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 id="2147483673" r:id="rId2"/>
  </p:sldMasterIdLst>
  <p:notesMasterIdLst>
    <p:notesMasterId r:id="rId44"/>
  </p:notesMasterIdLst>
  <p:sldIdLst>
    <p:sldId id="315" r:id="rId3"/>
    <p:sldId id="316" r:id="rId4"/>
    <p:sldId id="256" r:id="rId5"/>
    <p:sldId id="277" r:id="rId6"/>
    <p:sldId id="305" r:id="rId7"/>
    <p:sldId id="258" r:id="rId8"/>
    <p:sldId id="281" r:id="rId9"/>
    <p:sldId id="280" r:id="rId10"/>
    <p:sldId id="278" r:id="rId11"/>
    <p:sldId id="291" r:id="rId12"/>
    <p:sldId id="279" r:id="rId13"/>
    <p:sldId id="282" r:id="rId14"/>
    <p:sldId id="257" r:id="rId15"/>
    <p:sldId id="259" r:id="rId16"/>
    <p:sldId id="287" r:id="rId17"/>
    <p:sldId id="294" r:id="rId18"/>
    <p:sldId id="286" r:id="rId19"/>
    <p:sldId id="295" r:id="rId20"/>
    <p:sldId id="297" r:id="rId21"/>
    <p:sldId id="298" r:id="rId22"/>
    <p:sldId id="288" r:id="rId23"/>
    <p:sldId id="299" r:id="rId24"/>
    <p:sldId id="289" r:id="rId25"/>
    <p:sldId id="290" r:id="rId26"/>
    <p:sldId id="302" r:id="rId27"/>
    <p:sldId id="303" r:id="rId28"/>
    <p:sldId id="304" r:id="rId29"/>
    <p:sldId id="285" r:id="rId30"/>
    <p:sldId id="283" r:id="rId31"/>
    <p:sldId id="284" r:id="rId32"/>
    <p:sldId id="292" r:id="rId33"/>
    <p:sldId id="301" r:id="rId34"/>
    <p:sldId id="307" r:id="rId35"/>
    <p:sldId id="306" r:id="rId36"/>
    <p:sldId id="309" r:id="rId37"/>
    <p:sldId id="310" r:id="rId38"/>
    <p:sldId id="311" r:id="rId39"/>
    <p:sldId id="312" r:id="rId40"/>
    <p:sldId id="308" r:id="rId41"/>
    <p:sldId id="317" r:id="rId42"/>
    <p:sldId id="318" r:id="rId43"/>
  </p:sldIdLst>
  <p:sldSz cx="9144000" cy="5143500" type="screen16x9"/>
  <p:notesSz cx="6858000" cy="9144000"/>
  <p:embeddedFontLst>
    <p:embeddedFont>
      <p:font typeface="Inter" panose="020B0604020202020204" charset="0"/>
      <p:regular r:id="rId45"/>
      <p:bold r:id="rId46"/>
    </p:embeddedFont>
    <p:embeddedFont>
      <p:font typeface="Poppins" panose="00000500000000000000" pitchFamily="2" charset="0"/>
      <p:regular r:id="rId47"/>
      <p:bold r:id="rId48"/>
      <p:italic r:id="rId49"/>
      <p:boldItalic r:id="rId50"/>
    </p:embeddedFont>
    <p:embeddedFont>
      <p:font typeface="Poppins Light" panose="00000400000000000000" pitchFamily="2" charset="0"/>
      <p:regular r:id="rId51"/>
      <p:bold r:id="rId52"/>
      <p:italic r:id="rId53"/>
      <p:boldItalic r:id="rId54"/>
    </p:embeddedFont>
    <p:embeddedFont>
      <p:font typeface="Poppins Medium" panose="00000600000000000000" pitchFamily="2" charset="0"/>
      <p:regular r:id="rId55"/>
      <p:bold r:id="rId56"/>
      <p:italic r:id="rId57"/>
      <p:boldItalic r:id="rId58"/>
    </p:embeddedFont>
    <p:embeddedFont>
      <p:font typeface="Poppins SemiBold" panose="00000700000000000000" pitchFamily="2" charset="0"/>
      <p:regular r:id="rId59"/>
      <p:bold r:id="rId60"/>
      <p:italic r:id="rId61"/>
      <p:boldItalic r:id="rId62"/>
    </p:embeddedFont>
    <p:embeddedFont>
      <p:font typeface="Staatliches" pitchFamily="2" charset="0"/>
      <p:regular r:id="rId6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175628D-57A5-45A7-BADD-FFF539CB6963}">
  <a:tblStyle styleId="{F175628D-57A5-45A7-BADD-FFF539CB696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80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openxmlformats.org/officeDocument/2006/relationships/font" Target="fonts/font19.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font" Target="fonts/font17.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font" Target="fonts/font7.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59" Type="http://schemas.openxmlformats.org/officeDocument/2006/relationships/font" Target="fonts/font15.fntdata"/><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10.fntdata"/><Relationship Id="rId62"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3c99360de6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23c99360de6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a:extLst>
            <a:ext uri="{FF2B5EF4-FFF2-40B4-BE49-F238E27FC236}">
              <a16:creationId xmlns:a16="http://schemas.microsoft.com/office/drawing/2014/main" id="{F0716FD2-B9E8-349B-666A-5C52AA00B08E}"/>
            </a:ext>
          </a:extLst>
        </p:cNvPr>
        <p:cNvGrpSpPr/>
        <p:nvPr/>
      </p:nvGrpSpPr>
      <p:grpSpPr>
        <a:xfrm>
          <a:off x="0" y="0"/>
          <a:ext cx="0" cy="0"/>
          <a:chOff x="0" y="0"/>
          <a:chExt cx="0" cy="0"/>
        </a:xfrm>
      </p:grpSpPr>
      <p:sp>
        <p:nvSpPr>
          <p:cNvPr id="315" name="Google Shape;315;g23ddba1ba88_4_13:notes">
            <a:extLst>
              <a:ext uri="{FF2B5EF4-FFF2-40B4-BE49-F238E27FC236}">
                <a16:creationId xmlns:a16="http://schemas.microsoft.com/office/drawing/2014/main" id="{178CB969-CAA2-2460-DEF8-9A19BADF054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23ddba1ba88_4_13:notes">
            <a:extLst>
              <a:ext uri="{FF2B5EF4-FFF2-40B4-BE49-F238E27FC236}">
                <a16:creationId xmlns:a16="http://schemas.microsoft.com/office/drawing/2014/main" id="{EF31603B-4446-2BCD-A800-3CFFF4156F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3995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a:extLst>
            <a:ext uri="{FF2B5EF4-FFF2-40B4-BE49-F238E27FC236}">
              <a16:creationId xmlns:a16="http://schemas.microsoft.com/office/drawing/2014/main" id="{95F912CE-C529-2F2C-719C-3269A8678242}"/>
            </a:ext>
          </a:extLst>
        </p:cNvPr>
        <p:cNvGrpSpPr/>
        <p:nvPr/>
      </p:nvGrpSpPr>
      <p:grpSpPr>
        <a:xfrm>
          <a:off x="0" y="0"/>
          <a:ext cx="0" cy="0"/>
          <a:chOff x="0" y="0"/>
          <a:chExt cx="0" cy="0"/>
        </a:xfrm>
      </p:grpSpPr>
      <p:sp>
        <p:nvSpPr>
          <p:cNvPr id="201" name="Google Shape;201;p:notes">
            <a:extLst>
              <a:ext uri="{FF2B5EF4-FFF2-40B4-BE49-F238E27FC236}">
                <a16:creationId xmlns:a16="http://schemas.microsoft.com/office/drawing/2014/main" id="{29A6F1C3-5452-D0C8-F4FA-5F4A8C016F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p:notes">
            <a:extLst>
              <a:ext uri="{FF2B5EF4-FFF2-40B4-BE49-F238E27FC236}">
                <a16:creationId xmlns:a16="http://schemas.microsoft.com/office/drawing/2014/main" id="{2B0066A7-7900-B8FF-EF98-C515547646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579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5480b029a0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5480b029a0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927479B8-9E42-F3E3-99A8-3E12715002FE}"/>
            </a:ext>
          </a:extLst>
        </p:cNvPr>
        <p:cNvGrpSpPr/>
        <p:nvPr/>
      </p:nvGrpSpPr>
      <p:grpSpPr>
        <a:xfrm>
          <a:off x="0" y="0"/>
          <a:ext cx="0" cy="0"/>
          <a:chOff x="0" y="0"/>
          <a:chExt cx="0" cy="0"/>
        </a:xfrm>
      </p:grpSpPr>
      <p:sp>
        <p:nvSpPr>
          <p:cNvPr id="208" name="Google Shape;208;g25480b029a0_0_3:notes">
            <a:extLst>
              <a:ext uri="{FF2B5EF4-FFF2-40B4-BE49-F238E27FC236}">
                <a16:creationId xmlns:a16="http://schemas.microsoft.com/office/drawing/2014/main" id="{BB29F943-E942-F8E9-FD1D-F360C35F41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5480b029a0_0_3:notes">
            <a:extLst>
              <a:ext uri="{FF2B5EF4-FFF2-40B4-BE49-F238E27FC236}">
                <a16:creationId xmlns:a16="http://schemas.microsoft.com/office/drawing/2014/main" id="{8E111BD2-D69D-AE8E-EFEB-BFD6B35055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8800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6D52842E-957F-0087-109B-6B1146977492}"/>
            </a:ext>
          </a:extLst>
        </p:cNvPr>
        <p:cNvGrpSpPr/>
        <p:nvPr/>
      </p:nvGrpSpPr>
      <p:grpSpPr>
        <a:xfrm>
          <a:off x="0" y="0"/>
          <a:ext cx="0" cy="0"/>
          <a:chOff x="0" y="0"/>
          <a:chExt cx="0" cy="0"/>
        </a:xfrm>
      </p:grpSpPr>
      <p:sp>
        <p:nvSpPr>
          <p:cNvPr id="208" name="Google Shape;208;g25480b029a0_0_3:notes">
            <a:extLst>
              <a:ext uri="{FF2B5EF4-FFF2-40B4-BE49-F238E27FC236}">
                <a16:creationId xmlns:a16="http://schemas.microsoft.com/office/drawing/2014/main" id="{46786AD9-575E-9D32-F41A-B4B200A756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5480b029a0_0_3:notes">
            <a:extLst>
              <a:ext uri="{FF2B5EF4-FFF2-40B4-BE49-F238E27FC236}">
                <a16:creationId xmlns:a16="http://schemas.microsoft.com/office/drawing/2014/main" id="{D60E1D97-D586-1E0B-305E-27ADE8E2C0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03669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11C19DF8-C337-4165-A48B-A4D4314E2A16}"/>
            </a:ext>
          </a:extLst>
        </p:cNvPr>
        <p:cNvGrpSpPr/>
        <p:nvPr/>
      </p:nvGrpSpPr>
      <p:grpSpPr>
        <a:xfrm>
          <a:off x="0" y="0"/>
          <a:ext cx="0" cy="0"/>
          <a:chOff x="0" y="0"/>
          <a:chExt cx="0" cy="0"/>
        </a:xfrm>
      </p:grpSpPr>
      <p:sp>
        <p:nvSpPr>
          <p:cNvPr id="208" name="Google Shape;208;g25480b029a0_0_3:notes">
            <a:extLst>
              <a:ext uri="{FF2B5EF4-FFF2-40B4-BE49-F238E27FC236}">
                <a16:creationId xmlns:a16="http://schemas.microsoft.com/office/drawing/2014/main" id="{1EF1DED9-5D0F-D92A-7FF6-57770F7B1F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5480b029a0_0_3:notes">
            <a:extLst>
              <a:ext uri="{FF2B5EF4-FFF2-40B4-BE49-F238E27FC236}">
                <a16:creationId xmlns:a16="http://schemas.microsoft.com/office/drawing/2014/main" id="{694A1EC3-074A-BCF2-DB64-F039DC0BD4E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7245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2A33B44D-53FD-6221-4EB1-E7A409FB8030}"/>
            </a:ext>
          </a:extLst>
        </p:cNvPr>
        <p:cNvGrpSpPr/>
        <p:nvPr/>
      </p:nvGrpSpPr>
      <p:grpSpPr>
        <a:xfrm>
          <a:off x="0" y="0"/>
          <a:ext cx="0" cy="0"/>
          <a:chOff x="0" y="0"/>
          <a:chExt cx="0" cy="0"/>
        </a:xfrm>
      </p:grpSpPr>
      <p:sp>
        <p:nvSpPr>
          <p:cNvPr id="208" name="Google Shape;208;g25480b029a0_0_3:notes">
            <a:extLst>
              <a:ext uri="{FF2B5EF4-FFF2-40B4-BE49-F238E27FC236}">
                <a16:creationId xmlns:a16="http://schemas.microsoft.com/office/drawing/2014/main" id="{37CA7CC8-66B0-337B-5EEF-6CE17DC2780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5480b029a0_0_3:notes">
            <a:extLst>
              <a:ext uri="{FF2B5EF4-FFF2-40B4-BE49-F238E27FC236}">
                <a16:creationId xmlns:a16="http://schemas.microsoft.com/office/drawing/2014/main" id="{9382B0D2-6165-B92B-4B43-A513EC7899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9878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029605EA-A6B2-3EF5-C455-109AD6A11DA2}"/>
            </a:ext>
          </a:extLst>
        </p:cNvPr>
        <p:cNvGrpSpPr/>
        <p:nvPr/>
      </p:nvGrpSpPr>
      <p:grpSpPr>
        <a:xfrm>
          <a:off x="0" y="0"/>
          <a:ext cx="0" cy="0"/>
          <a:chOff x="0" y="0"/>
          <a:chExt cx="0" cy="0"/>
        </a:xfrm>
      </p:grpSpPr>
      <p:sp>
        <p:nvSpPr>
          <p:cNvPr id="208" name="Google Shape;208;g25480b029a0_0_3:notes">
            <a:extLst>
              <a:ext uri="{FF2B5EF4-FFF2-40B4-BE49-F238E27FC236}">
                <a16:creationId xmlns:a16="http://schemas.microsoft.com/office/drawing/2014/main" id="{55C45ABB-8F60-132E-2EE4-D1C250A1AC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5480b029a0_0_3:notes">
            <a:extLst>
              <a:ext uri="{FF2B5EF4-FFF2-40B4-BE49-F238E27FC236}">
                <a16:creationId xmlns:a16="http://schemas.microsoft.com/office/drawing/2014/main" id="{20D62DE6-5DB8-EBFE-0FAB-B01A74D92A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5800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2E40E3BE-CF56-4464-EC7E-3E6ACAB4D413}"/>
            </a:ext>
          </a:extLst>
        </p:cNvPr>
        <p:cNvGrpSpPr/>
        <p:nvPr/>
      </p:nvGrpSpPr>
      <p:grpSpPr>
        <a:xfrm>
          <a:off x="0" y="0"/>
          <a:ext cx="0" cy="0"/>
          <a:chOff x="0" y="0"/>
          <a:chExt cx="0" cy="0"/>
        </a:xfrm>
      </p:grpSpPr>
      <p:sp>
        <p:nvSpPr>
          <p:cNvPr id="208" name="Google Shape;208;g25480b029a0_0_3:notes">
            <a:extLst>
              <a:ext uri="{FF2B5EF4-FFF2-40B4-BE49-F238E27FC236}">
                <a16:creationId xmlns:a16="http://schemas.microsoft.com/office/drawing/2014/main" id="{D0839718-4F19-A17F-DA34-9CCBA403B7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5480b029a0_0_3:notes">
            <a:extLst>
              <a:ext uri="{FF2B5EF4-FFF2-40B4-BE49-F238E27FC236}">
                <a16:creationId xmlns:a16="http://schemas.microsoft.com/office/drawing/2014/main" id="{83E1824A-4D74-F039-25EF-6536A2D5876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898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5480b029a0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BC070A37-957B-197C-E256-A309A7F46AC9}"/>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7479D968-5D03-F5FE-5C61-2D4FF9187F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428DC6C9-E53D-3C62-0E4F-47D215B852A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2448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269F5F1B-2660-022B-0099-06EC1EFDD517}"/>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C8AC39DA-0397-643F-4AC7-A89390CB1F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13A63783-45DE-536B-EFD2-AAA647E2842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0682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39D40A0D-42A0-9284-09ED-9537E37FA641}"/>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C57DF4B4-AEF6-812F-E390-2D7CBE6D92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7FBDDA83-DE55-D22C-D4EE-73CB60EF346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14239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58D79C1B-B52A-7E1E-7D35-B136A6F4BE5D}"/>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93220DDD-EC94-306F-A63C-1A1384757F1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6E71CA75-4915-B39A-3398-BED9CCE51F0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328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5122352E-7834-E151-AD8A-ECB9966D752B}"/>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44846500-86BA-9DF1-9A51-AA60415D372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5DB4375F-304F-8308-F2D5-2F914EB6BF4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3734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AA641D14-B117-EDAF-4396-4A6D057B4C3C}"/>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08A3C060-20B1-4452-7EB0-5521088A2B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F0C2F8DF-4342-2CDA-72BB-D09F45516F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8842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AE768757-869F-AF44-30ED-76E8317B0E1E}"/>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435F449C-919E-6B3E-97EB-72B7C0A2AB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B3CA9F82-4C34-360B-F2AE-4119FF7A52F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7554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737C17F8-6818-82EA-2A79-F6F0D5F90E4D}"/>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2126BF58-D87A-A81A-C42D-346FA8B211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AB2440C8-7AA7-A662-56A1-3062035FDB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7418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E1A71E5E-5BC2-7475-BC9E-C89AF80F395E}"/>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47C80D00-E742-99C6-5694-939F47F915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C13D558D-3326-6897-B4AE-C7DA76DCFDC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2498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D7A359E8-5CC3-800A-1619-98385A9F2C4A}"/>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603C3822-57DD-F041-5C46-0ED1A584384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C03A5692-C23C-013F-01D5-877A706AB3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81959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9C4C5C38-5087-8593-75AA-C938F79D40B5}"/>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6ECEC327-DDF5-28A3-C632-BAE5D6DDF9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59DF0FAF-ED06-057E-C653-2555BE5B21A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37991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FAB54DA5-CA73-CAB5-AF18-1B443111138D}"/>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2E0BEF5B-D8AB-9421-07E9-7CA9EAF010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2E3DC004-330C-B449-A860-8D6F4AA4592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3427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a:extLst>
            <a:ext uri="{FF2B5EF4-FFF2-40B4-BE49-F238E27FC236}">
              <a16:creationId xmlns:a16="http://schemas.microsoft.com/office/drawing/2014/main" id="{E255FDB7-0E22-EFD9-BA4C-08BA0AF4BAA5}"/>
            </a:ext>
          </a:extLst>
        </p:cNvPr>
        <p:cNvGrpSpPr/>
        <p:nvPr/>
      </p:nvGrpSpPr>
      <p:grpSpPr>
        <a:xfrm>
          <a:off x="0" y="0"/>
          <a:ext cx="0" cy="0"/>
          <a:chOff x="0" y="0"/>
          <a:chExt cx="0" cy="0"/>
        </a:xfrm>
      </p:grpSpPr>
      <p:sp>
        <p:nvSpPr>
          <p:cNvPr id="201" name="Google Shape;201;p:notes">
            <a:extLst>
              <a:ext uri="{FF2B5EF4-FFF2-40B4-BE49-F238E27FC236}">
                <a16:creationId xmlns:a16="http://schemas.microsoft.com/office/drawing/2014/main" id="{38BD4116-0FD7-F404-B4AC-07EC5C4A0BA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p:notes">
            <a:extLst>
              <a:ext uri="{FF2B5EF4-FFF2-40B4-BE49-F238E27FC236}">
                <a16:creationId xmlns:a16="http://schemas.microsoft.com/office/drawing/2014/main" id="{22C8328B-CAAC-BCA5-801C-A1085A97C51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71447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F17CDD8C-B2DB-C326-A734-C25E54971AC4}"/>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624646E7-4C47-C6B0-496B-5FF94F8D3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78C1D487-2C1F-2DDB-98D9-6ADCE75977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96798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4B1CE89C-436B-1B8B-B8C6-33F6EEB3A032}"/>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DB4D1BF7-4648-C8B7-6222-D498B42A453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28559E69-D024-9DDD-0916-1AD496C48B3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20499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10C0F9B3-2D7A-8D3C-15B9-78B6BABF90F4}"/>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38186DB2-4060-6E04-F967-54EA8E63DC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E3302A9E-F313-C6A1-1CAE-CB568A38B7F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64739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C5666297-365A-83C8-8DB3-150694043A03}"/>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5D05E3AF-FA3F-1718-8C3D-DB93BB241B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7EE535C9-A387-70BD-1FB2-823158F47E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92329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E6EB8AA9-BB43-1611-DE22-BD4414ECE353}"/>
            </a:ext>
          </a:extLst>
        </p:cNvPr>
        <p:cNvGrpSpPr/>
        <p:nvPr/>
      </p:nvGrpSpPr>
      <p:grpSpPr>
        <a:xfrm>
          <a:off x="0" y="0"/>
          <a:ext cx="0" cy="0"/>
          <a:chOff x="0" y="0"/>
          <a:chExt cx="0" cy="0"/>
        </a:xfrm>
      </p:grpSpPr>
      <p:sp>
        <p:nvSpPr>
          <p:cNvPr id="215" name="Google Shape;215;g25480b029a0_0_13:notes">
            <a:extLst>
              <a:ext uri="{FF2B5EF4-FFF2-40B4-BE49-F238E27FC236}">
                <a16:creationId xmlns:a16="http://schemas.microsoft.com/office/drawing/2014/main" id="{333D7501-157D-347B-0247-AC9A1D3988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5480b029a0_0_13:notes">
            <a:extLst>
              <a:ext uri="{FF2B5EF4-FFF2-40B4-BE49-F238E27FC236}">
                <a16:creationId xmlns:a16="http://schemas.microsoft.com/office/drawing/2014/main" id="{BBBE9100-0D4F-D575-945A-B71B4E1D33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4826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a:extLst>
            <a:ext uri="{FF2B5EF4-FFF2-40B4-BE49-F238E27FC236}">
              <a16:creationId xmlns:a16="http://schemas.microsoft.com/office/drawing/2014/main" id="{1F42F96B-81D9-8890-CB01-48A9ABC4A0DB}"/>
            </a:ext>
          </a:extLst>
        </p:cNvPr>
        <p:cNvGrpSpPr/>
        <p:nvPr/>
      </p:nvGrpSpPr>
      <p:grpSpPr>
        <a:xfrm>
          <a:off x="0" y="0"/>
          <a:ext cx="0" cy="0"/>
          <a:chOff x="0" y="0"/>
          <a:chExt cx="0" cy="0"/>
        </a:xfrm>
      </p:grpSpPr>
      <p:sp>
        <p:nvSpPr>
          <p:cNvPr id="201" name="Google Shape;201;p:notes">
            <a:extLst>
              <a:ext uri="{FF2B5EF4-FFF2-40B4-BE49-F238E27FC236}">
                <a16:creationId xmlns:a16="http://schemas.microsoft.com/office/drawing/2014/main" id="{8B8F796D-A1C4-DE82-3475-49D73D19B9D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p:notes">
            <a:extLst>
              <a:ext uri="{FF2B5EF4-FFF2-40B4-BE49-F238E27FC236}">
                <a16:creationId xmlns:a16="http://schemas.microsoft.com/office/drawing/2014/main" id="{D3E1CC64-FBAA-9DF6-5BB4-5A0A946F2CB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35188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1001650"/>
            <a:ext cx="7675200" cy="2108100"/>
          </a:xfrm>
          <a:prstGeom prst="rect">
            <a:avLst/>
          </a:prstGeom>
        </p:spPr>
        <p:txBody>
          <a:bodyPr spcFirstLastPara="1" wrap="square" lIns="91425" tIns="91425" rIns="91425" bIns="91425" anchor="t" anchorCtr="0">
            <a:noAutofit/>
          </a:bodyPr>
          <a:lstStyle>
            <a:lvl1pPr lvl="0" algn="l">
              <a:spcBef>
                <a:spcPts val="0"/>
              </a:spcBef>
              <a:spcAft>
                <a:spcPts val="0"/>
              </a:spcAft>
              <a:buSzPts val="3900"/>
              <a:buFont typeface="Poppins Medium"/>
              <a:buNone/>
              <a:defRPr sz="4700">
                <a:latin typeface="Poppins Medium"/>
                <a:ea typeface="Poppins Medium"/>
                <a:cs typeface="Poppins Medium"/>
                <a:sym typeface="Poppins Medium"/>
              </a:defRPr>
            </a:lvl1pPr>
            <a:lvl2pPr lvl="1" algn="ctr">
              <a:spcBef>
                <a:spcPts val="0"/>
              </a:spcBef>
              <a:spcAft>
                <a:spcPts val="0"/>
              </a:spcAft>
              <a:buSzPts val="3900"/>
              <a:buFont typeface="Poppins Medium"/>
              <a:buNone/>
              <a:defRPr sz="3900">
                <a:latin typeface="Poppins Medium"/>
                <a:ea typeface="Poppins Medium"/>
                <a:cs typeface="Poppins Medium"/>
                <a:sym typeface="Poppins Medium"/>
              </a:defRPr>
            </a:lvl2pPr>
            <a:lvl3pPr lvl="2" algn="ctr">
              <a:spcBef>
                <a:spcPts val="0"/>
              </a:spcBef>
              <a:spcAft>
                <a:spcPts val="0"/>
              </a:spcAft>
              <a:buSzPts val="3900"/>
              <a:buFont typeface="Poppins Medium"/>
              <a:buNone/>
              <a:defRPr sz="3900">
                <a:latin typeface="Poppins Medium"/>
                <a:ea typeface="Poppins Medium"/>
                <a:cs typeface="Poppins Medium"/>
                <a:sym typeface="Poppins Medium"/>
              </a:defRPr>
            </a:lvl3pPr>
            <a:lvl4pPr lvl="3" algn="ctr">
              <a:spcBef>
                <a:spcPts val="0"/>
              </a:spcBef>
              <a:spcAft>
                <a:spcPts val="0"/>
              </a:spcAft>
              <a:buSzPts val="3900"/>
              <a:buFont typeface="Poppins Medium"/>
              <a:buNone/>
              <a:defRPr sz="3900">
                <a:latin typeface="Poppins Medium"/>
                <a:ea typeface="Poppins Medium"/>
                <a:cs typeface="Poppins Medium"/>
                <a:sym typeface="Poppins Medium"/>
              </a:defRPr>
            </a:lvl4pPr>
            <a:lvl5pPr lvl="4" algn="ctr">
              <a:spcBef>
                <a:spcPts val="0"/>
              </a:spcBef>
              <a:spcAft>
                <a:spcPts val="0"/>
              </a:spcAft>
              <a:buSzPts val="3900"/>
              <a:buFont typeface="Poppins Medium"/>
              <a:buNone/>
              <a:defRPr sz="3900">
                <a:latin typeface="Poppins Medium"/>
                <a:ea typeface="Poppins Medium"/>
                <a:cs typeface="Poppins Medium"/>
                <a:sym typeface="Poppins Medium"/>
              </a:defRPr>
            </a:lvl5pPr>
            <a:lvl6pPr lvl="5" algn="ctr">
              <a:spcBef>
                <a:spcPts val="0"/>
              </a:spcBef>
              <a:spcAft>
                <a:spcPts val="0"/>
              </a:spcAft>
              <a:buSzPts val="3900"/>
              <a:buFont typeface="Poppins Medium"/>
              <a:buNone/>
              <a:defRPr sz="3900">
                <a:latin typeface="Poppins Medium"/>
                <a:ea typeface="Poppins Medium"/>
                <a:cs typeface="Poppins Medium"/>
                <a:sym typeface="Poppins Medium"/>
              </a:defRPr>
            </a:lvl6pPr>
            <a:lvl7pPr lvl="6" algn="ctr">
              <a:spcBef>
                <a:spcPts val="0"/>
              </a:spcBef>
              <a:spcAft>
                <a:spcPts val="0"/>
              </a:spcAft>
              <a:buSzPts val="3900"/>
              <a:buFont typeface="Poppins Medium"/>
              <a:buNone/>
              <a:defRPr sz="3900">
                <a:latin typeface="Poppins Medium"/>
                <a:ea typeface="Poppins Medium"/>
                <a:cs typeface="Poppins Medium"/>
                <a:sym typeface="Poppins Medium"/>
              </a:defRPr>
            </a:lvl7pPr>
            <a:lvl8pPr lvl="7" algn="ctr">
              <a:spcBef>
                <a:spcPts val="0"/>
              </a:spcBef>
              <a:spcAft>
                <a:spcPts val="0"/>
              </a:spcAft>
              <a:buSzPts val="3900"/>
              <a:buFont typeface="Poppins Medium"/>
              <a:buNone/>
              <a:defRPr sz="3900">
                <a:latin typeface="Poppins Medium"/>
                <a:ea typeface="Poppins Medium"/>
                <a:cs typeface="Poppins Medium"/>
                <a:sym typeface="Poppins Medium"/>
              </a:defRPr>
            </a:lvl8pPr>
            <a:lvl9pPr lvl="8" algn="ctr">
              <a:spcBef>
                <a:spcPts val="0"/>
              </a:spcBef>
              <a:spcAft>
                <a:spcPts val="0"/>
              </a:spcAft>
              <a:buSzPts val="3900"/>
              <a:buFont typeface="Poppins Medium"/>
              <a:buNone/>
              <a:defRPr sz="3900">
                <a:latin typeface="Poppins Medium"/>
                <a:ea typeface="Poppins Medium"/>
                <a:cs typeface="Poppins Medium"/>
                <a:sym typeface="Poppins Medium"/>
              </a:defRPr>
            </a:lvl9pPr>
          </a:lstStyle>
          <a:p>
            <a:endParaRPr/>
          </a:p>
        </p:txBody>
      </p:sp>
      <p:sp>
        <p:nvSpPr>
          <p:cNvPr id="10" name="Google Shape;10;p2"/>
          <p:cNvSpPr txBox="1">
            <a:spLocks noGrp="1"/>
          </p:cNvSpPr>
          <p:nvPr>
            <p:ph type="subTitle" idx="1"/>
          </p:nvPr>
        </p:nvSpPr>
        <p:spPr>
          <a:xfrm>
            <a:off x="713225" y="3437350"/>
            <a:ext cx="4065300" cy="4734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cxnSp>
        <p:nvCxnSpPr>
          <p:cNvPr id="11" name="Google Shape;11;p2"/>
          <p:cNvCxnSpPr/>
          <p:nvPr/>
        </p:nvCxnSpPr>
        <p:spPr>
          <a:xfrm>
            <a:off x="249975" y="4877425"/>
            <a:ext cx="4574100" cy="0"/>
          </a:xfrm>
          <a:prstGeom prst="straightConnector1">
            <a:avLst/>
          </a:prstGeom>
          <a:noFill/>
          <a:ln w="9525" cap="flat" cmpd="sng">
            <a:solidFill>
              <a:schemeClr val="dk1"/>
            </a:solidFill>
            <a:prstDash val="solid"/>
            <a:round/>
            <a:headEnd type="none" w="med" len="med"/>
            <a:tailEnd type="none" w="med" len="med"/>
          </a:ln>
        </p:spPr>
      </p:cxnSp>
      <p:pic>
        <p:nvPicPr>
          <p:cNvPr id="12" name="Google Shape;12;p2"/>
          <p:cNvPicPr preferRelativeResize="0"/>
          <p:nvPr/>
        </p:nvPicPr>
        <p:blipFill>
          <a:blip r:embed="rId2">
            <a:alphaModFix/>
          </a:blip>
          <a:stretch>
            <a:fillRect/>
          </a:stretch>
        </p:blipFill>
        <p:spPr>
          <a:xfrm>
            <a:off x="8217683" y="195413"/>
            <a:ext cx="346875" cy="385776"/>
          </a:xfrm>
          <a:prstGeom prst="rect">
            <a:avLst/>
          </a:prstGeom>
          <a:noFill/>
          <a:ln>
            <a:noFill/>
          </a:ln>
        </p:spPr>
      </p:pic>
      <p:sp>
        <p:nvSpPr>
          <p:cNvPr id="13" name="Google Shape;13;p2"/>
          <p:cNvSpPr txBox="1"/>
          <p:nvPr/>
        </p:nvSpPr>
        <p:spPr>
          <a:xfrm>
            <a:off x="249975" y="237100"/>
            <a:ext cx="1443300" cy="30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chemeClr val="dk1"/>
                </a:solidFill>
                <a:latin typeface="Poppins Light"/>
                <a:ea typeface="Poppins Light"/>
                <a:cs typeface="Poppins Light"/>
                <a:sym typeface="Poppins Light"/>
              </a:rPr>
              <a:t>Présentation </a:t>
            </a:r>
            <a:r>
              <a:rPr lang="en" sz="800" b="1">
                <a:solidFill>
                  <a:schemeClr val="dk1"/>
                </a:solidFill>
                <a:latin typeface="Poppins"/>
                <a:ea typeface="Poppins"/>
                <a:cs typeface="Poppins"/>
                <a:sym typeface="Poppins"/>
              </a:rPr>
              <a:t>Sidaction</a:t>
            </a:r>
            <a:endParaRPr sz="800" b="1">
              <a:solidFill>
                <a:schemeClr val="dk1"/>
              </a:solidFill>
              <a:latin typeface="Poppins"/>
              <a:ea typeface="Poppins"/>
              <a:cs typeface="Poppins"/>
              <a:sym typeface="Poppin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ise en page personnalisée 1">
  <p:cSld name="CUSTOM_10">
    <p:spTree>
      <p:nvGrpSpPr>
        <p:cNvPr id="1" name="Shape 14"/>
        <p:cNvGrpSpPr/>
        <p:nvPr/>
      </p:nvGrpSpPr>
      <p:grpSpPr>
        <a:xfrm>
          <a:off x="0" y="0"/>
          <a:ext cx="0" cy="0"/>
          <a:chOff x="0" y="0"/>
          <a:chExt cx="0" cy="0"/>
        </a:xfrm>
      </p:grpSpPr>
      <p:sp>
        <p:nvSpPr>
          <p:cNvPr id="15" name="Google Shape;15;p3"/>
          <p:cNvSpPr txBox="1">
            <a:spLocks noGrp="1"/>
          </p:cNvSpPr>
          <p:nvPr>
            <p:ph type="subTitle" idx="1"/>
          </p:nvPr>
        </p:nvSpPr>
        <p:spPr>
          <a:xfrm>
            <a:off x="713225" y="3437350"/>
            <a:ext cx="4065300" cy="47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800"/>
              <a:buNone/>
              <a:defRPr sz="16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cxnSp>
        <p:nvCxnSpPr>
          <p:cNvPr id="16" name="Google Shape;16;p3"/>
          <p:cNvCxnSpPr/>
          <p:nvPr/>
        </p:nvCxnSpPr>
        <p:spPr>
          <a:xfrm>
            <a:off x="249975" y="4877425"/>
            <a:ext cx="4574100" cy="0"/>
          </a:xfrm>
          <a:prstGeom prst="straightConnector1">
            <a:avLst/>
          </a:prstGeom>
          <a:noFill/>
          <a:ln w="9525" cap="flat" cmpd="sng">
            <a:solidFill>
              <a:schemeClr val="dk1"/>
            </a:solidFill>
            <a:prstDash val="solid"/>
            <a:round/>
            <a:headEnd type="none" w="med" len="med"/>
            <a:tailEnd type="none" w="med" len="med"/>
          </a:ln>
        </p:spPr>
      </p:cxnSp>
      <p:pic>
        <p:nvPicPr>
          <p:cNvPr id="17" name="Google Shape;17;p3"/>
          <p:cNvPicPr preferRelativeResize="0"/>
          <p:nvPr/>
        </p:nvPicPr>
        <p:blipFill>
          <a:blip r:embed="rId2">
            <a:alphaModFix/>
          </a:blip>
          <a:stretch>
            <a:fillRect/>
          </a:stretch>
        </p:blipFill>
        <p:spPr>
          <a:xfrm>
            <a:off x="8217683" y="195413"/>
            <a:ext cx="346875" cy="385776"/>
          </a:xfrm>
          <a:prstGeom prst="rect">
            <a:avLst/>
          </a:prstGeom>
          <a:noFill/>
          <a:ln>
            <a:noFill/>
          </a:ln>
        </p:spPr>
      </p:pic>
      <p:sp>
        <p:nvSpPr>
          <p:cNvPr id="18" name="Google Shape;18;p3"/>
          <p:cNvSpPr txBox="1"/>
          <p:nvPr/>
        </p:nvSpPr>
        <p:spPr>
          <a:xfrm>
            <a:off x="249975" y="237100"/>
            <a:ext cx="1443300" cy="30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chemeClr val="dk1"/>
                </a:solidFill>
                <a:latin typeface="Poppins Light"/>
                <a:ea typeface="Poppins Light"/>
                <a:cs typeface="Poppins Light"/>
                <a:sym typeface="Poppins Light"/>
              </a:rPr>
              <a:t>Présentation </a:t>
            </a:r>
            <a:r>
              <a:rPr lang="en" sz="800" b="1">
                <a:solidFill>
                  <a:schemeClr val="dk1"/>
                </a:solidFill>
                <a:latin typeface="Poppins"/>
                <a:ea typeface="Poppins"/>
                <a:cs typeface="Poppins"/>
                <a:sym typeface="Poppins"/>
              </a:rPr>
              <a:t>Sidaction</a:t>
            </a:r>
            <a:endParaRPr sz="800" b="1">
              <a:solidFill>
                <a:schemeClr val="dk1"/>
              </a:solidFill>
              <a:latin typeface="Poppins"/>
              <a:ea typeface="Poppins"/>
              <a:cs typeface="Poppins"/>
              <a:sym typeface="Poppin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713225" y="844300"/>
            <a:ext cx="6788700" cy="572700"/>
          </a:xfrm>
          <a:prstGeom prst="rect">
            <a:avLst/>
          </a:prstGeom>
        </p:spPr>
        <p:txBody>
          <a:bodyPr spcFirstLastPara="1" wrap="square" lIns="91425" tIns="91425" rIns="91425" bIns="91425" anchor="ctr" anchorCtr="0">
            <a:noAutofit/>
          </a:bodyPr>
          <a:lstStyle>
            <a:lvl1pPr lvl="0" algn="l">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5"/>
          <p:cNvSpPr txBox="1">
            <a:spLocks noGrp="1"/>
          </p:cNvSpPr>
          <p:nvPr>
            <p:ph type="body" idx="1"/>
          </p:nvPr>
        </p:nvSpPr>
        <p:spPr>
          <a:xfrm>
            <a:off x="713225" y="1492400"/>
            <a:ext cx="4680300" cy="35211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150"/>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cxnSp>
        <p:nvCxnSpPr>
          <p:cNvPr id="29" name="Google Shape;29;p5"/>
          <p:cNvCxnSpPr/>
          <p:nvPr/>
        </p:nvCxnSpPr>
        <p:spPr>
          <a:xfrm>
            <a:off x="713225" y="4877425"/>
            <a:ext cx="4574100" cy="0"/>
          </a:xfrm>
          <a:prstGeom prst="straightConnector1">
            <a:avLst/>
          </a:prstGeom>
          <a:noFill/>
          <a:ln w="9525" cap="flat" cmpd="sng">
            <a:solidFill>
              <a:schemeClr val="dk1"/>
            </a:solidFill>
            <a:prstDash val="solid"/>
            <a:round/>
            <a:headEnd type="none" w="med" len="med"/>
            <a:tailEnd type="none" w="med" len="med"/>
          </a:ln>
        </p:spPr>
      </p:cxnSp>
      <p:cxnSp>
        <p:nvCxnSpPr>
          <p:cNvPr id="30" name="Google Shape;30;p5"/>
          <p:cNvCxnSpPr/>
          <p:nvPr/>
        </p:nvCxnSpPr>
        <p:spPr>
          <a:xfrm>
            <a:off x="249975" y="4877425"/>
            <a:ext cx="4574100" cy="0"/>
          </a:xfrm>
          <a:prstGeom prst="straightConnector1">
            <a:avLst/>
          </a:prstGeom>
          <a:noFill/>
          <a:ln w="9525" cap="flat" cmpd="sng">
            <a:solidFill>
              <a:schemeClr val="dk1"/>
            </a:solidFill>
            <a:prstDash val="solid"/>
            <a:round/>
            <a:headEnd type="none" w="med" len="med"/>
            <a:tailEnd type="none" w="med" len="med"/>
          </a:ln>
        </p:spPr>
      </p:cxnSp>
      <p:pic>
        <p:nvPicPr>
          <p:cNvPr id="31" name="Google Shape;31;p5"/>
          <p:cNvPicPr preferRelativeResize="0"/>
          <p:nvPr/>
        </p:nvPicPr>
        <p:blipFill>
          <a:blip r:embed="rId2">
            <a:alphaModFix/>
          </a:blip>
          <a:stretch>
            <a:fillRect/>
          </a:stretch>
        </p:blipFill>
        <p:spPr>
          <a:xfrm>
            <a:off x="8217683" y="195413"/>
            <a:ext cx="346875" cy="385776"/>
          </a:xfrm>
          <a:prstGeom prst="rect">
            <a:avLst/>
          </a:prstGeom>
          <a:noFill/>
          <a:ln>
            <a:noFill/>
          </a:ln>
        </p:spPr>
      </p:pic>
      <p:sp>
        <p:nvSpPr>
          <p:cNvPr id="32" name="Google Shape;32;p5"/>
          <p:cNvSpPr txBox="1"/>
          <p:nvPr/>
        </p:nvSpPr>
        <p:spPr>
          <a:xfrm>
            <a:off x="249975" y="237100"/>
            <a:ext cx="1443300" cy="30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chemeClr val="dk1"/>
                </a:solidFill>
                <a:latin typeface="Poppins Light"/>
                <a:ea typeface="Poppins Light"/>
                <a:cs typeface="Poppins Light"/>
                <a:sym typeface="Poppins Light"/>
              </a:rPr>
              <a:t>Présentation </a:t>
            </a:r>
            <a:r>
              <a:rPr lang="en" sz="800" b="1">
                <a:solidFill>
                  <a:schemeClr val="dk1"/>
                </a:solidFill>
                <a:latin typeface="Poppins"/>
                <a:ea typeface="Poppins"/>
                <a:cs typeface="Poppins"/>
                <a:sym typeface="Poppins"/>
              </a:rPr>
              <a:t>Sidaction</a:t>
            </a:r>
            <a:endParaRPr sz="800">
              <a:solidFill>
                <a:schemeClr val="dk1"/>
              </a:solidFill>
              <a:latin typeface="Poppins Light"/>
              <a:ea typeface="Poppins Light"/>
              <a:cs typeface="Poppins Light"/>
              <a:sym typeface="Poppins Ligh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3"/>
        <p:cNvGrpSpPr/>
        <p:nvPr/>
      </p:nvGrpSpPr>
      <p:grpSpPr>
        <a:xfrm>
          <a:off x="0" y="0"/>
          <a:ext cx="0" cy="0"/>
          <a:chOff x="0" y="0"/>
          <a:chExt cx="0" cy="0"/>
        </a:xfrm>
      </p:grpSpPr>
      <p:sp>
        <p:nvSpPr>
          <p:cNvPr id="34" name="Google Shape;34;p6"/>
          <p:cNvSpPr txBox="1">
            <a:spLocks noGrp="1"/>
          </p:cNvSpPr>
          <p:nvPr>
            <p:ph type="body" idx="1"/>
          </p:nvPr>
        </p:nvSpPr>
        <p:spPr>
          <a:xfrm>
            <a:off x="4572000" y="1633725"/>
            <a:ext cx="3852000" cy="10074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5" name="Google Shape;35;p6"/>
          <p:cNvSpPr txBox="1">
            <a:spLocks noGrp="1"/>
          </p:cNvSpPr>
          <p:nvPr>
            <p:ph type="title"/>
          </p:nvPr>
        </p:nvSpPr>
        <p:spPr>
          <a:xfrm>
            <a:off x="2458850" y="1004275"/>
            <a:ext cx="5964900" cy="5895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2800"/>
              <a:buNone/>
              <a:defRPr>
                <a:latin typeface="Inter"/>
                <a:ea typeface="Inter"/>
                <a:cs typeface="Inter"/>
                <a:sym typeface="Inter"/>
              </a:defRPr>
            </a:lvl2pPr>
            <a:lvl3pPr lvl="2" rtl="0">
              <a:spcBef>
                <a:spcPts val="0"/>
              </a:spcBef>
              <a:spcAft>
                <a:spcPts val="0"/>
              </a:spcAft>
              <a:buSzPts val="2800"/>
              <a:buNone/>
              <a:defRPr>
                <a:latin typeface="Inter"/>
                <a:ea typeface="Inter"/>
                <a:cs typeface="Inter"/>
                <a:sym typeface="Inter"/>
              </a:defRPr>
            </a:lvl3pPr>
            <a:lvl4pPr lvl="3" rtl="0">
              <a:spcBef>
                <a:spcPts val="0"/>
              </a:spcBef>
              <a:spcAft>
                <a:spcPts val="0"/>
              </a:spcAft>
              <a:buSzPts val="2800"/>
              <a:buNone/>
              <a:defRPr>
                <a:latin typeface="Inter"/>
                <a:ea typeface="Inter"/>
                <a:cs typeface="Inter"/>
                <a:sym typeface="Inter"/>
              </a:defRPr>
            </a:lvl4pPr>
            <a:lvl5pPr lvl="4" rtl="0">
              <a:spcBef>
                <a:spcPts val="0"/>
              </a:spcBef>
              <a:spcAft>
                <a:spcPts val="0"/>
              </a:spcAft>
              <a:buSzPts val="2800"/>
              <a:buNone/>
              <a:defRPr>
                <a:latin typeface="Inter"/>
                <a:ea typeface="Inter"/>
                <a:cs typeface="Inter"/>
                <a:sym typeface="Inter"/>
              </a:defRPr>
            </a:lvl5pPr>
            <a:lvl6pPr lvl="5" rtl="0">
              <a:spcBef>
                <a:spcPts val="0"/>
              </a:spcBef>
              <a:spcAft>
                <a:spcPts val="0"/>
              </a:spcAft>
              <a:buSzPts val="2800"/>
              <a:buNone/>
              <a:defRPr>
                <a:latin typeface="Inter"/>
                <a:ea typeface="Inter"/>
                <a:cs typeface="Inter"/>
                <a:sym typeface="Inter"/>
              </a:defRPr>
            </a:lvl6pPr>
            <a:lvl7pPr lvl="6" rtl="0">
              <a:spcBef>
                <a:spcPts val="0"/>
              </a:spcBef>
              <a:spcAft>
                <a:spcPts val="0"/>
              </a:spcAft>
              <a:buSzPts val="2800"/>
              <a:buNone/>
              <a:defRPr>
                <a:latin typeface="Inter"/>
                <a:ea typeface="Inter"/>
                <a:cs typeface="Inter"/>
                <a:sym typeface="Inter"/>
              </a:defRPr>
            </a:lvl7pPr>
            <a:lvl8pPr lvl="7" rtl="0">
              <a:spcBef>
                <a:spcPts val="0"/>
              </a:spcBef>
              <a:spcAft>
                <a:spcPts val="0"/>
              </a:spcAft>
              <a:buSzPts val="2800"/>
              <a:buNone/>
              <a:defRPr>
                <a:latin typeface="Inter"/>
                <a:ea typeface="Inter"/>
                <a:cs typeface="Inter"/>
                <a:sym typeface="Inter"/>
              </a:defRPr>
            </a:lvl8pPr>
            <a:lvl9pPr lvl="8" rtl="0">
              <a:spcBef>
                <a:spcPts val="0"/>
              </a:spcBef>
              <a:spcAft>
                <a:spcPts val="0"/>
              </a:spcAft>
              <a:buSzPts val="2800"/>
              <a:buNone/>
              <a:defRPr>
                <a:latin typeface="Inter"/>
                <a:ea typeface="Inter"/>
                <a:cs typeface="Inter"/>
                <a:sym typeface="Inter"/>
              </a:defRPr>
            </a:lvl9pPr>
          </a:lstStyle>
          <a:p>
            <a:endParaRPr/>
          </a:p>
        </p:txBody>
      </p:sp>
      <p:cxnSp>
        <p:nvCxnSpPr>
          <p:cNvPr id="36" name="Google Shape;36;p6"/>
          <p:cNvCxnSpPr/>
          <p:nvPr/>
        </p:nvCxnSpPr>
        <p:spPr>
          <a:xfrm>
            <a:off x="249975" y="4877425"/>
            <a:ext cx="4574100" cy="0"/>
          </a:xfrm>
          <a:prstGeom prst="straightConnector1">
            <a:avLst/>
          </a:prstGeom>
          <a:noFill/>
          <a:ln w="9525" cap="flat" cmpd="sng">
            <a:solidFill>
              <a:schemeClr val="dk1"/>
            </a:solidFill>
            <a:prstDash val="solid"/>
            <a:round/>
            <a:headEnd type="none" w="med" len="med"/>
            <a:tailEnd type="none" w="med" len="med"/>
          </a:ln>
        </p:spPr>
      </p:cxnSp>
      <p:pic>
        <p:nvPicPr>
          <p:cNvPr id="37" name="Google Shape;37;p6"/>
          <p:cNvPicPr preferRelativeResize="0"/>
          <p:nvPr/>
        </p:nvPicPr>
        <p:blipFill>
          <a:blip r:embed="rId2">
            <a:alphaModFix/>
          </a:blip>
          <a:stretch>
            <a:fillRect/>
          </a:stretch>
        </p:blipFill>
        <p:spPr>
          <a:xfrm>
            <a:off x="8217683" y="195413"/>
            <a:ext cx="346875" cy="385776"/>
          </a:xfrm>
          <a:prstGeom prst="rect">
            <a:avLst/>
          </a:prstGeom>
          <a:noFill/>
          <a:ln>
            <a:noFill/>
          </a:ln>
        </p:spPr>
      </p:pic>
      <p:sp>
        <p:nvSpPr>
          <p:cNvPr id="38" name="Google Shape;38;p6"/>
          <p:cNvSpPr txBox="1"/>
          <p:nvPr/>
        </p:nvSpPr>
        <p:spPr>
          <a:xfrm>
            <a:off x="249975" y="237100"/>
            <a:ext cx="1443300" cy="30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chemeClr val="dk1"/>
                </a:solidFill>
                <a:latin typeface="Poppins Light"/>
                <a:ea typeface="Poppins Light"/>
                <a:cs typeface="Poppins Light"/>
                <a:sym typeface="Poppins Light"/>
              </a:rPr>
              <a:t>Présentation </a:t>
            </a:r>
            <a:r>
              <a:rPr lang="en" sz="800" b="1">
                <a:solidFill>
                  <a:schemeClr val="dk1"/>
                </a:solidFill>
                <a:latin typeface="Poppins"/>
                <a:ea typeface="Poppins"/>
                <a:cs typeface="Poppins"/>
                <a:sym typeface="Poppins"/>
              </a:rPr>
              <a:t>Sidaction</a:t>
            </a:r>
            <a:endParaRPr sz="800">
              <a:solidFill>
                <a:schemeClr val="dk1"/>
              </a:solidFill>
              <a:latin typeface="Poppins Light"/>
              <a:ea typeface="Poppins Light"/>
              <a:cs typeface="Poppins Light"/>
              <a:sym typeface="Poppins Ligh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4289475" y="539500"/>
            <a:ext cx="4145100" cy="575100"/>
          </a:xfrm>
          <a:prstGeom prst="rect">
            <a:avLst/>
          </a:prstGeom>
        </p:spPr>
        <p:txBody>
          <a:bodyPr spcFirstLastPara="1" wrap="square" lIns="91425" tIns="91425" rIns="91425" bIns="91425" anchor="ctr" anchorCtr="0">
            <a:noAutofit/>
          </a:bodyPr>
          <a:lstStyle>
            <a:lvl1pPr lvl="0" algn="l">
              <a:spcBef>
                <a:spcPts val="0"/>
              </a:spcBef>
              <a:spcAft>
                <a:spcPts val="0"/>
              </a:spcAft>
              <a:buSzPts val="2400"/>
              <a:buNone/>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8"/>
          <p:cNvSpPr txBox="1">
            <a:spLocks noGrp="1"/>
          </p:cNvSpPr>
          <p:nvPr>
            <p:ph type="body" idx="1"/>
          </p:nvPr>
        </p:nvSpPr>
        <p:spPr>
          <a:xfrm>
            <a:off x="4289475" y="1560550"/>
            <a:ext cx="4145100" cy="278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cxnSp>
        <p:nvCxnSpPr>
          <p:cNvPr id="47" name="Google Shape;47;p8"/>
          <p:cNvCxnSpPr/>
          <p:nvPr/>
        </p:nvCxnSpPr>
        <p:spPr>
          <a:xfrm>
            <a:off x="249975" y="4877425"/>
            <a:ext cx="4574100" cy="0"/>
          </a:xfrm>
          <a:prstGeom prst="straightConnector1">
            <a:avLst/>
          </a:prstGeom>
          <a:noFill/>
          <a:ln w="9525" cap="flat" cmpd="sng">
            <a:solidFill>
              <a:schemeClr val="dk1"/>
            </a:solidFill>
            <a:prstDash val="solid"/>
            <a:round/>
            <a:headEnd type="none" w="med" len="med"/>
            <a:tailEnd type="none" w="med" len="med"/>
          </a:ln>
        </p:spPr>
      </p:cxnSp>
      <p:pic>
        <p:nvPicPr>
          <p:cNvPr id="48" name="Google Shape;48;p8"/>
          <p:cNvPicPr preferRelativeResize="0"/>
          <p:nvPr/>
        </p:nvPicPr>
        <p:blipFill>
          <a:blip r:embed="rId2">
            <a:alphaModFix/>
          </a:blip>
          <a:stretch>
            <a:fillRect/>
          </a:stretch>
        </p:blipFill>
        <p:spPr>
          <a:xfrm>
            <a:off x="8217683" y="195413"/>
            <a:ext cx="346875" cy="385776"/>
          </a:xfrm>
          <a:prstGeom prst="rect">
            <a:avLst/>
          </a:prstGeom>
          <a:noFill/>
          <a:ln>
            <a:noFill/>
          </a:ln>
        </p:spPr>
      </p:pic>
      <p:sp>
        <p:nvSpPr>
          <p:cNvPr id="49" name="Google Shape;49;p8"/>
          <p:cNvSpPr txBox="1"/>
          <p:nvPr/>
        </p:nvSpPr>
        <p:spPr>
          <a:xfrm>
            <a:off x="249975" y="237100"/>
            <a:ext cx="1443300" cy="30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chemeClr val="dk1"/>
                </a:solidFill>
                <a:latin typeface="Poppins Light"/>
                <a:ea typeface="Poppins Light"/>
                <a:cs typeface="Poppins Light"/>
                <a:sym typeface="Poppins Light"/>
              </a:rPr>
              <a:t>Présentation </a:t>
            </a:r>
            <a:r>
              <a:rPr lang="en" sz="800" b="1">
                <a:solidFill>
                  <a:schemeClr val="dk1"/>
                </a:solidFill>
                <a:latin typeface="Poppins"/>
                <a:ea typeface="Poppins"/>
                <a:cs typeface="Poppins"/>
                <a:sym typeface="Poppins"/>
              </a:rPr>
              <a:t>Sidaction</a:t>
            </a:r>
            <a:endParaRPr sz="800">
              <a:solidFill>
                <a:schemeClr val="dk1"/>
              </a:solidFill>
              <a:latin typeface="Poppins Light"/>
              <a:ea typeface="Poppins Light"/>
              <a:cs typeface="Poppins Light"/>
              <a:sym typeface="Poppins Ligh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0"/>
        <p:cNvGrpSpPr/>
        <p:nvPr/>
      </p:nvGrpSpPr>
      <p:grpSpPr>
        <a:xfrm>
          <a:off x="0" y="0"/>
          <a:ext cx="0" cy="0"/>
          <a:chOff x="0" y="0"/>
          <a:chExt cx="0" cy="0"/>
        </a:xfrm>
      </p:grpSpPr>
      <p:sp>
        <p:nvSpPr>
          <p:cNvPr id="51" name="Google Shape;51;p9"/>
          <p:cNvSpPr txBox="1">
            <a:spLocks noGrp="1"/>
          </p:cNvSpPr>
          <p:nvPr>
            <p:ph type="title"/>
          </p:nvPr>
        </p:nvSpPr>
        <p:spPr>
          <a:xfrm>
            <a:off x="677450" y="1361400"/>
            <a:ext cx="6825000" cy="2420700"/>
          </a:xfrm>
          <a:prstGeom prst="rect">
            <a:avLst/>
          </a:prstGeom>
        </p:spPr>
        <p:txBody>
          <a:bodyPr spcFirstLastPara="1" wrap="square" lIns="91425" tIns="91425" rIns="91425" bIns="91425" anchor="ctr" anchorCtr="0">
            <a:noAutofit/>
          </a:bodyPr>
          <a:lstStyle>
            <a:lvl1pPr lvl="0" algn="r">
              <a:spcBef>
                <a:spcPts val="0"/>
              </a:spcBef>
              <a:spcAft>
                <a:spcPts val="0"/>
              </a:spcAft>
              <a:buSzPts val="4800"/>
              <a:buNone/>
              <a:defRPr sz="69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cxnSp>
        <p:nvCxnSpPr>
          <p:cNvPr id="52" name="Google Shape;52;p9"/>
          <p:cNvCxnSpPr/>
          <p:nvPr/>
        </p:nvCxnSpPr>
        <p:spPr>
          <a:xfrm>
            <a:off x="249975" y="4877425"/>
            <a:ext cx="4574100" cy="0"/>
          </a:xfrm>
          <a:prstGeom prst="straightConnector1">
            <a:avLst/>
          </a:prstGeom>
          <a:noFill/>
          <a:ln w="9525" cap="flat" cmpd="sng">
            <a:solidFill>
              <a:schemeClr val="dk1"/>
            </a:solidFill>
            <a:prstDash val="solid"/>
            <a:round/>
            <a:headEnd type="none" w="med" len="med"/>
            <a:tailEnd type="none" w="med" len="med"/>
          </a:ln>
        </p:spPr>
      </p:cxnSp>
      <p:pic>
        <p:nvPicPr>
          <p:cNvPr id="53" name="Google Shape;53;p9"/>
          <p:cNvPicPr preferRelativeResize="0"/>
          <p:nvPr/>
        </p:nvPicPr>
        <p:blipFill>
          <a:blip r:embed="rId2">
            <a:alphaModFix/>
          </a:blip>
          <a:stretch>
            <a:fillRect/>
          </a:stretch>
        </p:blipFill>
        <p:spPr>
          <a:xfrm>
            <a:off x="8217683" y="195413"/>
            <a:ext cx="346875" cy="385776"/>
          </a:xfrm>
          <a:prstGeom prst="rect">
            <a:avLst/>
          </a:prstGeom>
          <a:noFill/>
          <a:ln>
            <a:noFill/>
          </a:ln>
        </p:spPr>
      </p:pic>
      <p:sp>
        <p:nvSpPr>
          <p:cNvPr id="54" name="Google Shape;54;p9"/>
          <p:cNvSpPr txBox="1"/>
          <p:nvPr/>
        </p:nvSpPr>
        <p:spPr>
          <a:xfrm>
            <a:off x="249975" y="237100"/>
            <a:ext cx="1443300" cy="30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chemeClr val="dk1"/>
                </a:solidFill>
                <a:latin typeface="Poppins Light"/>
                <a:ea typeface="Poppins Light"/>
                <a:cs typeface="Poppins Light"/>
                <a:sym typeface="Poppins Light"/>
              </a:rPr>
              <a:t>Présentation </a:t>
            </a:r>
            <a:r>
              <a:rPr lang="en" sz="800" b="1">
                <a:solidFill>
                  <a:schemeClr val="dk1"/>
                </a:solidFill>
                <a:latin typeface="Poppins"/>
                <a:ea typeface="Poppins"/>
                <a:cs typeface="Poppins"/>
                <a:sym typeface="Poppins"/>
              </a:rPr>
              <a:t>Sidaction</a:t>
            </a:r>
            <a:endParaRPr sz="800">
              <a:solidFill>
                <a:schemeClr val="dk1"/>
              </a:solidFill>
              <a:latin typeface="Poppins Light"/>
              <a:ea typeface="Poppins Light"/>
              <a:cs typeface="Poppins Light"/>
              <a:sym typeface="Poppins Ligh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1"/>
        <p:cNvGrpSpPr/>
        <p:nvPr/>
      </p:nvGrpSpPr>
      <p:grpSpPr>
        <a:xfrm>
          <a:off x="0" y="0"/>
          <a:ext cx="0" cy="0"/>
          <a:chOff x="0" y="0"/>
          <a:chExt cx="0" cy="0"/>
        </a:xfrm>
      </p:grpSpPr>
      <p:grpSp>
        <p:nvGrpSpPr>
          <p:cNvPr id="62" name="Google Shape;62;p11"/>
          <p:cNvGrpSpPr/>
          <p:nvPr/>
        </p:nvGrpSpPr>
        <p:grpSpPr>
          <a:xfrm>
            <a:off x="7951400" y="4686813"/>
            <a:ext cx="574639" cy="381205"/>
            <a:chOff x="7951400" y="4686813"/>
            <a:chExt cx="574639" cy="381205"/>
          </a:xfrm>
        </p:grpSpPr>
        <p:cxnSp>
          <p:nvCxnSpPr>
            <p:cNvPr id="63" name="Google Shape;63;p11"/>
            <p:cNvCxnSpPr/>
            <p:nvPr/>
          </p:nvCxnSpPr>
          <p:spPr>
            <a:xfrm>
              <a:off x="7951400" y="4877425"/>
              <a:ext cx="479100" cy="0"/>
            </a:xfrm>
            <a:prstGeom prst="straightConnector1">
              <a:avLst/>
            </a:prstGeom>
            <a:noFill/>
            <a:ln w="9525" cap="flat" cmpd="sng">
              <a:solidFill>
                <a:schemeClr val="lt1"/>
              </a:solidFill>
              <a:prstDash val="solid"/>
              <a:round/>
              <a:headEnd type="none" w="med" len="med"/>
              <a:tailEnd type="none" w="med" len="med"/>
            </a:ln>
          </p:spPr>
        </p:cxnSp>
        <p:grpSp>
          <p:nvGrpSpPr>
            <p:cNvPr id="64" name="Google Shape;64;p11"/>
            <p:cNvGrpSpPr/>
            <p:nvPr/>
          </p:nvGrpSpPr>
          <p:grpSpPr>
            <a:xfrm flipH="1">
              <a:off x="8335406" y="4686813"/>
              <a:ext cx="190633" cy="381205"/>
              <a:chOff x="4289475" y="3514800"/>
              <a:chExt cx="302400" cy="604800"/>
            </a:xfrm>
          </p:grpSpPr>
          <p:sp>
            <p:nvSpPr>
              <p:cNvPr id="65" name="Google Shape;65;p11"/>
              <p:cNvSpPr/>
              <p:nvPr/>
            </p:nvSpPr>
            <p:spPr>
              <a:xfrm>
                <a:off x="4289475" y="3817200"/>
                <a:ext cx="302400" cy="302400"/>
              </a:xfrm>
              <a:prstGeom prst="arc">
                <a:avLst>
                  <a:gd name="adj1" fmla="val 16200000"/>
                  <a:gd name="adj2" fmla="val 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1"/>
              <p:cNvSpPr/>
              <p:nvPr/>
            </p:nvSpPr>
            <p:spPr>
              <a:xfrm rot="10800000" flipH="1">
                <a:off x="4289475" y="3514800"/>
                <a:ext cx="302400" cy="302400"/>
              </a:xfrm>
              <a:prstGeom prst="arc">
                <a:avLst>
                  <a:gd name="adj1" fmla="val 16200000"/>
                  <a:gd name="adj2" fmla="val 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67" name="Google Shape;67;p11"/>
          <p:cNvCxnSpPr/>
          <p:nvPr/>
        </p:nvCxnSpPr>
        <p:spPr>
          <a:xfrm>
            <a:off x="713225" y="4877425"/>
            <a:ext cx="45741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4"/>
        <p:cNvGrpSpPr/>
        <p:nvPr/>
      </p:nvGrpSpPr>
      <p:grpSpPr>
        <a:xfrm>
          <a:off x="0" y="0"/>
          <a:ext cx="0" cy="0"/>
          <a:chOff x="0" y="0"/>
          <a:chExt cx="0" cy="0"/>
        </a:xfrm>
      </p:grpSpPr>
      <p:cxnSp>
        <p:nvCxnSpPr>
          <p:cNvPr id="75" name="Google Shape;75;p13"/>
          <p:cNvCxnSpPr/>
          <p:nvPr/>
        </p:nvCxnSpPr>
        <p:spPr>
          <a:xfrm>
            <a:off x="249975" y="4877425"/>
            <a:ext cx="4574100" cy="0"/>
          </a:xfrm>
          <a:prstGeom prst="straightConnector1">
            <a:avLst/>
          </a:prstGeom>
          <a:noFill/>
          <a:ln w="9525" cap="flat" cmpd="sng">
            <a:solidFill>
              <a:schemeClr val="dk1"/>
            </a:solidFill>
            <a:prstDash val="solid"/>
            <a:round/>
            <a:headEnd type="none" w="med" len="med"/>
            <a:tailEnd type="none" w="med" len="med"/>
          </a:ln>
        </p:spPr>
      </p:cxnSp>
      <p:pic>
        <p:nvPicPr>
          <p:cNvPr id="76" name="Google Shape;76;p13"/>
          <p:cNvPicPr preferRelativeResize="0"/>
          <p:nvPr/>
        </p:nvPicPr>
        <p:blipFill>
          <a:blip r:embed="rId2">
            <a:alphaModFix/>
          </a:blip>
          <a:stretch>
            <a:fillRect/>
          </a:stretch>
        </p:blipFill>
        <p:spPr>
          <a:xfrm>
            <a:off x="8217683" y="195413"/>
            <a:ext cx="346875" cy="385776"/>
          </a:xfrm>
          <a:prstGeom prst="rect">
            <a:avLst/>
          </a:prstGeom>
          <a:noFill/>
          <a:ln>
            <a:noFill/>
          </a:ln>
        </p:spPr>
      </p:pic>
      <p:sp>
        <p:nvSpPr>
          <p:cNvPr id="77" name="Google Shape;77;p13"/>
          <p:cNvSpPr txBox="1"/>
          <p:nvPr/>
        </p:nvSpPr>
        <p:spPr>
          <a:xfrm>
            <a:off x="249975" y="237100"/>
            <a:ext cx="1443300" cy="30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chemeClr val="dk1"/>
                </a:solidFill>
                <a:latin typeface="Poppins Light"/>
                <a:ea typeface="Poppins Light"/>
                <a:cs typeface="Poppins Light"/>
                <a:sym typeface="Poppins Light"/>
              </a:rPr>
              <a:t>Présentation </a:t>
            </a:r>
            <a:r>
              <a:rPr lang="en" sz="800" b="1">
                <a:solidFill>
                  <a:schemeClr val="dk1"/>
                </a:solidFill>
                <a:latin typeface="Poppins"/>
                <a:ea typeface="Poppins"/>
                <a:cs typeface="Poppins"/>
                <a:sym typeface="Poppins"/>
              </a:rPr>
              <a:t>Sidaction</a:t>
            </a:r>
            <a:endParaRPr sz="800">
              <a:solidFill>
                <a:schemeClr val="dk1"/>
              </a:solidFill>
              <a:latin typeface="Poppins Light"/>
              <a:ea typeface="Poppins Light"/>
              <a:cs typeface="Poppins Light"/>
              <a:sym typeface="Poppins Ligh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ise en page personnalisée 2">
  <p:cSld name="CUSTOM_11">
    <p:spTree>
      <p:nvGrpSpPr>
        <p:cNvPr id="1" name="Shape 78"/>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four columns">
  <p:cSld name="CUSTOM_1_1">
    <p:spTree>
      <p:nvGrpSpPr>
        <p:cNvPr id="1" name="Shape 128"/>
        <p:cNvGrpSpPr/>
        <p:nvPr/>
      </p:nvGrpSpPr>
      <p:grpSpPr>
        <a:xfrm>
          <a:off x="0" y="0"/>
          <a:ext cx="0" cy="0"/>
          <a:chOff x="0" y="0"/>
          <a:chExt cx="0" cy="0"/>
        </a:xfrm>
      </p:grpSpPr>
      <p:sp>
        <p:nvSpPr>
          <p:cNvPr id="129" name="Google Shape;129;p20"/>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0" name="Google Shape;130;p20"/>
          <p:cNvSpPr txBox="1">
            <a:spLocks noGrp="1"/>
          </p:cNvSpPr>
          <p:nvPr>
            <p:ph type="title" idx="2"/>
          </p:nvPr>
        </p:nvSpPr>
        <p:spPr>
          <a:xfrm>
            <a:off x="2159949" y="1797725"/>
            <a:ext cx="2209800" cy="4461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200"/>
              <a:buNone/>
              <a:defRPr sz="2200"/>
            </a:lvl1pPr>
            <a:lvl2pPr lvl="1" rtl="0">
              <a:spcBef>
                <a:spcPts val="0"/>
              </a:spcBef>
              <a:spcAft>
                <a:spcPts val="0"/>
              </a:spcAft>
              <a:buSzPts val="2800"/>
              <a:buNone/>
              <a:defRPr>
                <a:latin typeface="Inter"/>
                <a:ea typeface="Inter"/>
                <a:cs typeface="Inter"/>
                <a:sym typeface="Inter"/>
              </a:defRPr>
            </a:lvl2pPr>
            <a:lvl3pPr lvl="2" rtl="0">
              <a:spcBef>
                <a:spcPts val="0"/>
              </a:spcBef>
              <a:spcAft>
                <a:spcPts val="0"/>
              </a:spcAft>
              <a:buSzPts val="2800"/>
              <a:buNone/>
              <a:defRPr>
                <a:latin typeface="Inter"/>
                <a:ea typeface="Inter"/>
                <a:cs typeface="Inter"/>
                <a:sym typeface="Inter"/>
              </a:defRPr>
            </a:lvl3pPr>
            <a:lvl4pPr lvl="3" rtl="0">
              <a:spcBef>
                <a:spcPts val="0"/>
              </a:spcBef>
              <a:spcAft>
                <a:spcPts val="0"/>
              </a:spcAft>
              <a:buSzPts val="2800"/>
              <a:buNone/>
              <a:defRPr>
                <a:latin typeface="Inter"/>
                <a:ea typeface="Inter"/>
                <a:cs typeface="Inter"/>
                <a:sym typeface="Inter"/>
              </a:defRPr>
            </a:lvl4pPr>
            <a:lvl5pPr lvl="4" rtl="0">
              <a:spcBef>
                <a:spcPts val="0"/>
              </a:spcBef>
              <a:spcAft>
                <a:spcPts val="0"/>
              </a:spcAft>
              <a:buSzPts val="2800"/>
              <a:buNone/>
              <a:defRPr>
                <a:latin typeface="Inter"/>
                <a:ea typeface="Inter"/>
                <a:cs typeface="Inter"/>
                <a:sym typeface="Inter"/>
              </a:defRPr>
            </a:lvl5pPr>
            <a:lvl6pPr lvl="5" rtl="0">
              <a:spcBef>
                <a:spcPts val="0"/>
              </a:spcBef>
              <a:spcAft>
                <a:spcPts val="0"/>
              </a:spcAft>
              <a:buSzPts val="2800"/>
              <a:buNone/>
              <a:defRPr>
                <a:latin typeface="Inter"/>
                <a:ea typeface="Inter"/>
                <a:cs typeface="Inter"/>
                <a:sym typeface="Inter"/>
              </a:defRPr>
            </a:lvl6pPr>
            <a:lvl7pPr lvl="6" rtl="0">
              <a:spcBef>
                <a:spcPts val="0"/>
              </a:spcBef>
              <a:spcAft>
                <a:spcPts val="0"/>
              </a:spcAft>
              <a:buSzPts val="2800"/>
              <a:buNone/>
              <a:defRPr>
                <a:latin typeface="Inter"/>
                <a:ea typeface="Inter"/>
                <a:cs typeface="Inter"/>
                <a:sym typeface="Inter"/>
              </a:defRPr>
            </a:lvl7pPr>
            <a:lvl8pPr lvl="7" rtl="0">
              <a:spcBef>
                <a:spcPts val="0"/>
              </a:spcBef>
              <a:spcAft>
                <a:spcPts val="0"/>
              </a:spcAft>
              <a:buSzPts val="2800"/>
              <a:buNone/>
              <a:defRPr>
                <a:latin typeface="Inter"/>
                <a:ea typeface="Inter"/>
                <a:cs typeface="Inter"/>
                <a:sym typeface="Inter"/>
              </a:defRPr>
            </a:lvl8pPr>
            <a:lvl9pPr lvl="8" rtl="0">
              <a:spcBef>
                <a:spcPts val="0"/>
              </a:spcBef>
              <a:spcAft>
                <a:spcPts val="0"/>
              </a:spcAft>
              <a:buSzPts val="2800"/>
              <a:buNone/>
              <a:defRPr>
                <a:latin typeface="Inter"/>
                <a:ea typeface="Inter"/>
                <a:cs typeface="Inter"/>
                <a:sym typeface="Inter"/>
              </a:defRPr>
            </a:lvl9pPr>
          </a:lstStyle>
          <a:p>
            <a:endParaRPr/>
          </a:p>
        </p:txBody>
      </p:sp>
      <p:sp>
        <p:nvSpPr>
          <p:cNvPr id="131" name="Google Shape;131;p20"/>
          <p:cNvSpPr txBox="1">
            <a:spLocks noGrp="1"/>
          </p:cNvSpPr>
          <p:nvPr>
            <p:ph type="subTitle" idx="1"/>
          </p:nvPr>
        </p:nvSpPr>
        <p:spPr>
          <a:xfrm>
            <a:off x="2159925" y="2165150"/>
            <a:ext cx="2209800" cy="5199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32" name="Google Shape;132;p20"/>
          <p:cNvSpPr txBox="1">
            <a:spLocks noGrp="1"/>
          </p:cNvSpPr>
          <p:nvPr>
            <p:ph type="title" idx="3"/>
          </p:nvPr>
        </p:nvSpPr>
        <p:spPr>
          <a:xfrm>
            <a:off x="4774297" y="1797725"/>
            <a:ext cx="2209800" cy="446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200"/>
              <a:buNone/>
              <a:defRPr sz="2200"/>
            </a:lvl1pPr>
            <a:lvl2pPr lvl="1" algn="r" rtl="0">
              <a:spcBef>
                <a:spcPts val="0"/>
              </a:spcBef>
              <a:spcAft>
                <a:spcPts val="0"/>
              </a:spcAft>
              <a:buSzPts val="2800"/>
              <a:buNone/>
              <a:defRPr>
                <a:latin typeface="Inter"/>
                <a:ea typeface="Inter"/>
                <a:cs typeface="Inter"/>
                <a:sym typeface="Inter"/>
              </a:defRPr>
            </a:lvl2pPr>
            <a:lvl3pPr lvl="2" algn="r" rtl="0">
              <a:spcBef>
                <a:spcPts val="0"/>
              </a:spcBef>
              <a:spcAft>
                <a:spcPts val="0"/>
              </a:spcAft>
              <a:buSzPts val="2800"/>
              <a:buNone/>
              <a:defRPr>
                <a:latin typeface="Inter"/>
                <a:ea typeface="Inter"/>
                <a:cs typeface="Inter"/>
                <a:sym typeface="Inter"/>
              </a:defRPr>
            </a:lvl3pPr>
            <a:lvl4pPr lvl="3" algn="r" rtl="0">
              <a:spcBef>
                <a:spcPts val="0"/>
              </a:spcBef>
              <a:spcAft>
                <a:spcPts val="0"/>
              </a:spcAft>
              <a:buSzPts val="2800"/>
              <a:buNone/>
              <a:defRPr>
                <a:latin typeface="Inter"/>
                <a:ea typeface="Inter"/>
                <a:cs typeface="Inter"/>
                <a:sym typeface="Inter"/>
              </a:defRPr>
            </a:lvl4pPr>
            <a:lvl5pPr lvl="4" algn="r" rtl="0">
              <a:spcBef>
                <a:spcPts val="0"/>
              </a:spcBef>
              <a:spcAft>
                <a:spcPts val="0"/>
              </a:spcAft>
              <a:buSzPts val="2800"/>
              <a:buNone/>
              <a:defRPr>
                <a:latin typeface="Inter"/>
                <a:ea typeface="Inter"/>
                <a:cs typeface="Inter"/>
                <a:sym typeface="Inter"/>
              </a:defRPr>
            </a:lvl5pPr>
            <a:lvl6pPr lvl="5" algn="r" rtl="0">
              <a:spcBef>
                <a:spcPts val="0"/>
              </a:spcBef>
              <a:spcAft>
                <a:spcPts val="0"/>
              </a:spcAft>
              <a:buSzPts val="2800"/>
              <a:buNone/>
              <a:defRPr>
                <a:latin typeface="Inter"/>
                <a:ea typeface="Inter"/>
                <a:cs typeface="Inter"/>
                <a:sym typeface="Inter"/>
              </a:defRPr>
            </a:lvl6pPr>
            <a:lvl7pPr lvl="6" algn="r" rtl="0">
              <a:spcBef>
                <a:spcPts val="0"/>
              </a:spcBef>
              <a:spcAft>
                <a:spcPts val="0"/>
              </a:spcAft>
              <a:buSzPts val="2800"/>
              <a:buNone/>
              <a:defRPr>
                <a:latin typeface="Inter"/>
                <a:ea typeface="Inter"/>
                <a:cs typeface="Inter"/>
                <a:sym typeface="Inter"/>
              </a:defRPr>
            </a:lvl7pPr>
            <a:lvl8pPr lvl="7" algn="r" rtl="0">
              <a:spcBef>
                <a:spcPts val="0"/>
              </a:spcBef>
              <a:spcAft>
                <a:spcPts val="0"/>
              </a:spcAft>
              <a:buSzPts val="2800"/>
              <a:buNone/>
              <a:defRPr>
                <a:latin typeface="Inter"/>
                <a:ea typeface="Inter"/>
                <a:cs typeface="Inter"/>
                <a:sym typeface="Inter"/>
              </a:defRPr>
            </a:lvl8pPr>
            <a:lvl9pPr lvl="8" algn="r" rtl="0">
              <a:spcBef>
                <a:spcPts val="0"/>
              </a:spcBef>
              <a:spcAft>
                <a:spcPts val="0"/>
              </a:spcAft>
              <a:buSzPts val="2800"/>
              <a:buNone/>
              <a:defRPr>
                <a:latin typeface="Inter"/>
                <a:ea typeface="Inter"/>
                <a:cs typeface="Inter"/>
                <a:sym typeface="Inter"/>
              </a:defRPr>
            </a:lvl9pPr>
          </a:lstStyle>
          <a:p>
            <a:endParaRPr/>
          </a:p>
        </p:txBody>
      </p:sp>
      <p:sp>
        <p:nvSpPr>
          <p:cNvPr id="133" name="Google Shape;133;p20"/>
          <p:cNvSpPr txBox="1">
            <a:spLocks noGrp="1"/>
          </p:cNvSpPr>
          <p:nvPr>
            <p:ph type="subTitle" idx="4"/>
          </p:nvPr>
        </p:nvSpPr>
        <p:spPr>
          <a:xfrm>
            <a:off x="4774275" y="2165150"/>
            <a:ext cx="2209800" cy="519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400"/>
              <a:buNone/>
              <a:defRPr/>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endParaRPr/>
          </a:p>
        </p:txBody>
      </p:sp>
      <p:sp>
        <p:nvSpPr>
          <p:cNvPr id="134" name="Google Shape;134;p20"/>
          <p:cNvSpPr txBox="1">
            <a:spLocks noGrp="1"/>
          </p:cNvSpPr>
          <p:nvPr>
            <p:ph type="title" idx="5"/>
          </p:nvPr>
        </p:nvSpPr>
        <p:spPr>
          <a:xfrm>
            <a:off x="2159949" y="3171975"/>
            <a:ext cx="2209800" cy="4461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200"/>
              <a:buNone/>
              <a:defRPr sz="2200"/>
            </a:lvl1pPr>
            <a:lvl2pPr lvl="1" rtl="0">
              <a:spcBef>
                <a:spcPts val="0"/>
              </a:spcBef>
              <a:spcAft>
                <a:spcPts val="0"/>
              </a:spcAft>
              <a:buSzPts val="2800"/>
              <a:buNone/>
              <a:defRPr>
                <a:latin typeface="Inter"/>
                <a:ea typeface="Inter"/>
                <a:cs typeface="Inter"/>
                <a:sym typeface="Inter"/>
              </a:defRPr>
            </a:lvl2pPr>
            <a:lvl3pPr lvl="2" rtl="0">
              <a:spcBef>
                <a:spcPts val="0"/>
              </a:spcBef>
              <a:spcAft>
                <a:spcPts val="0"/>
              </a:spcAft>
              <a:buSzPts val="2800"/>
              <a:buNone/>
              <a:defRPr>
                <a:latin typeface="Inter"/>
                <a:ea typeface="Inter"/>
                <a:cs typeface="Inter"/>
                <a:sym typeface="Inter"/>
              </a:defRPr>
            </a:lvl3pPr>
            <a:lvl4pPr lvl="3" rtl="0">
              <a:spcBef>
                <a:spcPts val="0"/>
              </a:spcBef>
              <a:spcAft>
                <a:spcPts val="0"/>
              </a:spcAft>
              <a:buSzPts val="2800"/>
              <a:buNone/>
              <a:defRPr>
                <a:latin typeface="Inter"/>
                <a:ea typeface="Inter"/>
                <a:cs typeface="Inter"/>
                <a:sym typeface="Inter"/>
              </a:defRPr>
            </a:lvl4pPr>
            <a:lvl5pPr lvl="4" rtl="0">
              <a:spcBef>
                <a:spcPts val="0"/>
              </a:spcBef>
              <a:spcAft>
                <a:spcPts val="0"/>
              </a:spcAft>
              <a:buSzPts val="2800"/>
              <a:buNone/>
              <a:defRPr>
                <a:latin typeface="Inter"/>
                <a:ea typeface="Inter"/>
                <a:cs typeface="Inter"/>
                <a:sym typeface="Inter"/>
              </a:defRPr>
            </a:lvl5pPr>
            <a:lvl6pPr lvl="5" rtl="0">
              <a:spcBef>
                <a:spcPts val="0"/>
              </a:spcBef>
              <a:spcAft>
                <a:spcPts val="0"/>
              </a:spcAft>
              <a:buSzPts val="2800"/>
              <a:buNone/>
              <a:defRPr>
                <a:latin typeface="Inter"/>
                <a:ea typeface="Inter"/>
                <a:cs typeface="Inter"/>
                <a:sym typeface="Inter"/>
              </a:defRPr>
            </a:lvl6pPr>
            <a:lvl7pPr lvl="6" rtl="0">
              <a:spcBef>
                <a:spcPts val="0"/>
              </a:spcBef>
              <a:spcAft>
                <a:spcPts val="0"/>
              </a:spcAft>
              <a:buSzPts val="2800"/>
              <a:buNone/>
              <a:defRPr>
                <a:latin typeface="Inter"/>
                <a:ea typeface="Inter"/>
                <a:cs typeface="Inter"/>
                <a:sym typeface="Inter"/>
              </a:defRPr>
            </a:lvl7pPr>
            <a:lvl8pPr lvl="7" rtl="0">
              <a:spcBef>
                <a:spcPts val="0"/>
              </a:spcBef>
              <a:spcAft>
                <a:spcPts val="0"/>
              </a:spcAft>
              <a:buSzPts val="2800"/>
              <a:buNone/>
              <a:defRPr>
                <a:latin typeface="Inter"/>
                <a:ea typeface="Inter"/>
                <a:cs typeface="Inter"/>
                <a:sym typeface="Inter"/>
              </a:defRPr>
            </a:lvl8pPr>
            <a:lvl9pPr lvl="8" rtl="0">
              <a:spcBef>
                <a:spcPts val="0"/>
              </a:spcBef>
              <a:spcAft>
                <a:spcPts val="0"/>
              </a:spcAft>
              <a:buSzPts val="2800"/>
              <a:buNone/>
              <a:defRPr>
                <a:latin typeface="Inter"/>
                <a:ea typeface="Inter"/>
                <a:cs typeface="Inter"/>
                <a:sym typeface="Inter"/>
              </a:defRPr>
            </a:lvl9pPr>
          </a:lstStyle>
          <a:p>
            <a:endParaRPr/>
          </a:p>
        </p:txBody>
      </p:sp>
      <p:sp>
        <p:nvSpPr>
          <p:cNvPr id="135" name="Google Shape;135;p20"/>
          <p:cNvSpPr txBox="1">
            <a:spLocks noGrp="1"/>
          </p:cNvSpPr>
          <p:nvPr>
            <p:ph type="subTitle" idx="6"/>
          </p:nvPr>
        </p:nvSpPr>
        <p:spPr>
          <a:xfrm>
            <a:off x="2159925" y="3539400"/>
            <a:ext cx="2209800" cy="5199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36" name="Google Shape;136;p20"/>
          <p:cNvSpPr txBox="1">
            <a:spLocks noGrp="1"/>
          </p:cNvSpPr>
          <p:nvPr>
            <p:ph type="title" idx="7"/>
          </p:nvPr>
        </p:nvSpPr>
        <p:spPr>
          <a:xfrm>
            <a:off x="4774297" y="3171975"/>
            <a:ext cx="2209800" cy="446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200"/>
              <a:buNone/>
              <a:defRPr sz="2200"/>
            </a:lvl1pPr>
            <a:lvl2pPr lvl="1" algn="r" rtl="0">
              <a:spcBef>
                <a:spcPts val="0"/>
              </a:spcBef>
              <a:spcAft>
                <a:spcPts val="0"/>
              </a:spcAft>
              <a:buSzPts val="2800"/>
              <a:buNone/>
              <a:defRPr>
                <a:latin typeface="Inter"/>
                <a:ea typeface="Inter"/>
                <a:cs typeface="Inter"/>
                <a:sym typeface="Inter"/>
              </a:defRPr>
            </a:lvl2pPr>
            <a:lvl3pPr lvl="2" algn="r" rtl="0">
              <a:spcBef>
                <a:spcPts val="0"/>
              </a:spcBef>
              <a:spcAft>
                <a:spcPts val="0"/>
              </a:spcAft>
              <a:buSzPts val="2800"/>
              <a:buNone/>
              <a:defRPr>
                <a:latin typeface="Inter"/>
                <a:ea typeface="Inter"/>
                <a:cs typeface="Inter"/>
                <a:sym typeface="Inter"/>
              </a:defRPr>
            </a:lvl3pPr>
            <a:lvl4pPr lvl="3" algn="r" rtl="0">
              <a:spcBef>
                <a:spcPts val="0"/>
              </a:spcBef>
              <a:spcAft>
                <a:spcPts val="0"/>
              </a:spcAft>
              <a:buSzPts val="2800"/>
              <a:buNone/>
              <a:defRPr>
                <a:latin typeface="Inter"/>
                <a:ea typeface="Inter"/>
                <a:cs typeface="Inter"/>
                <a:sym typeface="Inter"/>
              </a:defRPr>
            </a:lvl4pPr>
            <a:lvl5pPr lvl="4" algn="r" rtl="0">
              <a:spcBef>
                <a:spcPts val="0"/>
              </a:spcBef>
              <a:spcAft>
                <a:spcPts val="0"/>
              </a:spcAft>
              <a:buSzPts val="2800"/>
              <a:buNone/>
              <a:defRPr>
                <a:latin typeface="Inter"/>
                <a:ea typeface="Inter"/>
                <a:cs typeface="Inter"/>
                <a:sym typeface="Inter"/>
              </a:defRPr>
            </a:lvl5pPr>
            <a:lvl6pPr lvl="5" algn="r" rtl="0">
              <a:spcBef>
                <a:spcPts val="0"/>
              </a:spcBef>
              <a:spcAft>
                <a:spcPts val="0"/>
              </a:spcAft>
              <a:buSzPts val="2800"/>
              <a:buNone/>
              <a:defRPr>
                <a:latin typeface="Inter"/>
                <a:ea typeface="Inter"/>
                <a:cs typeface="Inter"/>
                <a:sym typeface="Inter"/>
              </a:defRPr>
            </a:lvl6pPr>
            <a:lvl7pPr lvl="6" algn="r" rtl="0">
              <a:spcBef>
                <a:spcPts val="0"/>
              </a:spcBef>
              <a:spcAft>
                <a:spcPts val="0"/>
              </a:spcAft>
              <a:buSzPts val="2800"/>
              <a:buNone/>
              <a:defRPr>
                <a:latin typeface="Inter"/>
                <a:ea typeface="Inter"/>
                <a:cs typeface="Inter"/>
                <a:sym typeface="Inter"/>
              </a:defRPr>
            </a:lvl7pPr>
            <a:lvl8pPr lvl="7" algn="r" rtl="0">
              <a:spcBef>
                <a:spcPts val="0"/>
              </a:spcBef>
              <a:spcAft>
                <a:spcPts val="0"/>
              </a:spcAft>
              <a:buSzPts val="2800"/>
              <a:buNone/>
              <a:defRPr>
                <a:latin typeface="Inter"/>
                <a:ea typeface="Inter"/>
                <a:cs typeface="Inter"/>
                <a:sym typeface="Inter"/>
              </a:defRPr>
            </a:lvl8pPr>
            <a:lvl9pPr lvl="8" algn="r" rtl="0">
              <a:spcBef>
                <a:spcPts val="0"/>
              </a:spcBef>
              <a:spcAft>
                <a:spcPts val="0"/>
              </a:spcAft>
              <a:buSzPts val="2800"/>
              <a:buNone/>
              <a:defRPr>
                <a:latin typeface="Inter"/>
                <a:ea typeface="Inter"/>
                <a:cs typeface="Inter"/>
                <a:sym typeface="Inter"/>
              </a:defRPr>
            </a:lvl9pPr>
          </a:lstStyle>
          <a:p>
            <a:endParaRPr/>
          </a:p>
        </p:txBody>
      </p:sp>
      <p:sp>
        <p:nvSpPr>
          <p:cNvPr id="137" name="Google Shape;137;p20"/>
          <p:cNvSpPr txBox="1">
            <a:spLocks noGrp="1"/>
          </p:cNvSpPr>
          <p:nvPr>
            <p:ph type="subTitle" idx="8"/>
          </p:nvPr>
        </p:nvSpPr>
        <p:spPr>
          <a:xfrm>
            <a:off x="4774275" y="3539400"/>
            <a:ext cx="2209800" cy="519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400"/>
              <a:buNone/>
              <a:defRPr/>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endParaRPr/>
          </a:p>
        </p:txBody>
      </p:sp>
      <p:cxnSp>
        <p:nvCxnSpPr>
          <p:cNvPr id="138" name="Google Shape;138;p20"/>
          <p:cNvCxnSpPr/>
          <p:nvPr/>
        </p:nvCxnSpPr>
        <p:spPr>
          <a:xfrm>
            <a:off x="249975" y="4877425"/>
            <a:ext cx="4574100" cy="0"/>
          </a:xfrm>
          <a:prstGeom prst="straightConnector1">
            <a:avLst/>
          </a:prstGeom>
          <a:noFill/>
          <a:ln w="9525" cap="flat" cmpd="sng">
            <a:solidFill>
              <a:schemeClr val="dk1"/>
            </a:solidFill>
            <a:prstDash val="solid"/>
            <a:round/>
            <a:headEnd type="none" w="med" len="med"/>
            <a:tailEnd type="none" w="med" len="med"/>
          </a:ln>
        </p:spPr>
      </p:cxnSp>
      <p:pic>
        <p:nvPicPr>
          <p:cNvPr id="139" name="Google Shape;139;p20"/>
          <p:cNvPicPr preferRelativeResize="0"/>
          <p:nvPr/>
        </p:nvPicPr>
        <p:blipFill>
          <a:blip r:embed="rId2">
            <a:alphaModFix/>
          </a:blip>
          <a:stretch>
            <a:fillRect/>
          </a:stretch>
        </p:blipFill>
        <p:spPr>
          <a:xfrm>
            <a:off x="8217683" y="195413"/>
            <a:ext cx="346875" cy="385776"/>
          </a:xfrm>
          <a:prstGeom prst="rect">
            <a:avLst/>
          </a:prstGeom>
          <a:noFill/>
          <a:ln>
            <a:noFill/>
          </a:ln>
        </p:spPr>
      </p:pic>
      <p:sp>
        <p:nvSpPr>
          <p:cNvPr id="140" name="Google Shape;140;p20"/>
          <p:cNvSpPr txBox="1"/>
          <p:nvPr/>
        </p:nvSpPr>
        <p:spPr>
          <a:xfrm>
            <a:off x="249975" y="237100"/>
            <a:ext cx="1443300" cy="30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chemeClr val="dk1"/>
                </a:solidFill>
                <a:latin typeface="Poppins Light"/>
                <a:ea typeface="Poppins Light"/>
                <a:cs typeface="Poppins Light"/>
                <a:sym typeface="Poppins Light"/>
              </a:rPr>
              <a:t>Présentation </a:t>
            </a:r>
            <a:r>
              <a:rPr lang="en" sz="800" b="1">
                <a:solidFill>
                  <a:schemeClr val="dk1"/>
                </a:solidFill>
                <a:latin typeface="Poppins"/>
                <a:ea typeface="Poppins"/>
                <a:cs typeface="Poppins"/>
                <a:sym typeface="Poppins"/>
              </a:rPr>
              <a:t>Sidaction</a:t>
            </a:r>
            <a:endParaRPr sz="800">
              <a:solidFill>
                <a:schemeClr val="dk1"/>
              </a:solidFill>
              <a:latin typeface="Poppins Light"/>
              <a:ea typeface="Poppins Light"/>
              <a:cs typeface="Poppins Light"/>
              <a:sym typeface="Poppins Ligh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six columns">
  <p:cSld name="CUSTOM_1_1_1">
    <p:spTree>
      <p:nvGrpSpPr>
        <p:cNvPr id="1" name="Shape 141"/>
        <p:cNvGrpSpPr/>
        <p:nvPr/>
      </p:nvGrpSpPr>
      <p:grpSpPr>
        <a:xfrm>
          <a:off x="0" y="0"/>
          <a:ext cx="0" cy="0"/>
          <a:chOff x="0" y="0"/>
          <a:chExt cx="0" cy="0"/>
        </a:xfrm>
      </p:grpSpPr>
      <p:sp>
        <p:nvSpPr>
          <p:cNvPr id="142" name="Google Shape;142;p21"/>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3" name="Google Shape;143;p21"/>
          <p:cNvSpPr txBox="1">
            <a:spLocks noGrp="1"/>
          </p:cNvSpPr>
          <p:nvPr>
            <p:ph type="title" idx="2"/>
          </p:nvPr>
        </p:nvSpPr>
        <p:spPr>
          <a:xfrm>
            <a:off x="1128178" y="1823349"/>
            <a:ext cx="2154300" cy="438900"/>
          </a:xfrm>
          <a:prstGeom prst="rect">
            <a:avLst/>
          </a:prstGeom>
        </p:spPr>
        <p:txBody>
          <a:bodyPr spcFirstLastPara="1" wrap="square" lIns="91425" tIns="91425" rIns="91425" bIns="91425" anchor="ctr" anchorCtr="0">
            <a:noAutofit/>
          </a:bodyPr>
          <a:lstStyle>
            <a:lvl1pPr lvl="0" rtl="0">
              <a:spcBef>
                <a:spcPts val="0"/>
              </a:spcBef>
              <a:spcAft>
                <a:spcPts val="0"/>
              </a:spcAft>
              <a:buSzPts val="2200"/>
              <a:buNone/>
              <a:defRPr sz="2200"/>
            </a:lvl1pPr>
            <a:lvl2pPr lvl="1" rtl="0">
              <a:spcBef>
                <a:spcPts val="0"/>
              </a:spcBef>
              <a:spcAft>
                <a:spcPts val="0"/>
              </a:spcAft>
              <a:buSzPts val="2800"/>
              <a:buNone/>
              <a:defRPr>
                <a:latin typeface="Inter"/>
                <a:ea typeface="Inter"/>
                <a:cs typeface="Inter"/>
                <a:sym typeface="Inter"/>
              </a:defRPr>
            </a:lvl2pPr>
            <a:lvl3pPr lvl="2" rtl="0">
              <a:spcBef>
                <a:spcPts val="0"/>
              </a:spcBef>
              <a:spcAft>
                <a:spcPts val="0"/>
              </a:spcAft>
              <a:buSzPts val="2800"/>
              <a:buNone/>
              <a:defRPr>
                <a:latin typeface="Inter"/>
                <a:ea typeface="Inter"/>
                <a:cs typeface="Inter"/>
                <a:sym typeface="Inter"/>
              </a:defRPr>
            </a:lvl3pPr>
            <a:lvl4pPr lvl="3" rtl="0">
              <a:spcBef>
                <a:spcPts val="0"/>
              </a:spcBef>
              <a:spcAft>
                <a:spcPts val="0"/>
              </a:spcAft>
              <a:buSzPts val="2800"/>
              <a:buNone/>
              <a:defRPr>
                <a:latin typeface="Inter"/>
                <a:ea typeface="Inter"/>
                <a:cs typeface="Inter"/>
                <a:sym typeface="Inter"/>
              </a:defRPr>
            </a:lvl4pPr>
            <a:lvl5pPr lvl="4" rtl="0">
              <a:spcBef>
                <a:spcPts val="0"/>
              </a:spcBef>
              <a:spcAft>
                <a:spcPts val="0"/>
              </a:spcAft>
              <a:buSzPts val="2800"/>
              <a:buNone/>
              <a:defRPr>
                <a:latin typeface="Inter"/>
                <a:ea typeface="Inter"/>
                <a:cs typeface="Inter"/>
                <a:sym typeface="Inter"/>
              </a:defRPr>
            </a:lvl5pPr>
            <a:lvl6pPr lvl="5" rtl="0">
              <a:spcBef>
                <a:spcPts val="0"/>
              </a:spcBef>
              <a:spcAft>
                <a:spcPts val="0"/>
              </a:spcAft>
              <a:buSzPts val="2800"/>
              <a:buNone/>
              <a:defRPr>
                <a:latin typeface="Inter"/>
                <a:ea typeface="Inter"/>
                <a:cs typeface="Inter"/>
                <a:sym typeface="Inter"/>
              </a:defRPr>
            </a:lvl6pPr>
            <a:lvl7pPr lvl="6" rtl="0">
              <a:spcBef>
                <a:spcPts val="0"/>
              </a:spcBef>
              <a:spcAft>
                <a:spcPts val="0"/>
              </a:spcAft>
              <a:buSzPts val="2800"/>
              <a:buNone/>
              <a:defRPr>
                <a:latin typeface="Inter"/>
                <a:ea typeface="Inter"/>
                <a:cs typeface="Inter"/>
                <a:sym typeface="Inter"/>
              </a:defRPr>
            </a:lvl7pPr>
            <a:lvl8pPr lvl="7" rtl="0">
              <a:spcBef>
                <a:spcPts val="0"/>
              </a:spcBef>
              <a:spcAft>
                <a:spcPts val="0"/>
              </a:spcAft>
              <a:buSzPts val="2800"/>
              <a:buNone/>
              <a:defRPr>
                <a:latin typeface="Inter"/>
                <a:ea typeface="Inter"/>
                <a:cs typeface="Inter"/>
                <a:sym typeface="Inter"/>
              </a:defRPr>
            </a:lvl8pPr>
            <a:lvl9pPr lvl="8" rtl="0">
              <a:spcBef>
                <a:spcPts val="0"/>
              </a:spcBef>
              <a:spcAft>
                <a:spcPts val="0"/>
              </a:spcAft>
              <a:buSzPts val="2800"/>
              <a:buNone/>
              <a:defRPr>
                <a:latin typeface="Inter"/>
                <a:ea typeface="Inter"/>
                <a:cs typeface="Inter"/>
                <a:sym typeface="Inter"/>
              </a:defRPr>
            </a:lvl9pPr>
          </a:lstStyle>
          <a:p>
            <a:endParaRPr/>
          </a:p>
        </p:txBody>
      </p:sp>
      <p:sp>
        <p:nvSpPr>
          <p:cNvPr id="144" name="Google Shape;144;p21"/>
          <p:cNvSpPr txBox="1">
            <a:spLocks noGrp="1"/>
          </p:cNvSpPr>
          <p:nvPr>
            <p:ph type="subTitle" idx="1"/>
          </p:nvPr>
        </p:nvSpPr>
        <p:spPr>
          <a:xfrm>
            <a:off x="1128178" y="2190774"/>
            <a:ext cx="2154300" cy="52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45" name="Google Shape;145;p21"/>
          <p:cNvSpPr txBox="1">
            <a:spLocks noGrp="1"/>
          </p:cNvSpPr>
          <p:nvPr>
            <p:ph type="title" idx="3"/>
          </p:nvPr>
        </p:nvSpPr>
        <p:spPr>
          <a:xfrm>
            <a:off x="3494844" y="1823349"/>
            <a:ext cx="2154300" cy="438900"/>
          </a:xfrm>
          <a:prstGeom prst="rect">
            <a:avLst/>
          </a:prstGeom>
        </p:spPr>
        <p:txBody>
          <a:bodyPr spcFirstLastPara="1" wrap="square" lIns="91425" tIns="91425" rIns="91425" bIns="91425" anchor="ctr" anchorCtr="0">
            <a:noAutofit/>
          </a:bodyPr>
          <a:lstStyle>
            <a:lvl1pPr lvl="0" rtl="0">
              <a:spcBef>
                <a:spcPts val="0"/>
              </a:spcBef>
              <a:spcAft>
                <a:spcPts val="0"/>
              </a:spcAft>
              <a:buSzPts val="2200"/>
              <a:buNone/>
              <a:defRPr sz="2200"/>
            </a:lvl1pPr>
            <a:lvl2pPr lvl="1" rtl="0">
              <a:spcBef>
                <a:spcPts val="0"/>
              </a:spcBef>
              <a:spcAft>
                <a:spcPts val="0"/>
              </a:spcAft>
              <a:buSzPts val="2800"/>
              <a:buNone/>
              <a:defRPr>
                <a:latin typeface="Inter"/>
                <a:ea typeface="Inter"/>
                <a:cs typeface="Inter"/>
                <a:sym typeface="Inter"/>
              </a:defRPr>
            </a:lvl2pPr>
            <a:lvl3pPr lvl="2" rtl="0">
              <a:spcBef>
                <a:spcPts val="0"/>
              </a:spcBef>
              <a:spcAft>
                <a:spcPts val="0"/>
              </a:spcAft>
              <a:buSzPts val="2800"/>
              <a:buNone/>
              <a:defRPr>
                <a:latin typeface="Inter"/>
                <a:ea typeface="Inter"/>
                <a:cs typeface="Inter"/>
                <a:sym typeface="Inter"/>
              </a:defRPr>
            </a:lvl3pPr>
            <a:lvl4pPr lvl="3" rtl="0">
              <a:spcBef>
                <a:spcPts val="0"/>
              </a:spcBef>
              <a:spcAft>
                <a:spcPts val="0"/>
              </a:spcAft>
              <a:buSzPts val="2800"/>
              <a:buNone/>
              <a:defRPr>
                <a:latin typeface="Inter"/>
                <a:ea typeface="Inter"/>
                <a:cs typeface="Inter"/>
                <a:sym typeface="Inter"/>
              </a:defRPr>
            </a:lvl4pPr>
            <a:lvl5pPr lvl="4" rtl="0">
              <a:spcBef>
                <a:spcPts val="0"/>
              </a:spcBef>
              <a:spcAft>
                <a:spcPts val="0"/>
              </a:spcAft>
              <a:buSzPts val="2800"/>
              <a:buNone/>
              <a:defRPr>
                <a:latin typeface="Inter"/>
                <a:ea typeface="Inter"/>
                <a:cs typeface="Inter"/>
                <a:sym typeface="Inter"/>
              </a:defRPr>
            </a:lvl5pPr>
            <a:lvl6pPr lvl="5" rtl="0">
              <a:spcBef>
                <a:spcPts val="0"/>
              </a:spcBef>
              <a:spcAft>
                <a:spcPts val="0"/>
              </a:spcAft>
              <a:buSzPts val="2800"/>
              <a:buNone/>
              <a:defRPr>
                <a:latin typeface="Inter"/>
                <a:ea typeface="Inter"/>
                <a:cs typeface="Inter"/>
                <a:sym typeface="Inter"/>
              </a:defRPr>
            </a:lvl6pPr>
            <a:lvl7pPr lvl="6" rtl="0">
              <a:spcBef>
                <a:spcPts val="0"/>
              </a:spcBef>
              <a:spcAft>
                <a:spcPts val="0"/>
              </a:spcAft>
              <a:buSzPts val="2800"/>
              <a:buNone/>
              <a:defRPr>
                <a:latin typeface="Inter"/>
                <a:ea typeface="Inter"/>
                <a:cs typeface="Inter"/>
                <a:sym typeface="Inter"/>
              </a:defRPr>
            </a:lvl7pPr>
            <a:lvl8pPr lvl="7" rtl="0">
              <a:spcBef>
                <a:spcPts val="0"/>
              </a:spcBef>
              <a:spcAft>
                <a:spcPts val="0"/>
              </a:spcAft>
              <a:buSzPts val="2800"/>
              <a:buNone/>
              <a:defRPr>
                <a:latin typeface="Inter"/>
                <a:ea typeface="Inter"/>
                <a:cs typeface="Inter"/>
                <a:sym typeface="Inter"/>
              </a:defRPr>
            </a:lvl8pPr>
            <a:lvl9pPr lvl="8" rtl="0">
              <a:spcBef>
                <a:spcPts val="0"/>
              </a:spcBef>
              <a:spcAft>
                <a:spcPts val="0"/>
              </a:spcAft>
              <a:buSzPts val="2800"/>
              <a:buNone/>
              <a:defRPr>
                <a:latin typeface="Inter"/>
                <a:ea typeface="Inter"/>
                <a:cs typeface="Inter"/>
                <a:sym typeface="Inter"/>
              </a:defRPr>
            </a:lvl9pPr>
          </a:lstStyle>
          <a:p>
            <a:endParaRPr/>
          </a:p>
        </p:txBody>
      </p:sp>
      <p:sp>
        <p:nvSpPr>
          <p:cNvPr id="146" name="Google Shape;146;p21"/>
          <p:cNvSpPr txBox="1">
            <a:spLocks noGrp="1"/>
          </p:cNvSpPr>
          <p:nvPr>
            <p:ph type="subTitle" idx="4"/>
          </p:nvPr>
        </p:nvSpPr>
        <p:spPr>
          <a:xfrm>
            <a:off x="3494844" y="2190774"/>
            <a:ext cx="2154300" cy="52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47" name="Google Shape;147;p21"/>
          <p:cNvSpPr txBox="1">
            <a:spLocks noGrp="1"/>
          </p:cNvSpPr>
          <p:nvPr>
            <p:ph type="title" idx="5"/>
          </p:nvPr>
        </p:nvSpPr>
        <p:spPr>
          <a:xfrm>
            <a:off x="5861510" y="1823349"/>
            <a:ext cx="2154300" cy="438900"/>
          </a:xfrm>
          <a:prstGeom prst="rect">
            <a:avLst/>
          </a:prstGeom>
        </p:spPr>
        <p:txBody>
          <a:bodyPr spcFirstLastPara="1" wrap="square" lIns="91425" tIns="91425" rIns="91425" bIns="91425" anchor="ctr" anchorCtr="0">
            <a:noAutofit/>
          </a:bodyPr>
          <a:lstStyle>
            <a:lvl1pPr lvl="0" rtl="0">
              <a:spcBef>
                <a:spcPts val="0"/>
              </a:spcBef>
              <a:spcAft>
                <a:spcPts val="0"/>
              </a:spcAft>
              <a:buSzPts val="2200"/>
              <a:buNone/>
              <a:defRPr sz="2200"/>
            </a:lvl1pPr>
            <a:lvl2pPr lvl="1" rtl="0">
              <a:spcBef>
                <a:spcPts val="0"/>
              </a:spcBef>
              <a:spcAft>
                <a:spcPts val="0"/>
              </a:spcAft>
              <a:buSzPts val="2800"/>
              <a:buNone/>
              <a:defRPr>
                <a:latin typeface="Inter"/>
                <a:ea typeface="Inter"/>
                <a:cs typeface="Inter"/>
                <a:sym typeface="Inter"/>
              </a:defRPr>
            </a:lvl2pPr>
            <a:lvl3pPr lvl="2" rtl="0">
              <a:spcBef>
                <a:spcPts val="0"/>
              </a:spcBef>
              <a:spcAft>
                <a:spcPts val="0"/>
              </a:spcAft>
              <a:buSzPts val="2800"/>
              <a:buNone/>
              <a:defRPr>
                <a:latin typeface="Inter"/>
                <a:ea typeface="Inter"/>
                <a:cs typeface="Inter"/>
                <a:sym typeface="Inter"/>
              </a:defRPr>
            </a:lvl3pPr>
            <a:lvl4pPr lvl="3" rtl="0">
              <a:spcBef>
                <a:spcPts val="0"/>
              </a:spcBef>
              <a:spcAft>
                <a:spcPts val="0"/>
              </a:spcAft>
              <a:buSzPts val="2800"/>
              <a:buNone/>
              <a:defRPr>
                <a:latin typeface="Inter"/>
                <a:ea typeface="Inter"/>
                <a:cs typeface="Inter"/>
                <a:sym typeface="Inter"/>
              </a:defRPr>
            </a:lvl4pPr>
            <a:lvl5pPr lvl="4" rtl="0">
              <a:spcBef>
                <a:spcPts val="0"/>
              </a:spcBef>
              <a:spcAft>
                <a:spcPts val="0"/>
              </a:spcAft>
              <a:buSzPts val="2800"/>
              <a:buNone/>
              <a:defRPr>
                <a:latin typeface="Inter"/>
                <a:ea typeface="Inter"/>
                <a:cs typeface="Inter"/>
                <a:sym typeface="Inter"/>
              </a:defRPr>
            </a:lvl5pPr>
            <a:lvl6pPr lvl="5" rtl="0">
              <a:spcBef>
                <a:spcPts val="0"/>
              </a:spcBef>
              <a:spcAft>
                <a:spcPts val="0"/>
              </a:spcAft>
              <a:buSzPts val="2800"/>
              <a:buNone/>
              <a:defRPr>
                <a:latin typeface="Inter"/>
                <a:ea typeface="Inter"/>
                <a:cs typeface="Inter"/>
                <a:sym typeface="Inter"/>
              </a:defRPr>
            </a:lvl6pPr>
            <a:lvl7pPr lvl="6" rtl="0">
              <a:spcBef>
                <a:spcPts val="0"/>
              </a:spcBef>
              <a:spcAft>
                <a:spcPts val="0"/>
              </a:spcAft>
              <a:buSzPts val="2800"/>
              <a:buNone/>
              <a:defRPr>
                <a:latin typeface="Inter"/>
                <a:ea typeface="Inter"/>
                <a:cs typeface="Inter"/>
                <a:sym typeface="Inter"/>
              </a:defRPr>
            </a:lvl7pPr>
            <a:lvl8pPr lvl="7" rtl="0">
              <a:spcBef>
                <a:spcPts val="0"/>
              </a:spcBef>
              <a:spcAft>
                <a:spcPts val="0"/>
              </a:spcAft>
              <a:buSzPts val="2800"/>
              <a:buNone/>
              <a:defRPr>
                <a:latin typeface="Inter"/>
                <a:ea typeface="Inter"/>
                <a:cs typeface="Inter"/>
                <a:sym typeface="Inter"/>
              </a:defRPr>
            </a:lvl8pPr>
            <a:lvl9pPr lvl="8" rtl="0">
              <a:spcBef>
                <a:spcPts val="0"/>
              </a:spcBef>
              <a:spcAft>
                <a:spcPts val="0"/>
              </a:spcAft>
              <a:buSzPts val="2800"/>
              <a:buNone/>
              <a:defRPr>
                <a:latin typeface="Inter"/>
                <a:ea typeface="Inter"/>
                <a:cs typeface="Inter"/>
                <a:sym typeface="Inter"/>
              </a:defRPr>
            </a:lvl9pPr>
          </a:lstStyle>
          <a:p>
            <a:endParaRPr/>
          </a:p>
        </p:txBody>
      </p:sp>
      <p:sp>
        <p:nvSpPr>
          <p:cNvPr id="148" name="Google Shape;148;p21"/>
          <p:cNvSpPr txBox="1">
            <a:spLocks noGrp="1"/>
          </p:cNvSpPr>
          <p:nvPr>
            <p:ph type="subTitle" idx="6"/>
          </p:nvPr>
        </p:nvSpPr>
        <p:spPr>
          <a:xfrm>
            <a:off x="5861510" y="2190774"/>
            <a:ext cx="2154300" cy="52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49" name="Google Shape;149;p21"/>
          <p:cNvSpPr txBox="1">
            <a:spLocks noGrp="1"/>
          </p:cNvSpPr>
          <p:nvPr>
            <p:ph type="title" idx="7"/>
          </p:nvPr>
        </p:nvSpPr>
        <p:spPr>
          <a:xfrm>
            <a:off x="1128178" y="3438299"/>
            <a:ext cx="2154300" cy="438900"/>
          </a:xfrm>
          <a:prstGeom prst="rect">
            <a:avLst/>
          </a:prstGeom>
        </p:spPr>
        <p:txBody>
          <a:bodyPr spcFirstLastPara="1" wrap="square" lIns="91425" tIns="91425" rIns="91425" bIns="91425" anchor="ctr" anchorCtr="0">
            <a:noAutofit/>
          </a:bodyPr>
          <a:lstStyle>
            <a:lvl1pPr lvl="0" rtl="0">
              <a:spcBef>
                <a:spcPts val="0"/>
              </a:spcBef>
              <a:spcAft>
                <a:spcPts val="0"/>
              </a:spcAft>
              <a:buSzPts val="2200"/>
              <a:buNone/>
              <a:defRPr sz="2200"/>
            </a:lvl1pPr>
            <a:lvl2pPr lvl="1" rtl="0">
              <a:spcBef>
                <a:spcPts val="0"/>
              </a:spcBef>
              <a:spcAft>
                <a:spcPts val="0"/>
              </a:spcAft>
              <a:buSzPts val="2800"/>
              <a:buNone/>
              <a:defRPr>
                <a:latin typeface="Inter"/>
                <a:ea typeface="Inter"/>
                <a:cs typeface="Inter"/>
                <a:sym typeface="Inter"/>
              </a:defRPr>
            </a:lvl2pPr>
            <a:lvl3pPr lvl="2" rtl="0">
              <a:spcBef>
                <a:spcPts val="0"/>
              </a:spcBef>
              <a:spcAft>
                <a:spcPts val="0"/>
              </a:spcAft>
              <a:buSzPts val="2800"/>
              <a:buNone/>
              <a:defRPr>
                <a:latin typeface="Inter"/>
                <a:ea typeface="Inter"/>
                <a:cs typeface="Inter"/>
                <a:sym typeface="Inter"/>
              </a:defRPr>
            </a:lvl3pPr>
            <a:lvl4pPr lvl="3" rtl="0">
              <a:spcBef>
                <a:spcPts val="0"/>
              </a:spcBef>
              <a:spcAft>
                <a:spcPts val="0"/>
              </a:spcAft>
              <a:buSzPts val="2800"/>
              <a:buNone/>
              <a:defRPr>
                <a:latin typeface="Inter"/>
                <a:ea typeface="Inter"/>
                <a:cs typeface="Inter"/>
                <a:sym typeface="Inter"/>
              </a:defRPr>
            </a:lvl4pPr>
            <a:lvl5pPr lvl="4" rtl="0">
              <a:spcBef>
                <a:spcPts val="0"/>
              </a:spcBef>
              <a:spcAft>
                <a:spcPts val="0"/>
              </a:spcAft>
              <a:buSzPts val="2800"/>
              <a:buNone/>
              <a:defRPr>
                <a:latin typeface="Inter"/>
                <a:ea typeface="Inter"/>
                <a:cs typeface="Inter"/>
                <a:sym typeface="Inter"/>
              </a:defRPr>
            </a:lvl5pPr>
            <a:lvl6pPr lvl="5" rtl="0">
              <a:spcBef>
                <a:spcPts val="0"/>
              </a:spcBef>
              <a:spcAft>
                <a:spcPts val="0"/>
              </a:spcAft>
              <a:buSzPts val="2800"/>
              <a:buNone/>
              <a:defRPr>
                <a:latin typeface="Inter"/>
                <a:ea typeface="Inter"/>
                <a:cs typeface="Inter"/>
                <a:sym typeface="Inter"/>
              </a:defRPr>
            </a:lvl6pPr>
            <a:lvl7pPr lvl="6" rtl="0">
              <a:spcBef>
                <a:spcPts val="0"/>
              </a:spcBef>
              <a:spcAft>
                <a:spcPts val="0"/>
              </a:spcAft>
              <a:buSzPts val="2800"/>
              <a:buNone/>
              <a:defRPr>
                <a:latin typeface="Inter"/>
                <a:ea typeface="Inter"/>
                <a:cs typeface="Inter"/>
                <a:sym typeface="Inter"/>
              </a:defRPr>
            </a:lvl7pPr>
            <a:lvl8pPr lvl="7" rtl="0">
              <a:spcBef>
                <a:spcPts val="0"/>
              </a:spcBef>
              <a:spcAft>
                <a:spcPts val="0"/>
              </a:spcAft>
              <a:buSzPts val="2800"/>
              <a:buNone/>
              <a:defRPr>
                <a:latin typeface="Inter"/>
                <a:ea typeface="Inter"/>
                <a:cs typeface="Inter"/>
                <a:sym typeface="Inter"/>
              </a:defRPr>
            </a:lvl8pPr>
            <a:lvl9pPr lvl="8" rtl="0">
              <a:spcBef>
                <a:spcPts val="0"/>
              </a:spcBef>
              <a:spcAft>
                <a:spcPts val="0"/>
              </a:spcAft>
              <a:buSzPts val="2800"/>
              <a:buNone/>
              <a:defRPr>
                <a:latin typeface="Inter"/>
                <a:ea typeface="Inter"/>
                <a:cs typeface="Inter"/>
                <a:sym typeface="Inter"/>
              </a:defRPr>
            </a:lvl9pPr>
          </a:lstStyle>
          <a:p>
            <a:endParaRPr/>
          </a:p>
        </p:txBody>
      </p:sp>
      <p:sp>
        <p:nvSpPr>
          <p:cNvPr id="150" name="Google Shape;150;p21"/>
          <p:cNvSpPr txBox="1">
            <a:spLocks noGrp="1"/>
          </p:cNvSpPr>
          <p:nvPr>
            <p:ph type="subTitle" idx="8"/>
          </p:nvPr>
        </p:nvSpPr>
        <p:spPr>
          <a:xfrm>
            <a:off x="1128178" y="3799264"/>
            <a:ext cx="2154300" cy="52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51" name="Google Shape;151;p21"/>
          <p:cNvSpPr txBox="1">
            <a:spLocks noGrp="1"/>
          </p:cNvSpPr>
          <p:nvPr>
            <p:ph type="title" idx="9"/>
          </p:nvPr>
        </p:nvSpPr>
        <p:spPr>
          <a:xfrm>
            <a:off x="3494844" y="3438299"/>
            <a:ext cx="2154300" cy="438900"/>
          </a:xfrm>
          <a:prstGeom prst="rect">
            <a:avLst/>
          </a:prstGeom>
        </p:spPr>
        <p:txBody>
          <a:bodyPr spcFirstLastPara="1" wrap="square" lIns="91425" tIns="91425" rIns="91425" bIns="91425" anchor="ctr" anchorCtr="0">
            <a:noAutofit/>
          </a:bodyPr>
          <a:lstStyle>
            <a:lvl1pPr lvl="0" rtl="0">
              <a:spcBef>
                <a:spcPts val="0"/>
              </a:spcBef>
              <a:spcAft>
                <a:spcPts val="0"/>
              </a:spcAft>
              <a:buSzPts val="2200"/>
              <a:buNone/>
              <a:defRPr sz="2200"/>
            </a:lvl1pPr>
            <a:lvl2pPr lvl="1" rtl="0">
              <a:spcBef>
                <a:spcPts val="0"/>
              </a:spcBef>
              <a:spcAft>
                <a:spcPts val="0"/>
              </a:spcAft>
              <a:buSzPts val="2800"/>
              <a:buNone/>
              <a:defRPr>
                <a:latin typeface="Inter"/>
                <a:ea typeface="Inter"/>
                <a:cs typeface="Inter"/>
                <a:sym typeface="Inter"/>
              </a:defRPr>
            </a:lvl2pPr>
            <a:lvl3pPr lvl="2" rtl="0">
              <a:spcBef>
                <a:spcPts val="0"/>
              </a:spcBef>
              <a:spcAft>
                <a:spcPts val="0"/>
              </a:spcAft>
              <a:buSzPts val="2800"/>
              <a:buNone/>
              <a:defRPr>
                <a:latin typeface="Inter"/>
                <a:ea typeface="Inter"/>
                <a:cs typeface="Inter"/>
                <a:sym typeface="Inter"/>
              </a:defRPr>
            </a:lvl3pPr>
            <a:lvl4pPr lvl="3" rtl="0">
              <a:spcBef>
                <a:spcPts val="0"/>
              </a:spcBef>
              <a:spcAft>
                <a:spcPts val="0"/>
              </a:spcAft>
              <a:buSzPts val="2800"/>
              <a:buNone/>
              <a:defRPr>
                <a:latin typeface="Inter"/>
                <a:ea typeface="Inter"/>
                <a:cs typeface="Inter"/>
                <a:sym typeface="Inter"/>
              </a:defRPr>
            </a:lvl4pPr>
            <a:lvl5pPr lvl="4" rtl="0">
              <a:spcBef>
                <a:spcPts val="0"/>
              </a:spcBef>
              <a:spcAft>
                <a:spcPts val="0"/>
              </a:spcAft>
              <a:buSzPts val="2800"/>
              <a:buNone/>
              <a:defRPr>
                <a:latin typeface="Inter"/>
                <a:ea typeface="Inter"/>
                <a:cs typeface="Inter"/>
                <a:sym typeface="Inter"/>
              </a:defRPr>
            </a:lvl5pPr>
            <a:lvl6pPr lvl="5" rtl="0">
              <a:spcBef>
                <a:spcPts val="0"/>
              </a:spcBef>
              <a:spcAft>
                <a:spcPts val="0"/>
              </a:spcAft>
              <a:buSzPts val="2800"/>
              <a:buNone/>
              <a:defRPr>
                <a:latin typeface="Inter"/>
                <a:ea typeface="Inter"/>
                <a:cs typeface="Inter"/>
                <a:sym typeface="Inter"/>
              </a:defRPr>
            </a:lvl6pPr>
            <a:lvl7pPr lvl="6" rtl="0">
              <a:spcBef>
                <a:spcPts val="0"/>
              </a:spcBef>
              <a:spcAft>
                <a:spcPts val="0"/>
              </a:spcAft>
              <a:buSzPts val="2800"/>
              <a:buNone/>
              <a:defRPr>
                <a:latin typeface="Inter"/>
                <a:ea typeface="Inter"/>
                <a:cs typeface="Inter"/>
                <a:sym typeface="Inter"/>
              </a:defRPr>
            </a:lvl7pPr>
            <a:lvl8pPr lvl="7" rtl="0">
              <a:spcBef>
                <a:spcPts val="0"/>
              </a:spcBef>
              <a:spcAft>
                <a:spcPts val="0"/>
              </a:spcAft>
              <a:buSzPts val="2800"/>
              <a:buNone/>
              <a:defRPr>
                <a:latin typeface="Inter"/>
                <a:ea typeface="Inter"/>
                <a:cs typeface="Inter"/>
                <a:sym typeface="Inter"/>
              </a:defRPr>
            </a:lvl8pPr>
            <a:lvl9pPr lvl="8" rtl="0">
              <a:spcBef>
                <a:spcPts val="0"/>
              </a:spcBef>
              <a:spcAft>
                <a:spcPts val="0"/>
              </a:spcAft>
              <a:buSzPts val="2800"/>
              <a:buNone/>
              <a:defRPr>
                <a:latin typeface="Inter"/>
                <a:ea typeface="Inter"/>
                <a:cs typeface="Inter"/>
                <a:sym typeface="Inter"/>
              </a:defRPr>
            </a:lvl9pPr>
          </a:lstStyle>
          <a:p>
            <a:endParaRPr/>
          </a:p>
        </p:txBody>
      </p:sp>
      <p:sp>
        <p:nvSpPr>
          <p:cNvPr id="152" name="Google Shape;152;p21"/>
          <p:cNvSpPr txBox="1">
            <a:spLocks noGrp="1"/>
          </p:cNvSpPr>
          <p:nvPr>
            <p:ph type="subTitle" idx="13"/>
          </p:nvPr>
        </p:nvSpPr>
        <p:spPr>
          <a:xfrm>
            <a:off x="3494844" y="3799264"/>
            <a:ext cx="2154300" cy="52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53" name="Google Shape;153;p21"/>
          <p:cNvSpPr txBox="1">
            <a:spLocks noGrp="1"/>
          </p:cNvSpPr>
          <p:nvPr>
            <p:ph type="title" idx="14"/>
          </p:nvPr>
        </p:nvSpPr>
        <p:spPr>
          <a:xfrm>
            <a:off x="5861510" y="3438299"/>
            <a:ext cx="2154300" cy="438900"/>
          </a:xfrm>
          <a:prstGeom prst="rect">
            <a:avLst/>
          </a:prstGeom>
        </p:spPr>
        <p:txBody>
          <a:bodyPr spcFirstLastPara="1" wrap="square" lIns="91425" tIns="91425" rIns="91425" bIns="91425" anchor="ctr" anchorCtr="0">
            <a:noAutofit/>
          </a:bodyPr>
          <a:lstStyle>
            <a:lvl1pPr lvl="0" rtl="0">
              <a:spcBef>
                <a:spcPts val="0"/>
              </a:spcBef>
              <a:spcAft>
                <a:spcPts val="0"/>
              </a:spcAft>
              <a:buSzPts val="2200"/>
              <a:buNone/>
              <a:defRPr sz="2200"/>
            </a:lvl1pPr>
            <a:lvl2pPr lvl="1" rtl="0">
              <a:spcBef>
                <a:spcPts val="0"/>
              </a:spcBef>
              <a:spcAft>
                <a:spcPts val="0"/>
              </a:spcAft>
              <a:buSzPts val="2800"/>
              <a:buNone/>
              <a:defRPr>
                <a:latin typeface="Inter"/>
                <a:ea typeface="Inter"/>
                <a:cs typeface="Inter"/>
                <a:sym typeface="Inter"/>
              </a:defRPr>
            </a:lvl2pPr>
            <a:lvl3pPr lvl="2" rtl="0">
              <a:spcBef>
                <a:spcPts val="0"/>
              </a:spcBef>
              <a:spcAft>
                <a:spcPts val="0"/>
              </a:spcAft>
              <a:buSzPts val="2800"/>
              <a:buNone/>
              <a:defRPr>
                <a:latin typeface="Inter"/>
                <a:ea typeface="Inter"/>
                <a:cs typeface="Inter"/>
                <a:sym typeface="Inter"/>
              </a:defRPr>
            </a:lvl3pPr>
            <a:lvl4pPr lvl="3" rtl="0">
              <a:spcBef>
                <a:spcPts val="0"/>
              </a:spcBef>
              <a:spcAft>
                <a:spcPts val="0"/>
              </a:spcAft>
              <a:buSzPts val="2800"/>
              <a:buNone/>
              <a:defRPr>
                <a:latin typeface="Inter"/>
                <a:ea typeface="Inter"/>
                <a:cs typeface="Inter"/>
                <a:sym typeface="Inter"/>
              </a:defRPr>
            </a:lvl4pPr>
            <a:lvl5pPr lvl="4" rtl="0">
              <a:spcBef>
                <a:spcPts val="0"/>
              </a:spcBef>
              <a:spcAft>
                <a:spcPts val="0"/>
              </a:spcAft>
              <a:buSzPts val="2800"/>
              <a:buNone/>
              <a:defRPr>
                <a:latin typeface="Inter"/>
                <a:ea typeface="Inter"/>
                <a:cs typeface="Inter"/>
                <a:sym typeface="Inter"/>
              </a:defRPr>
            </a:lvl5pPr>
            <a:lvl6pPr lvl="5" rtl="0">
              <a:spcBef>
                <a:spcPts val="0"/>
              </a:spcBef>
              <a:spcAft>
                <a:spcPts val="0"/>
              </a:spcAft>
              <a:buSzPts val="2800"/>
              <a:buNone/>
              <a:defRPr>
                <a:latin typeface="Inter"/>
                <a:ea typeface="Inter"/>
                <a:cs typeface="Inter"/>
                <a:sym typeface="Inter"/>
              </a:defRPr>
            </a:lvl6pPr>
            <a:lvl7pPr lvl="6" rtl="0">
              <a:spcBef>
                <a:spcPts val="0"/>
              </a:spcBef>
              <a:spcAft>
                <a:spcPts val="0"/>
              </a:spcAft>
              <a:buSzPts val="2800"/>
              <a:buNone/>
              <a:defRPr>
                <a:latin typeface="Inter"/>
                <a:ea typeface="Inter"/>
                <a:cs typeface="Inter"/>
                <a:sym typeface="Inter"/>
              </a:defRPr>
            </a:lvl7pPr>
            <a:lvl8pPr lvl="7" rtl="0">
              <a:spcBef>
                <a:spcPts val="0"/>
              </a:spcBef>
              <a:spcAft>
                <a:spcPts val="0"/>
              </a:spcAft>
              <a:buSzPts val="2800"/>
              <a:buNone/>
              <a:defRPr>
                <a:latin typeface="Inter"/>
                <a:ea typeface="Inter"/>
                <a:cs typeface="Inter"/>
                <a:sym typeface="Inter"/>
              </a:defRPr>
            </a:lvl8pPr>
            <a:lvl9pPr lvl="8" rtl="0">
              <a:spcBef>
                <a:spcPts val="0"/>
              </a:spcBef>
              <a:spcAft>
                <a:spcPts val="0"/>
              </a:spcAft>
              <a:buSzPts val="2800"/>
              <a:buNone/>
              <a:defRPr>
                <a:latin typeface="Inter"/>
                <a:ea typeface="Inter"/>
                <a:cs typeface="Inter"/>
                <a:sym typeface="Inter"/>
              </a:defRPr>
            </a:lvl9pPr>
          </a:lstStyle>
          <a:p>
            <a:endParaRPr/>
          </a:p>
        </p:txBody>
      </p:sp>
      <p:sp>
        <p:nvSpPr>
          <p:cNvPr id="154" name="Google Shape;154;p21"/>
          <p:cNvSpPr txBox="1">
            <a:spLocks noGrp="1"/>
          </p:cNvSpPr>
          <p:nvPr>
            <p:ph type="subTitle" idx="15"/>
          </p:nvPr>
        </p:nvSpPr>
        <p:spPr>
          <a:xfrm>
            <a:off x="5861510" y="3799264"/>
            <a:ext cx="2154300" cy="52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155" name="Google Shape;155;p21"/>
          <p:cNvCxnSpPr/>
          <p:nvPr/>
        </p:nvCxnSpPr>
        <p:spPr>
          <a:xfrm>
            <a:off x="249975" y="4877425"/>
            <a:ext cx="4574100" cy="0"/>
          </a:xfrm>
          <a:prstGeom prst="straightConnector1">
            <a:avLst/>
          </a:prstGeom>
          <a:noFill/>
          <a:ln w="9525" cap="flat" cmpd="sng">
            <a:solidFill>
              <a:schemeClr val="dk1"/>
            </a:solidFill>
            <a:prstDash val="solid"/>
            <a:round/>
            <a:headEnd type="none" w="med" len="med"/>
            <a:tailEnd type="none" w="med" len="med"/>
          </a:ln>
        </p:spPr>
      </p:cxnSp>
      <p:pic>
        <p:nvPicPr>
          <p:cNvPr id="156" name="Google Shape;156;p21"/>
          <p:cNvPicPr preferRelativeResize="0"/>
          <p:nvPr/>
        </p:nvPicPr>
        <p:blipFill>
          <a:blip r:embed="rId2">
            <a:alphaModFix/>
          </a:blip>
          <a:stretch>
            <a:fillRect/>
          </a:stretch>
        </p:blipFill>
        <p:spPr>
          <a:xfrm>
            <a:off x="8217683" y="195413"/>
            <a:ext cx="346875" cy="385776"/>
          </a:xfrm>
          <a:prstGeom prst="rect">
            <a:avLst/>
          </a:prstGeom>
          <a:noFill/>
          <a:ln>
            <a:noFill/>
          </a:ln>
        </p:spPr>
      </p:pic>
      <p:sp>
        <p:nvSpPr>
          <p:cNvPr id="157" name="Google Shape;157;p21"/>
          <p:cNvSpPr txBox="1"/>
          <p:nvPr/>
        </p:nvSpPr>
        <p:spPr>
          <a:xfrm>
            <a:off x="249975" y="237100"/>
            <a:ext cx="1443300" cy="30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chemeClr val="dk1"/>
                </a:solidFill>
                <a:latin typeface="Poppins Light"/>
                <a:ea typeface="Poppins Light"/>
                <a:cs typeface="Poppins Light"/>
                <a:sym typeface="Poppins Light"/>
              </a:rPr>
              <a:t>Présentation </a:t>
            </a:r>
            <a:r>
              <a:rPr lang="en" sz="800" b="1">
                <a:solidFill>
                  <a:schemeClr val="dk1"/>
                </a:solidFill>
                <a:latin typeface="Poppins"/>
                <a:ea typeface="Poppins"/>
                <a:cs typeface="Poppins"/>
                <a:sym typeface="Poppins"/>
              </a:rPr>
              <a:t>Sidaction</a:t>
            </a:r>
            <a:endParaRPr sz="800">
              <a:solidFill>
                <a:schemeClr val="dk1"/>
              </a:solidFill>
              <a:latin typeface="Poppins Light"/>
              <a:ea typeface="Poppins Light"/>
              <a:cs typeface="Poppins Light"/>
              <a:sym typeface="Poppins Ligh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umbers and text 1">
  <p:cSld name="CUSTOM_3_1">
    <p:spTree>
      <p:nvGrpSpPr>
        <p:cNvPr id="1" name="Shape 174"/>
        <p:cNvGrpSpPr/>
        <p:nvPr/>
      </p:nvGrpSpPr>
      <p:grpSpPr>
        <a:xfrm>
          <a:off x="0" y="0"/>
          <a:ext cx="0" cy="0"/>
          <a:chOff x="0" y="0"/>
          <a:chExt cx="0" cy="0"/>
        </a:xfrm>
      </p:grpSpPr>
      <p:sp>
        <p:nvSpPr>
          <p:cNvPr id="175" name="Google Shape;175;p24"/>
          <p:cNvSpPr txBox="1">
            <a:spLocks noGrp="1"/>
          </p:cNvSpPr>
          <p:nvPr>
            <p:ph type="title"/>
          </p:nvPr>
        </p:nvSpPr>
        <p:spPr>
          <a:xfrm>
            <a:off x="992872" y="3313850"/>
            <a:ext cx="1652100" cy="43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2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76" name="Google Shape;176;p24"/>
          <p:cNvSpPr txBox="1">
            <a:spLocks noGrp="1"/>
          </p:cNvSpPr>
          <p:nvPr>
            <p:ph type="subTitle" idx="1"/>
          </p:nvPr>
        </p:nvSpPr>
        <p:spPr>
          <a:xfrm>
            <a:off x="992872" y="3893741"/>
            <a:ext cx="1652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7" name="Google Shape;177;p24"/>
          <p:cNvSpPr txBox="1">
            <a:spLocks noGrp="1"/>
          </p:cNvSpPr>
          <p:nvPr>
            <p:ph type="title" idx="2"/>
          </p:nvPr>
        </p:nvSpPr>
        <p:spPr>
          <a:xfrm>
            <a:off x="3747495" y="3313850"/>
            <a:ext cx="1652100" cy="43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2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78" name="Google Shape;178;p24"/>
          <p:cNvSpPr txBox="1">
            <a:spLocks noGrp="1"/>
          </p:cNvSpPr>
          <p:nvPr>
            <p:ph type="subTitle" idx="3"/>
          </p:nvPr>
        </p:nvSpPr>
        <p:spPr>
          <a:xfrm>
            <a:off x="3747495" y="3893741"/>
            <a:ext cx="1652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9" name="Google Shape;179;p24"/>
          <p:cNvSpPr txBox="1">
            <a:spLocks noGrp="1"/>
          </p:cNvSpPr>
          <p:nvPr>
            <p:ph type="title" idx="4"/>
          </p:nvPr>
        </p:nvSpPr>
        <p:spPr>
          <a:xfrm>
            <a:off x="6501828" y="3313850"/>
            <a:ext cx="1652100" cy="43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2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80" name="Google Shape;180;p24"/>
          <p:cNvSpPr txBox="1">
            <a:spLocks noGrp="1"/>
          </p:cNvSpPr>
          <p:nvPr>
            <p:ph type="subTitle" idx="5"/>
          </p:nvPr>
        </p:nvSpPr>
        <p:spPr>
          <a:xfrm>
            <a:off x="6501828" y="3893741"/>
            <a:ext cx="1652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1" name="Google Shape;181;p24"/>
          <p:cNvSpPr txBox="1">
            <a:spLocks noGrp="1"/>
          </p:cNvSpPr>
          <p:nvPr>
            <p:ph type="title" idx="6" hasCustomPrompt="1"/>
          </p:nvPr>
        </p:nvSpPr>
        <p:spPr>
          <a:xfrm>
            <a:off x="992872" y="2653751"/>
            <a:ext cx="1652100" cy="45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35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182" name="Google Shape;182;p24"/>
          <p:cNvSpPr txBox="1">
            <a:spLocks noGrp="1"/>
          </p:cNvSpPr>
          <p:nvPr>
            <p:ph type="title" idx="7" hasCustomPrompt="1"/>
          </p:nvPr>
        </p:nvSpPr>
        <p:spPr>
          <a:xfrm>
            <a:off x="3747495" y="2653751"/>
            <a:ext cx="1652100" cy="45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3500"/>
            </a:lvl1pPr>
            <a:lvl2pPr lvl="1" algn="ctr" rtl="0">
              <a:spcBef>
                <a:spcPts val="0"/>
              </a:spcBef>
              <a:spcAft>
                <a:spcPts val="0"/>
              </a:spcAft>
              <a:buClr>
                <a:schemeClr val="accent2"/>
              </a:buClr>
              <a:buSzPts val="4800"/>
              <a:buNone/>
              <a:defRPr sz="4800">
                <a:solidFill>
                  <a:schemeClr val="accent2"/>
                </a:solidFill>
              </a:defRPr>
            </a:lvl2pPr>
            <a:lvl3pPr lvl="2" algn="ctr" rtl="0">
              <a:spcBef>
                <a:spcPts val="0"/>
              </a:spcBef>
              <a:spcAft>
                <a:spcPts val="0"/>
              </a:spcAft>
              <a:buClr>
                <a:schemeClr val="accent2"/>
              </a:buClr>
              <a:buSzPts val="4800"/>
              <a:buNone/>
              <a:defRPr sz="4800">
                <a:solidFill>
                  <a:schemeClr val="accent2"/>
                </a:solidFill>
              </a:defRPr>
            </a:lvl3pPr>
            <a:lvl4pPr lvl="3" algn="ctr" rtl="0">
              <a:spcBef>
                <a:spcPts val="0"/>
              </a:spcBef>
              <a:spcAft>
                <a:spcPts val="0"/>
              </a:spcAft>
              <a:buClr>
                <a:schemeClr val="accent2"/>
              </a:buClr>
              <a:buSzPts val="4800"/>
              <a:buNone/>
              <a:defRPr sz="4800">
                <a:solidFill>
                  <a:schemeClr val="accent2"/>
                </a:solidFill>
              </a:defRPr>
            </a:lvl4pPr>
            <a:lvl5pPr lvl="4" algn="ctr" rtl="0">
              <a:spcBef>
                <a:spcPts val="0"/>
              </a:spcBef>
              <a:spcAft>
                <a:spcPts val="0"/>
              </a:spcAft>
              <a:buClr>
                <a:schemeClr val="accent2"/>
              </a:buClr>
              <a:buSzPts val="4800"/>
              <a:buNone/>
              <a:defRPr sz="4800">
                <a:solidFill>
                  <a:schemeClr val="accent2"/>
                </a:solidFill>
              </a:defRPr>
            </a:lvl5pPr>
            <a:lvl6pPr lvl="5" algn="ctr" rtl="0">
              <a:spcBef>
                <a:spcPts val="0"/>
              </a:spcBef>
              <a:spcAft>
                <a:spcPts val="0"/>
              </a:spcAft>
              <a:buClr>
                <a:schemeClr val="accent2"/>
              </a:buClr>
              <a:buSzPts val="4800"/>
              <a:buNone/>
              <a:defRPr sz="4800">
                <a:solidFill>
                  <a:schemeClr val="accent2"/>
                </a:solidFill>
              </a:defRPr>
            </a:lvl6pPr>
            <a:lvl7pPr lvl="6" algn="ctr" rtl="0">
              <a:spcBef>
                <a:spcPts val="0"/>
              </a:spcBef>
              <a:spcAft>
                <a:spcPts val="0"/>
              </a:spcAft>
              <a:buClr>
                <a:schemeClr val="accent2"/>
              </a:buClr>
              <a:buSzPts val="4800"/>
              <a:buNone/>
              <a:defRPr sz="4800">
                <a:solidFill>
                  <a:schemeClr val="accent2"/>
                </a:solidFill>
              </a:defRPr>
            </a:lvl7pPr>
            <a:lvl8pPr lvl="7" algn="ctr" rtl="0">
              <a:spcBef>
                <a:spcPts val="0"/>
              </a:spcBef>
              <a:spcAft>
                <a:spcPts val="0"/>
              </a:spcAft>
              <a:buClr>
                <a:schemeClr val="accent2"/>
              </a:buClr>
              <a:buSzPts val="4800"/>
              <a:buNone/>
              <a:defRPr sz="4800">
                <a:solidFill>
                  <a:schemeClr val="accent2"/>
                </a:solidFill>
              </a:defRPr>
            </a:lvl8pPr>
            <a:lvl9pPr lvl="8" algn="ctr" rtl="0">
              <a:spcBef>
                <a:spcPts val="0"/>
              </a:spcBef>
              <a:spcAft>
                <a:spcPts val="0"/>
              </a:spcAft>
              <a:buClr>
                <a:schemeClr val="accent2"/>
              </a:buClr>
              <a:buSzPts val="4800"/>
              <a:buNone/>
              <a:defRPr sz="4800">
                <a:solidFill>
                  <a:schemeClr val="accent2"/>
                </a:solidFill>
              </a:defRPr>
            </a:lvl9pPr>
          </a:lstStyle>
          <a:p>
            <a:r>
              <a:t>xx%</a:t>
            </a:r>
          </a:p>
        </p:txBody>
      </p:sp>
      <p:sp>
        <p:nvSpPr>
          <p:cNvPr id="183" name="Google Shape;183;p24"/>
          <p:cNvSpPr txBox="1">
            <a:spLocks noGrp="1"/>
          </p:cNvSpPr>
          <p:nvPr>
            <p:ph type="title" idx="8" hasCustomPrompt="1"/>
          </p:nvPr>
        </p:nvSpPr>
        <p:spPr>
          <a:xfrm>
            <a:off x="6501828" y="2653751"/>
            <a:ext cx="1652100" cy="45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3500"/>
            </a:lvl1pPr>
            <a:lvl2pPr lvl="1" algn="ctr" rtl="0">
              <a:spcBef>
                <a:spcPts val="0"/>
              </a:spcBef>
              <a:spcAft>
                <a:spcPts val="0"/>
              </a:spcAft>
              <a:buClr>
                <a:schemeClr val="accent2"/>
              </a:buClr>
              <a:buSzPts val="4800"/>
              <a:buNone/>
              <a:defRPr sz="4800">
                <a:solidFill>
                  <a:schemeClr val="accent2"/>
                </a:solidFill>
              </a:defRPr>
            </a:lvl2pPr>
            <a:lvl3pPr lvl="2" algn="ctr" rtl="0">
              <a:spcBef>
                <a:spcPts val="0"/>
              </a:spcBef>
              <a:spcAft>
                <a:spcPts val="0"/>
              </a:spcAft>
              <a:buClr>
                <a:schemeClr val="accent2"/>
              </a:buClr>
              <a:buSzPts val="4800"/>
              <a:buNone/>
              <a:defRPr sz="4800">
                <a:solidFill>
                  <a:schemeClr val="accent2"/>
                </a:solidFill>
              </a:defRPr>
            </a:lvl3pPr>
            <a:lvl4pPr lvl="3" algn="ctr" rtl="0">
              <a:spcBef>
                <a:spcPts val="0"/>
              </a:spcBef>
              <a:spcAft>
                <a:spcPts val="0"/>
              </a:spcAft>
              <a:buClr>
                <a:schemeClr val="accent2"/>
              </a:buClr>
              <a:buSzPts val="4800"/>
              <a:buNone/>
              <a:defRPr sz="4800">
                <a:solidFill>
                  <a:schemeClr val="accent2"/>
                </a:solidFill>
              </a:defRPr>
            </a:lvl4pPr>
            <a:lvl5pPr lvl="4" algn="ctr" rtl="0">
              <a:spcBef>
                <a:spcPts val="0"/>
              </a:spcBef>
              <a:spcAft>
                <a:spcPts val="0"/>
              </a:spcAft>
              <a:buClr>
                <a:schemeClr val="accent2"/>
              </a:buClr>
              <a:buSzPts val="4800"/>
              <a:buNone/>
              <a:defRPr sz="4800">
                <a:solidFill>
                  <a:schemeClr val="accent2"/>
                </a:solidFill>
              </a:defRPr>
            </a:lvl5pPr>
            <a:lvl6pPr lvl="5" algn="ctr" rtl="0">
              <a:spcBef>
                <a:spcPts val="0"/>
              </a:spcBef>
              <a:spcAft>
                <a:spcPts val="0"/>
              </a:spcAft>
              <a:buClr>
                <a:schemeClr val="accent2"/>
              </a:buClr>
              <a:buSzPts val="4800"/>
              <a:buNone/>
              <a:defRPr sz="4800">
                <a:solidFill>
                  <a:schemeClr val="accent2"/>
                </a:solidFill>
              </a:defRPr>
            </a:lvl6pPr>
            <a:lvl7pPr lvl="6" algn="ctr" rtl="0">
              <a:spcBef>
                <a:spcPts val="0"/>
              </a:spcBef>
              <a:spcAft>
                <a:spcPts val="0"/>
              </a:spcAft>
              <a:buClr>
                <a:schemeClr val="accent2"/>
              </a:buClr>
              <a:buSzPts val="4800"/>
              <a:buNone/>
              <a:defRPr sz="4800">
                <a:solidFill>
                  <a:schemeClr val="accent2"/>
                </a:solidFill>
              </a:defRPr>
            </a:lvl7pPr>
            <a:lvl8pPr lvl="7" algn="ctr" rtl="0">
              <a:spcBef>
                <a:spcPts val="0"/>
              </a:spcBef>
              <a:spcAft>
                <a:spcPts val="0"/>
              </a:spcAft>
              <a:buClr>
                <a:schemeClr val="accent2"/>
              </a:buClr>
              <a:buSzPts val="4800"/>
              <a:buNone/>
              <a:defRPr sz="4800">
                <a:solidFill>
                  <a:schemeClr val="accent2"/>
                </a:solidFill>
              </a:defRPr>
            </a:lvl8pPr>
            <a:lvl9pPr lvl="8" algn="ctr" rtl="0">
              <a:spcBef>
                <a:spcPts val="0"/>
              </a:spcBef>
              <a:spcAft>
                <a:spcPts val="0"/>
              </a:spcAft>
              <a:buClr>
                <a:schemeClr val="accent2"/>
              </a:buClr>
              <a:buSzPts val="4800"/>
              <a:buNone/>
              <a:defRPr sz="4800">
                <a:solidFill>
                  <a:schemeClr val="accent2"/>
                </a:solidFill>
              </a:defRPr>
            </a:lvl9pPr>
          </a:lstStyle>
          <a:p>
            <a:r>
              <a:t>xx%</a:t>
            </a:r>
          </a:p>
        </p:txBody>
      </p:sp>
      <p:sp>
        <p:nvSpPr>
          <p:cNvPr id="184" name="Google Shape;184;p24"/>
          <p:cNvSpPr txBox="1">
            <a:spLocks noGrp="1"/>
          </p:cNvSpPr>
          <p:nvPr>
            <p:ph type="title" idx="9"/>
          </p:nvPr>
        </p:nvSpPr>
        <p:spPr>
          <a:xfrm>
            <a:off x="713225" y="539500"/>
            <a:ext cx="77175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85" name="Google Shape;185;p24"/>
          <p:cNvCxnSpPr/>
          <p:nvPr/>
        </p:nvCxnSpPr>
        <p:spPr>
          <a:xfrm>
            <a:off x="249975" y="4877425"/>
            <a:ext cx="4574100" cy="0"/>
          </a:xfrm>
          <a:prstGeom prst="straightConnector1">
            <a:avLst/>
          </a:prstGeom>
          <a:noFill/>
          <a:ln w="9525" cap="flat" cmpd="sng">
            <a:solidFill>
              <a:schemeClr val="dk1"/>
            </a:solidFill>
            <a:prstDash val="solid"/>
            <a:round/>
            <a:headEnd type="none" w="med" len="med"/>
            <a:tailEnd type="none" w="med" len="med"/>
          </a:ln>
        </p:spPr>
      </p:cxnSp>
      <p:pic>
        <p:nvPicPr>
          <p:cNvPr id="186" name="Google Shape;186;p24"/>
          <p:cNvPicPr preferRelativeResize="0"/>
          <p:nvPr/>
        </p:nvPicPr>
        <p:blipFill>
          <a:blip r:embed="rId2">
            <a:alphaModFix/>
          </a:blip>
          <a:stretch>
            <a:fillRect/>
          </a:stretch>
        </p:blipFill>
        <p:spPr>
          <a:xfrm>
            <a:off x="8217683" y="195413"/>
            <a:ext cx="346875" cy="385776"/>
          </a:xfrm>
          <a:prstGeom prst="rect">
            <a:avLst/>
          </a:prstGeom>
          <a:noFill/>
          <a:ln>
            <a:noFill/>
          </a:ln>
        </p:spPr>
      </p:pic>
      <p:sp>
        <p:nvSpPr>
          <p:cNvPr id="187" name="Google Shape;187;p24"/>
          <p:cNvSpPr txBox="1"/>
          <p:nvPr/>
        </p:nvSpPr>
        <p:spPr>
          <a:xfrm>
            <a:off x="249975" y="237100"/>
            <a:ext cx="1443300" cy="30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chemeClr val="dk1"/>
                </a:solidFill>
                <a:latin typeface="Poppins Light"/>
                <a:ea typeface="Poppins Light"/>
                <a:cs typeface="Poppins Light"/>
                <a:sym typeface="Poppins Light"/>
              </a:rPr>
              <a:t>Présentation </a:t>
            </a:r>
            <a:r>
              <a:rPr lang="en" sz="800" b="1">
                <a:solidFill>
                  <a:schemeClr val="dk1"/>
                </a:solidFill>
                <a:latin typeface="Poppins"/>
                <a:ea typeface="Poppins"/>
                <a:cs typeface="Poppins"/>
                <a:sym typeface="Poppins"/>
              </a:rPr>
              <a:t>Sidaction</a:t>
            </a:r>
            <a:endParaRPr sz="800">
              <a:solidFill>
                <a:schemeClr val="dk1"/>
              </a:solidFill>
              <a:latin typeface="Poppins Light"/>
              <a:ea typeface="Poppins Light"/>
              <a:cs typeface="Poppins Light"/>
              <a:sym typeface="Poppins Ligh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3E6286-9F54-E933-9539-72C27E4ECD01}"/>
              </a:ext>
            </a:extLst>
          </p:cNvPr>
          <p:cNvSpPr>
            <a:spLocks noGrp="1"/>
          </p:cNvSpPr>
          <p:nvPr>
            <p:ph type="ctrTitle"/>
          </p:nvPr>
        </p:nvSpPr>
        <p:spPr>
          <a:xfrm>
            <a:off x="1143000" y="841772"/>
            <a:ext cx="6858000" cy="17907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931DDE69-DA99-5581-7358-45EBFB14278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E1A940B-C4D6-A849-6AD5-EEFA2A80103F}"/>
              </a:ext>
            </a:extLst>
          </p:cNvPr>
          <p:cNvSpPr>
            <a:spLocks noGrp="1"/>
          </p:cNvSpPr>
          <p:nvPr>
            <p:ph type="dt" sz="half" idx="10"/>
          </p:nvPr>
        </p:nvSpPr>
        <p:spPr/>
        <p:txBody>
          <a:bodyPr/>
          <a:lstStyle/>
          <a:p>
            <a:fld id="{06A5553E-B225-4C12-8D3E-494F4AD37311}" type="datetimeFigureOut">
              <a:rPr lang="fr-FR" smtClean="0"/>
              <a:t>09/04/2025</a:t>
            </a:fld>
            <a:endParaRPr lang="fr-FR"/>
          </a:p>
        </p:txBody>
      </p:sp>
      <p:sp>
        <p:nvSpPr>
          <p:cNvPr id="5" name="Espace réservé du pied de page 4">
            <a:extLst>
              <a:ext uri="{FF2B5EF4-FFF2-40B4-BE49-F238E27FC236}">
                <a16:creationId xmlns:a16="http://schemas.microsoft.com/office/drawing/2014/main" id="{8C7932F9-0480-51C8-7A09-0EBC4DCF848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54BC4BC-0B08-7FE2-AFC7-75CF1C9CE12B}"/>
              </a:ext>
            </a:extLst>
          </p:cNvPr>
          <p:cNvSpPr>
            <a:spLocks noGrp="1"/>
          </p:cNvSpPr>
          <p:nvPr>
            <p:ph type="sldNum" sz="quarter" idx="12"/>
          </p:nvPr>
        </p:nvSpPr>
        <p:spPr/>
        <p:txBody>
          <a:bodyPr/>
          <a:lstStyle/>
          <a:p>
            <a:fld id="{3C93F9D8-2FBB-4E6E-B5D7-10B5E92419E3}" type="slidenum">
              <a:rPr lang="fr-FR" smtClean="0"/>
              <a:t>‹N°›</a:t>
            </a:fld>
            <a:endParaRPr lang="fr-FR"/>
          </a:p>
        </p:txBody>
      </p:sp>
    </p:spTree>
    <p:extLst>
      <p:ext uri="{BB962C8B-B14F-4D97-AF65-F5344CB8AC3E}">
        <p14:creationId xmlns:p14="http://schemas.microsoft.com/office/powerpoint/2010/main" val="1512231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AAB388-F86D-E0A3-6C98-C785D8B8D40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0BFC900-01D5-649E-8E7A-73AE2BF1253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BBDFB79-3475-800D-E646-B34B1B9B4896}"/>
              </a:ext>
            </a:extLst>
          </p:cNvPr>
          <p:cNvSpPr>
            <a:spLocks noGrp="1"/>
          </p:cNvSpPr>
          <p:nvPr>
            <p:ph type="dt" sz="half" idx="10"/>
          </p:nvPr>
        </p:nvSpPr>
        <p:spPr/>
        <p:txBody>
          <a:bodyPr/>
          <a:lstStyle/>
          <a:p>
            <a:fld id="{06A5553E-B225-4C12-8D3E-494F4AD37311}" type="datetimeFigureOut">
              <a:rPr lang="fr-FR" smtClean="0"/>
              <a:t>09/04/2025</a:t>
            </a:fld>
            <a:endParaRPr lang="fr-FR"/>
          </a:p>
        </p:txBody>
      </p:sp>
      <p:sp>
        <p:nvSpPr>
          <p:cNvPr id="5" name="Espace réservé du pied de page 4">
            <a:extLst>
              <a:ext uri="{FF2B5EF4-FFF2-40B4-BE49-F238E27FC236}">
                <a16:creationId xmlns:a16="http://schemas.microsoft.com/office/drawing/2014/main" id="{18255FD9-DEFA-228F-2B80-207101BCF61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5444E13-64D0-E952-66C3-893640219945}"/>
              </a:ext>
            </a:extLst>
          </p:cNvPr>
          <p:cNvSpPr>
            <a:spLocks noGrp="1"/>
          </p:cNvSpPr>
          <p:nvPr>
            <p:ph type="sldNum" sz="quarter" idx="12"/>
          </p:nvPr>
        </p:nvSpPr>
        <p:spPr/>
        <p:txBody>
          <a:bodyPr/>
          <a:lstStyle/>
          <a:p>
            <a:fld id="{3C93F9D8-2FBB-4E6E-B5D7-10B5E92419E3}" type="slidenum">
              <a:rPr lang="fr-FR" smtClean="0"/>
              <a:t>‹N°›</a:t>
            </a:fld>
            <a:endParaRPr lang="fr-FR"/>
          </a:p>
        </p:txBody>
      </p:sp>
    </p:spTree>
    <p:extLst>
      <p:ext uri="{BB962C8B-B14F-4D97-AF65-F5344CB8AC3E}">
        <p14:creationId xmlns:p14="http://schemas.microsoft.com/office/powerpoint/2010/main" val="490341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93F527-FB20-BE33-B1C9-C476B86B2D73}"/>
              </a:ext>
            </a:extLst>
          </p:cNvPr>
          <p:cNvSpPr>
            <a:spLocks noGrp="1"/>
          </p:cNvSpPr>
          <p:nvPr>
            <p:ph type="title"/>
          </p:nvPr>
        </p:nvSpPr>
        <p:spPr>
          <a:xfrm>
            <a:off x="623888" y="1282304"/>
            <a:ext cx="7886700" cy="2139553"/>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ACEA9497-C7C5-8656-E7FA-5454AB8F99D9}"/>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C4DCBE1-FF4A-10AC-5E61-4A6B56CF4006}"/>
              </a:ext>
            </a:extLst>
          </p:cNvPr>
          <p:cNvSpPr>
            <a:spLocks noGrp="1"/>
          </p:cNvSpPr>
          <p:nvPr>
            <p:ph type="dt" sz="half" idx="10"/>
          </p:nvPr>
        </p:nvSpPr>
        <p:spPr/>
        <p:txBody>
          <a:bodyPr/>
          <a:lstStyle/>
          <a:p>
            <a:fld id="{06A5553E-B225-4C12-8D3E-494F4AD37311}" type="datetimeFigureOut">
              <a:rPr lang="fr-FR" smtClean="0"/>
              <a:t>09/04/2025</a:t>
            </a:fld>
            <a:endParaRPr lang="fr-FR"/>
          </a:p>
        </p:txBody>
      </p:sp>
      <p:sp>
        <p:nvSpPr>
          <p:cNvPr id="5" name="Espace réservé du pied de page 4">
            <a:extLst>
              <a:ext uri="{FF2B5EF4-FFF2-40B4-BE49-F238E27FC236}">
                <a16:creationId xmlns:a16="http://schemas.microsoft.com/office/drawing/2014/main" id="{5473332B-E444-301E-11F3-A9A8D847869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DA70843-8610-7C7C-798B-597B4454360D}"/>
              </a:ext>
            </a:extLst>
          </p:cNvPr>
          <p:cNvSpPr>
            <a:spLocks noGrp="1"/>
          </p:cNvSpPr>
          <p:nvPr>
            <p:ph type="sldNum" sz="quarter" idx="12"/>
          </p:nvPr>
        </p:nvSpPr>
        <p:spPr/>
        <p:txBody>
          <a:bodyPr/>
          <a:lstStyle/>
          <a:p>
            <a:fld id="{3C93F9D8-2FBB-4E6E-B5D7-10B5E92419E3}" type="slidenum">
              <a:rPr lang="fr-FR" smtClean="0"/>
              <a:t>‹N°›</a:t>
            </a:fld>
            <a:endParaRPr lang="fr-FR"/>
          </a:p>
        </p:txBody>
      </p:sp>
    </p:spTree>
    <p:extLst>
      <p:ext uri="{BB962C8B-B14F-4D97-AF65-F5344CB8AC3E}">
        <p14:creationId xmlns:p14="http://schemas.microsoft.com/office/powerpoint/2010/main" val="3077116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303012-B62D-A1E1-5BF0-4FD24337459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D8F20F5-D198-E933-C58E-93A627A1882E}"/>
              </a:ext>
            </a:extLst>
          </p:cNvPr>
          <p:cNvSpPr>
            <a:spLocks noGrp="1"/>
          </p:cNvSpPr>
          <p:nvPr>
            <p:ph sz="half" idx="1"/>
          </p:nvPr>
        </p:nvSpPr>
        <p:spPr>
          <a:xfrm>
            <a:off x="628650" y="1369219"/>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D8E9EB8-BDFB-0DF4-4040-6038D6FA6D12}"/>
              </a:ext>
            </a:extLst>
          </p:cNvPr>
          <p:cNvSpPr>
            <a:spLocks noGrp="1"/>
          </p:cNvSpPr>
          <p:nvPr>
            <p:ph sz="half" idx="2"/>
          </p:nvPr>
        </p:nvSpPr>
        <p:spPr>
          <a:xfrm>
            <a:off x="4629150" y="1369219"/>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D8581A9-D09B-5F80-7F2F-DB2DFEFF6ED6}"/>
              </a:ext>
            </a:extLst>
          </p:cNvPr>
          <p:cNvSpPr>
            <a:spLocks noGrp="1"/>
          </p:cNvSpPr>
          <p:nvPr>
            <p:ph type="dt" sz="half" idx="10"/>
          </p:nvPr>
        </p:nvSpPr>
        <p:spPr/>
        <p:txBody>
          <a:bodyPr/>
          <a:lstStyle/>
          <a:p>
            <a:fld id="{06A5553E-B225-4C12-8D3E-494F4AD37311}" type="datetimeFigureOut">
              <a:rPr lang="fr-FR" smtClean="0"/>
              <a:t>09/04/2025</a:t>
            </a:fld>
            <a:endParaRPr lang="fr-FR"/>
          </a:p>
        </p:txBody>
      </p:sp>
      <p:sp>
        <p:nvSpPr>
          <p:cNvPr id="6" name="Espace réservé du pied de page 5">
            <a:extLst>
              <a:ext uri="{FF2B5EF4-FFF2-40B4-BE49-F238E27FC236}">
                <a16:creationId xmlns:a16="http://schemas.microsoft.com/office/drawing/2014/main" id="{775F3F7F-D635-D316-92FA-A051FD0FD49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1F69903-D189-1361-5025-531283640CF4}"/>
              </a:ext>
            </a:extLst>
          </p:cNvPr>
          <p:cNvSpPr>
            <a:spLocks noGrp="1"/>
          </p:cNvSpPr>
          <p:nvPr>
            <p:ph type="sldNum" sz="quarter" idx="12"/>
          </p:nvPr>
        </p:nvSpPr>
        <p:spPr/>
        <p:txBody>
          <a:bodyPr/>
          <a:lstStyle/>
          <a:p>
            <a:fld id="{3C93F9D8-2FBB-4E6E-B5D7-10B5E92419E3}" type="slidenum">
              <a:rPr lang="fr-FR" smtClean="0"/>
              <a:t>‹N°›</a:t>
            </a:fld>
            <a:endParaRPr lang="fr-FR"/>
          </a:p>
        </p:txBody>
      </p:sp>
    </p:spTree>
    <p:extLst>
      <p:ext uri="{BB962C8B-B14F-4D97-AF65-F5344CB8AC3E}">
        <p14:creationId xmlns:p14="http://schemas.microsoft.com/office/powerpoint/2010/main" val="25065406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B4E741-B2E1-1EEC-B7B4-09FEE966E9F1}"/>
              </a:ext>
            </a:extLst>
          </p:cNvPr>
          <p:cNvSpPr>
            <a:spLocks noGrp="1"/>
          </p:cNvSpPr>
          <p:nvPr>
            <p:ph type="title"/>
          </p:nvPr>
        </p:nvSpPr>
        <p:spPr>
          <a:xfrm>
            <a:off x="629841" y="273844"/>
            <a:ext cx="7886700" cy="994172"/>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8FF200C-89CF-4F94-9AB2-4189457847AB}"/>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403DF8F-8921-7E9B-2532-50A333107FC6}"/>
              </a:ext>
            </a:extLst>
          </p:cNvPr>
          <p:cNvSpPr>
            <a:spLocks noGrp="1"/>
          </p:cNvSpPr>
          <p:nvPr>
            <p:ph sz="half" idx="2"/>
          </p:nvPr>
        </p:nvSpPr>
        <p:spPr>
          <a:xfrm>
            <a:off x="629842" y="1878806"/>
            <a:ext cx="3868340"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669DB63-5C40-C508-AD4C-B015A30064F6}"/>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DACBD08-9157-5CDB-259F-BAFD5D3945F8}"/>
              </a:ext>
            </a:extLst>
          </p:cNvPr>
          <p:cNvSpPr>
            <a:spLocks noGrp="1"/>
          </p:cNvSpPr>
          <p:nvPr>
            <p:ph sz="quarter" idx="4"/>
          </p:nvPr>
        </p:nvSpPr>
        <p:spPr>
          <a:xfrm>
            <a:off x="4629150" y="1878806"/>
            <a:ext cx="3887391"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3E911E1-7DAF-57DC-A98C-98AA6E373319}"/>
              </a:ext>
            </a:extLst>
          </p:cNvPr>
          <p:cNvSpPr>
            <a:spLocks noGrp="1"/>
          </p:cNvSpPr>
          <p:nvPr>
            <p:ph type="dt" sz="half" idx="10"/>
          </p:nvPr>
        </p:nvSpPr>
        <p:spPr/>
        <p:txBody>
          <a:bodyPr/>
          <a:lstStyle/>
          <a:p>
            <a:fld id="{06A5553E-B225-4C12-8D3E-494F4AD37311}" type="datetimeFigureOut">
              <a:rPr lang="fr-FR" smtClean="0"/>
              <a:t>09/04/2025</a:t>
            </a:fld>
            <a:endParaRPr lang="fr-FR"/>
          </a:p>
        </p:txBody>
      </p:sp>
      <p:sp>
        <p:nvSpPr>
          <p:cNvPr id="8" name="Espace réservé du pied de page 7">
            <a:extLst>
              <a:ext uri="{FF2B5EF4-FFF2-40B4-BE49-F238E27FC236}">
                <a16:creationId xmlns:a16="http://schemas.microsoft.com/office/drawing/2014/main" id="{108DD76E-E310-0D1B-8E0D-F9D11A8E236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9D116C3-A04D-E76C-3464-DBB2DADC7850}"/>
              </a:ext>
            </a:extLst>
          </p:cNvPr>
          <p:cNvSpPr>
            <a:spLocks noGrp="1"/>
          </p:cNvSpPr>
          <p:nvPr>
            <p:ph type="sldNum" sz="quarter" idx="12"/>
          </p:nvPr>
        </p:nvSpPr>
        <p:spPr/>
        <p:txBody>
          <a:bodyPr/>
          <a:lstStyle/>
          <a:p>
            <a:fld id="{3C93F9D8-2FBB-4E6E-B5D7-10B5E92419E3}" type="slidenum">
              <a:rPr lang="fr-FR" smtClean="0"/>
              <a:t>‹N°›</a:t>
            </a:fld>
            <a:endParaRPr lang="fr-FR"/>
          </a:p>
        </p:txBody>
      </p:sp>
    </p:spTree>
    <p:extLst>
      <p:ext uri="{BB962C8B-B14F-4D97-AF65-F5344CB8AC3E}">
        <p14:creationId xmlns:p14="http://schemas.microsoft.com/office/powerpoint/2010/main" val="15192121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99602B-6A15-3745-689B-268787582E6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4E3F67C-908F-CF4C-883B-4ABAEA32A6FA}"/>
              </a:ext>
            </a:extLst>
          </p:cNvPr>
          <p:cNvSpPr>
            <a:spLocks noGrp="1"/>
          </p:cNvSpPr>
          <p:nvPr>
            <p:ph type="dt" sz="half" idx="10"/>
          </p:nvPr>
        </p:nvSpPr>
        <p:spPr/>
        <p:txBody>
          <a:bodyPr/>
          <a:lstStyle/>
          <a:p>
            <a:fld id="{06A5553E-B225-4C12-8D3E-494F4AD37311}" type="datetimeFigureOut">
              <a:rPr lang="fr-FR" smtClean="0"/>
              <a:t>09/04/2025</a:t>
            </a:fld>
            <a:endParaRPr lang="fr-FR"/>
          </a:p>
        </p:txBody>
      </p:sp>
      <p:sp>
        <p:nvSpPr>
          <p:cNvPr id="4" name="Espace réservé du pied de page 3">
            <a:extLst>
              <a:ext uri="{FF2B5EF4-FFF2-40B4-BE49-F238E27FC236}">
                <a16:creationId xmlns:a16="http://schemas.microsoft.com/office/drawing/2014/main" id="{AC05D307-6658-6568-2A04-8190E97012B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0A7C58A-D049-B415-7B2C-2EF4559E3F4B}"/>
              </a:ext>
            </a:extLst>
          </p:cNvPr>
          <p:cNvSpPr>
            <a:spLocks noGrp="1"/>
          </p:cNvSpPr>
          <p:nvPr>
            <p:ph type="sldNum" sz="quarter" idx="12"/>
          </p:nvPr>
        </p:nvSpPr>
        <p:spPr/>
        <p:txBody>
          <a:bodyPr/>
          <a:lstStyle/>
          <a:p>
            <a:fld id="{3C93F9D8-2FBB-4E6E-B5D7-10B5E92419E3}" type="slidenum">
              <a:rPr lang="fr-FR" smtClean="0"/>
              <a:t>‹N°›</a:t>
            </a:fld>
            <a:endParaRPr lang="fr-FR"/>
          </a:p>
        </p:txBody>
      </p:sp>
    </p:spTree>
    <p:extLst>
      <p:ext uri="{BB962C8B-B14F-4D97-AF65-F5344CB8AC3E}">
        <p14:creationId xmlns:p14="http://schemas.microsoft.com/office/powerpoint/2010/main" val="24502339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51D94A6-91FB-3E88-2E91-94C8704E7C98}"/>
              </a:ext>
            </a:extLst>
          </p:cNvPr>
          <p:cNvSpPr>
            <a:spLocks noGrp="1"/>
          </p:cNvSpPr>
          <p:nvPr>
            <p:ph type="dt" sz="half" idx="10"/>
          </p:nvPr>
        </p:nvSpPr>
        <p:spPr/>
        <p:txBody>
          <a:bodyPr/>
          <a:lstStyle/>
          <a:p>
            <a:fld id="{06A5553E-B225-4C12-8D3E-494F4AD37311}" type="datetimeFigureOut">
              <a:rPr lang="fr-FR" smtClean="0"/>
              <a:t>09/04/2025</a:t>
            </a:fld>
            <a:endParaRPr lang="fr-FR"/>
          </a:p>
        </p:txBody>
      </p:sp>
      <p:sp>
        <p:nvSpPr>
          <p:cNvPr id="3" name="Espace réservé du pied de page 2">
            <a:extLst>
              <a:ext uri="{FF2B5EF4-FFF2-40B4-BE49-F238E27FC236}">
                <a16:creationId xmlns:a16="http://schemas.microsoft.com/office/drawing/2014/main" id="{3AD3E672-8841-0939-1127-2463C6E9A7C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96109E38-EC5A-CD55-CA36-69CC95FE2B4B}"/>
              </a:ext>
            </a:extLst>
          </p:cNvPr>
          <p:cNvSpPr>
            <a:spLocks noGrp="1"/>
          </p:cNvSpPr>
          <p:nvPr>
            <p:ph type="sldNum" sz="quarter" idx="12"/>
          </p:nvPr>
        </p:nvSpPr>
        <p:spPr/>
        <p:txBody>
          <a:bodyPr/>
          <a:lstStyle/>
          <a:p>
            <a:fld id="{3C93F9D8-2FBB-4E6E-B5D7-10B5E92419E3}" type="slidenum">
              <a:rPr lang="fr-FR" smtClean="0"/>
              <a:t>‹N°›</a:t>
            </a:fld>
            <a:endParaRPr lang="fr-FR"/>
          </a:p>
        </p:txBody>
      </p:sp>
    </p:spTree>
    <p:extLst>
      <p:ext uri="{BB962C8B-B14F-4D97-AF65-F5344CB8AC3E}">
        <p14:creationId xmlns:p14="http://schemas.microsoft.com/office/powerpoint/2010/main" val="22380234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5E873B-8CD2-8E84-9204-19E89963032F}"/>
              </a:ext>
            </a:extLst>
          </p:cNvPr>
          <p:cNvSpPr>
            <a:spLocks noGrp="1"/>
          </p:cNvSpPr>
          <p:nvPr>
            <p:ph type="title"/>
          </p:nvPr>
        </p:nvSpPr>
        <p:spPr>
          <a:xfrm>
            <a:off x="629841" y="342900"/>
            <a:ext cx="2949178" cy="120015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FABFA36B-F2BD-4779-74AB-17F18F881541}"/>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0020E97-6E7C-CA7E-51D4-82D97A4E3ED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5CA93DB-BEF0-D486-FA33-83806CEBEE15}"/>
              </a:ext>
            </a:extLst>
          </p:cNvPr>
          <p:cNvSpPr>
            <a:spLocks noGrp="1"/>
          </p:cNvSpPr>
          <p:nvPr>
            <p:ph type="dt" sz="half" idx="10"/>
          </p:nvPr>
        </p:nvSpPr>
        <p:spPr/>
        <p:txBody>
          <a:bodyPr/>
          <a:lstStyle/>
          <a:p>
            <a:fld id="{06A5553E-B225-4C12-8D3E-494F4AD37311}" type="datetimeFigureOut">
              <a:rPr lang="fr-FR" smtClean="0"/>
              <a:t>09/04/2025</a:t>
            </a:fld>
            <a:endParaRPr lang="fr-FR"/>
          </a:p>
        </p:txBody>
      </p:sp>
      <p:sp>
        <p:nvSpPr>
          <p:cNvPr id="6" name="Espace réservé du pied de page 5">
            <a:extLst>
              <a:ext uri="{FF2B5EF4-FFF2-40B4-BE49-F238E27FC236}">
                <a16:creationId xmlns:a16="http://schemas.microsoft.com/office/drawing/2014/main" id="{410E2238-0E72-27CD-071E-2683D6B922E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FDBC14A-0C12-312A-82E6-42DD930C2BAD}"/>
              </a:ext>
            </a:extLst>
          </p:cNvPr>
          <p:cNvSpPr>
            <a:spLocks noGrp="1"/>
          </p:cNvSpPr>
          <p:nvPr>
            <p:ph type="sldNum" sz="quarter" idx="12"/>
          </p:nvPr>
        </p:nvSpPr>
        <p:spPr/>
        <p:txBody>
          <a:bodyPr/>
          <a:lstStyle/>
          <a:p>
            <a:fld id="{3C93F9D8-2FBB-4E6E-B5D7-10B5E92419E3}" type="slidenum">
              <a:rPr lang="fr-FR" smtClean="0"/>
              <a:t>‹N°›</a:t>
            </a:fld>
            <a:endParaRPr lang="fr-FR"/>
          </a:p>
        </p:txBody>
      </p:sp>
    </p:spTree>
    <p:extLst>
      <p:ext uri="{BB962C8B-B14F-4D97-AF65-F5344CB8AC3E}">
        <p14:creationId xmlns:p14="http://schemas.microsoft.com/office/powerpoint/2010/main" val="38848989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47E725-72EF-D707-9C9F-2A1D2AF58847}"/>
              </a:ext>
            </a:extLst>
          </p:cNvPr>
          <p:cNvSpPr>
            <a:spLocks noGrp="1"/>
          </p:cNvSpPr>
          <p:nvPr>
            <p:ph type="title"/>
          </p:nvPr>
        </p:nvSpPr>
        <p:spPr>
          <a:xfrm>
            <a:off x="629841" y="342900"/>
            <a:ext cx="2949178" cy="120015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71C76355-621C-ACFA-B96E-A3BF5F3070D8}"/>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DFBCE241-CEB2-B2F5-A512-9A3F12DB9C34}"/>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C40CBE0-5F8E-141B-A513-AC84AB02F5D6}"/>
              </a:ext>
            </a:extLst>
          </p:cNvPr>
          <p:cNvSpPr>
            <a:spLocks noGrp="1"/>
          </p:cNvSpPr>
          <p:nvPr>
            <p:ph type="dt" sz="half" idx="10"/>
          </p:nvPr>
        </p:nvSpPr>
        <p:spPr/>
        <p:txBody>
          <a:bodyPr/>
          <a:lstStyle/>
          <a:p>
            <a:fld id="{06A5553E-B225-4C12-8D3E-494F4AD37311}" type="datetimeFigureOut">
              <a:rPr lang="fr-FR" smtClean="0"/>
              <a:t>09/04/2025</a:t>
            </a:fld>
            <a:endParaRPr lang="fr-FR"/>
          </a:p>
        </p:txBody>
      </p:sp>
      <p:sp>
        <p:nvSpPr>
          <p:cNvPr id="6" name="Espace réservé du pied de page 5">
            <a:extLst>
              <a:ext uri="{FF2B5EF4-FFF2-40B4-BE49-F238E27FC236}">
                <a16:creationId xmlns:a16="http://schemas.microsoft.com/office/drawing/2014/main" id="{438E15A4-C202-713A-5EEC-316F90704C4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B9DE434-7F76-2303-FABF-0DEA77B770D5}"/>
              </a:ext>
            </a:extLst>
          </p:cNvPr>
          <p:cNvSpPr>
            <a:spLocks noGrp="1"/>
          </p:cNvSpPr>
          <p:nvPr>
            <p:ph type="sldNum" sz="quarter" idx="12"/>
          </p:nvPr>
        </p:nvSpPr>
        <p:spPr/>
        <p:txBody>
          <a:bodyPr/>
          <a:lstStyle/>
          <a:p>
            <a:fld id="{3C93F9D8-2FBB-4E6E-B5D7-10B5E92419E3}" type="slidenum">
              <a:rPr lang="fr-FR" smtClean="0"/>
              <a:t>‹N°›</a:t>
            </a:fld>
            <a:endParaRPr lang="fr-FR"/>
          </a:p>
        </p:txBody>
      </p:sp>
    </p:spTree>
    <p:extLst>
      <p:ext uri="{BB962C8B-B14F-4D97-AF65-F5344CB8AC3E}">
        <p14:creationId xmlns:p14="http://schemas.microsoft.com/office/powerpoint/2010/main" val="19513281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F12376-3143-4931-FE35-9AD21CE25BA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FC12408-76DE-45D2-79D0-F20B72204AF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812A210-3FCC-A28D-2E23-B48AAD5F1D22}"/>
              </a:ext>
            </a:extLst>
          </p:cNvPr>
          <p:cNvSpPr>
            <a:spLocks noGrp="1"/>
          </p:cNvSpPr>
          <p:nvPr>
            <p:ph type="dt" sz="half" idx="10"/>
          </p:nvPr>
        </p:nvSpPr>
        <p:spPr/>
        <p:txBody>
          <a:bodyPr/>
          <a:lstStyle/>
          <a:p>
            <a:fld id="{06A5553E-B225-4C12-8D3E-494F4AD37311}" type="datetimeFigureOut">
              <a:rPr lang="fr-FR" smtClean="0"/>
              <a:t>09/04/2025</a:t>
            </a:fld>
            <a:endParaRPr lang="fr-FR"/>
          </a:p>
        </p:txBody>
      </p:sp>
      <p:sp>
        <p:nvSpPr>
          <p:cNvPr id="5" name="Espace réservé du pied de page 4">
            <a:extLst>
              <a:ext uri="{FF2B5EF4-FFF2-40B4-BE49-F238E27FC236}">
                <a16:creationId xmlns:a16="http://schemas.microsoft.com/office/drawing/2014/main" id="{FD8188B1-BDB5-C61B-456B-179BE29B4E8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EB2194-D9CC-0F66-CD21-9B959F58A771}"/>
              </a:ext>
            </a:extLst>
          </p:cNvPr>
          <p:cNvSpPr>
            <a:spLocks noGrp="1"/>
          </p:cNvSpPr>
          <p:nvPr>
            <p:ph type="sldNum" sz="quarter" idx="12"/>
          </p:nvPr>
        </p:nvSpPr>
        <p:spPr/>
        <p:txBody>
          <a:bodyPr/>
          <a:lstStyle/>
          <a:p>
            <a:fld id="{3C93F9D8-2FBB-4E6E-B5D7-10B5E92419E3}" type="slidenum">
              <a:rPr lang="fr-FR" smtClean="0"/>
              <a:t>‹N°›</a:t>
            </a:fld>
            <a:endParaRPr lang="fr-FR"/>
          </a:p>
        </p:txBody>
      </p:sp>
    </p:spTree>
    <p:extLst>
      <p:ext uri="{BB962C8B-B14F-4D97-AF65-F5344CB8AC3E}">
        <p14:creationId xmlns:p14="http://schemas.microsoft.com/office/powerpoint/2010/main" val="11577090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542A3C3-D4B7-C4D7-95F7-BDA22FB9F8D1}"/>
              </a:ext>
            </a:extLst>
          </p:cNvPr>
          <p:cNvSpPr>
            <a:spLocks noGrp="1"/>
          </p:cNvSpPr>
          <p:nvPr>
            <p:ph type="title" orient="vert"/>
          </p:nvPr>
        </p:nvSpPr>
        <p:spPr>
          <a:xfrm>
            <a:off x="6543675" y="273844"/>
            <a:ext cx="1971675" cy="4358879"/>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B812603-F1BE-4453-F2E9-A993CE086BB4}"/>
              </a:ext>
            </a:extLst>
          </p:cNvPr>
          <p:cNvSpPr>
            <a:spLocks noGrp="1"/>
          </p:cNvSpPr>
          <p:nvPr>
            <p:ph type="body" orient="vert" idx="1"/>
          </p:nvPr>
        </p:nvSpPr>
        <p:spPr>
          <a:xfrm>
            <a:off x="628650" y="273844"/>
            <a:ext cx="5800725" cy="435887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0EF5A1-6D17-C4C7-6938-7B92C0318167}"/>
              </a:ext>
            </a:extLst>
          </p:cNvPr>
          <p:cNvSpPr>
            <a:spLocks noGrp="1"/>
          </p:cNvSpPr>
          <p:nvPr>
            <p:ph type="dt" sz="half" idx="10"/>
          </p:nvPr>
        </p:nvSpPr>
        <p:spPr/>
        <p:txBody>
          <a:bodyPr/>
          <a:lstStyle/>
          <a:p>
            <a:fld id="{06A5553E-B225-4C12-8D3E-494F4AD37311}" type="datetimeFigureOut">
              <a:rPr lang="fr-FR" smtClean="0"/>
              <a:t>09/04/2025</a:t>
            </a:fld>
            <a:endParaRPr lang="fr-FR"/>
          </a:p>
        </p:txBody>
      </p:sp>
      <p:sp>
        <p:nvSpPr>
          <p:cNvPr id="5" name="Espace réservé du pied de page 4">
            <a:extLst>
              <a:ext uri="{FF2B5EF4-FFF2-40B4-BE49-F238E27FC236}">
                <a16:creationId xmlns:a16="http://schemas.microsoft.com/office/drawing/2014/main" id="{2A109028-9208-2CA4-3265-B2456CFF5C2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E160D82-18C1-1E4F-6C8B-BE11F7E4070D}"/>
              </a:ext>
            </a:extLst>
          </p:cNvPr>
          <p:cNvSpPr>
            <a:spLocks noGrp="1"/>
          </p:cNvSpPr>
          <p:nvPr>
            <p:ph type="sldNum" sz="quarter" idx="12"/>
          </p:nvPr>
        </p:nvSpPr>
        <p:spPr/>
        <p:txBody>
          <a:bodyPr/>
          <a:lstStyle/>
          <a:p>
            <a:fld id="{3C93F9D8-2FBB-4E6E-B5D7-10B5E92419E3}" type="slidenum">
              <a:rPr lang="fr-FR" smtClean="0"/>
              <a:t>‹N°›</a:t>
            </a:fld>
            <a:endParaRPr lang="fr-FR"/>
          </a:p>
        </p:txBody>
      </p:sp>
    </p:spTree>
    <p:extLst>
      <p:ext uri="{BB962C8B-B14F-4D97-AF65-F5344CB8AC3E}">
        <p14:creationId xmlns:p14="http://schemas.microsoft.com/office/powerpoint/2010/main" val="3811141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3000"/>
              <a:buFont typeface="Poppins"/>
              <a:buNone/>
              <a:defRPr sz="3000">
                <a:solidFill>
                  <a:schemeClr val="dk1"/>
                </a:solidFill>
                <a:latin typeface="Poppins"/>
                <a:ea typeface="Poppins"/>
                <a:cs typeface="Poppins"/>
                <a:sym typeface="Poppins"/>
              </a:defRPr>
            </a:lvl1pPr>
            <a:lvl2pPr lvl="1" algn="ctr">
              <a:lnSpc>
                <a:spcPct val="100000"/>
              </a:lnSpc>
              <a:spcBef>
                <a:spcPts val="0"/>
              </a:spcBef>
              <a:spcAft>
                <a:spcPts val="0"/>
              </a:spcAft>
              <a:buClr>
                <a:schemeClr val="dk1"/>
              </a:buClr>
              <a:buSzPts val="2800"/>
              <a:buFont typeface="Kanit"/>
              <a:buNone/>
              <a:defRPr sz="2800">
                <a:solidFill>
                  <a:schemeClr val="dk1"/>
                </a:solidFill>
                <a:latin typeface="Kanit"/>
                <a:ea typeface="Kanit"/>
                <a:cs typeface="Kanit"/>
                <a:sym typeface="Kanit"/>
              </a:defRPr>
            </a:lvl2pPr>
            <a:lvl3pPr lvl="2" algn="ctr">
              <a:lnSpc>
                <a:spcPct val="100000"/>
              </a:lnSpc>
              <a:spcBef>
                <a:spcPts val="0"/>
              </a:spcBef>
              <a:spcAft>
                <a:spcPts val="0"/>
              </a:spcAft>
              <a:buClr>
                <a:schemeClr val="dk1"/>
              </a:buClr>
              <a:buSzPts val="2800"/>
              <a:buFont typeface="Kanit"/>
              <a:buNone/>
              <a:defRPr sz="2800">
                <a:solidFill>
                  <a:schemeClr val="dk1"/>
                </a:solidFill>
                <a:latin typeface="Kanit"/>
                <a:ea typeface="Kanit"/>
                <a:cs typeface="Kanit"/>
                <a:sym typeface="Kanit"/>
              </a:defRPr>
            </a:lvl3pPr>
            <a:lvl4pPr lvl="3" algn="ctr">
              <a:lnSpc>
                <a:spcPct val="100000"/>
              </a:lnSpc>
              <a:spcBef>
                <a:spcPts val="0"/>
              </a:spcBef>
              <a:spcAft>
                <a:spcPts val="0"/>
              </a:spcAft>
              <a:buClr>
                <a:schemeClr val="dk1"/>
              </a:buClr>
              <a:buSzPts val="2800"/>
              <a:buFont typeface="Kanit"/>
              <a:buNone/>
              <a:defRPr sz="2800">
                <a:solidFill>
                  <a:schemeClr val="dk1"/>
                </a:solidFill>
                <a:latin typeface="Kanit"/>
                <a:ea typeface="Kanit"/>
                <a:cs typeface="Kanit"/>
                <a:sym typeface="Kanit"/>
              </a:defRPr>
            </a:lvl4pPr>
            <a:lvl5pPr lvl="4" algn="ctr">
              <a:lnSpc>
                <a:spcPct val="100000"/>
              </a:lnSpc>
              <a:spcBef>
                <a:spcPts val="0"/>
              </a:spcBef>
              <a:spcAft>
                <a:spcPts val="0"/>
              </a:spcAft>
              <a:buClr>
                <a:schemeClr val="dk1"/>
              </a:buClr>
              <a:buSzPts val="2800"/>
              <a:buFont typeface="Kanit"/>
              <a:buNone/>
              <a:defRPr sz="2800">
                <a:solidFill>
                  <a:schemeClr val="dk1"/>
                </a:solidFill>
                <a:latin typeface="Kanit"/>
                <a:ea typeface="Kanit"/>
                <a:cs typeface="Kanit"/>
                <a:sym typeface="Kanit"/>
              </a:defRPr>
            </a:lvl5pPr>
            <a:lvl6pPr lvl="5" algn="ctr">
              <a:lnSpc>
                <a:spcPct val="100000"/>
              </a:lnSpc>
              <a:spcBef>
                <a:spcPts val="0"/>
              </a:spcBef>
              <a:spcAft>
                <a:spcPts val="0"/>
              </a:spcAft>
              <a:buClr>
                <a:schemeClr val="dk1"/>
              </a:buClr>
              <a:buSzPts val="2800"/>
              <a:buFont typeface="Kanit"/>
              <a:buNone/>
              <a:defRPr sz="2800">
                <a:solidFill>
                  <a:schemeClr val="dk1"/>
                </a:solidFill>
                <a:latin typeface="Kanit"/>
                <a:ea typeface="Kanit"/>
                <a:cs typeface="Kanit"/>
                <a:sym typeface="Kanit"/>
              </a:defRPr>
            </a:lvl6pPr>
            <a:lvl7pPr lvl="6" algn="ctr">
              <a:lnSpc>
                <a:spcPct val="100000"/>
              </a:lnSpc>
              <a:spcBef>
                <a:spcPts val="0"/>
              </a:spcBef>
              <a:spcAft>
                <a:spcPts val="0"/>
              </a:spcAft>
              <a:buClr>
                <a:schemeClr val="dk1"/>
              </a:buClr>
              <a:buSzPts val="2800"/>
              <a:buFont typeface="Kanit"/>
              <a:buNone/>
              <a:defRPr sz="2800">
                <a:solidFill>
                  <a:schemeClr val="dk1"/>
                </a:solidFill>
                <a:latin typeface="Kanit"/>
                <a:ea typeface="Kanit"/>
                <a:cs typeface="Kanit"/>
                <a:sym typeface="Kanit"/>
              </a:defRPr>
            </a:lvl7pPr>
            <a:lvl8pPr lvl="7" algn="ctr">
              <a:lnSpc>
                <a:spcPct val="100000"/>
              </a:lnSpc>
              <a:spcBef>
                <a:spcPts val="0"/>
              </a:spcBef>
              <a:spcAft>
                <a:spcPts val="0"/>
              </a:spcAft>
              <a:buClr>
                <a:schemeClr val="dk1"/>
              </a:buClr>
              <a:buSzPts val="2800"/>
              <a:buFont typeface="Kanit"/>
              <a:buNone/>
              <a:defRPr sz="2800">
                <a:solidFill>
                  <a:schemeClr val="dk1"/>
                </a:solidFill>
                <a:latin typeface="Kanit"/>
                <a:ea typeface="Kanit"/>
                <a:cs typeface="Kanit"/>
                <a:sym typeface="Kanit"/>
              </a:defRPr>
            </a:lvl8pPr>
            <a:lvl9pPr lvl="8" algn="ctr">
              <a:lnSpc>
                <a:spcPct val="100000"/>
              </a:lnSpc>
              <a:spcBef>
                <a:spcPts val="0"/>
              </a:spcBef>
              <a:spcAft>
                <a:spcPts val="0"/>
              </a:spcAft>
              <a:buClr>
                <a:schemeClr val="dk1"/>
              </a:buClr>
              <a:buSzPts val="2800"/>
              <a:buFont typeface="Kanit"/>
              <a:buNone/>
              <a:defRPr sz="2800">
                <a:solidFill>
                  <a:schemeClr val="dk1"/>
                </a:solidFill>
                <a:latin typeface="Kanit"/>
                <a:ea typeface="Kanit"/>
                <a:cs typeface="Kanit"/>
                <a:sym typeface="Kanit"/>
              </a:defRPr>
            </a:lvl9pPr>
          </a:lstStyle>
          <a:p>
            <a:endParaRPr/>
          </a:p>
        </p:txBody>
      </p:sp>
      <p:sp>
        <p:nvSpPr>
          <p:cNvPr id="7" name="Google Shape;7;p1"/>
          <p:cNvSpPr txBox="1">
            <a:spLocks noGrp="1"/>
          </p:cNvSpPr>
          <p:nvPr>
            <p:ph type="body" idx="1"/>
          </p:nvPr>
        </p:nvSpPr>
        <p:spPr>
          <a:xfrm>
            <a:off x="713225" y="1187600"/>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1pPr>
            <a:lvl2pPr marL="914400" lvl="1" indent="-317500">
              <a:lnSpc>
                <a:spcPct val="100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2pPr>
            <a:lvl3pPr marL="1371600" lvl="2" indent="-317500">
              <a:lnSpc>
                <a:spcPct val="100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3pPr>
            <a:lvl4pPr marL="1828800" lvl="3" indent="-317500">
              <a:lnSpc>
                <a:spcPct val="100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4pPr>
            <a:lvl5pPr marL="2286000" lvl="4" indent="-317500">
              <a:lnSpc>
                <a:spcPct val="100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5pPr>
            <a:lvl6pPr marL="2743200" lvl="5" indent="-317500">
              <a:lnSpc>
                <a:spcPct val="100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6pPr>
            <a:lvl7pPr marL="3200400" lvl="6" indent="-317500">
              <a:lnSpc>
                <a:spcPct val="100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7pPr>
            <a:lvl8pPr marL="3657600" lvl="7" indent="-317500">
              <a:lnSpc>
                <a:spcPct val="100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8pPr>
            <a:lvl9pPr marL="4114800" lvl="8" indent="-317500">
              <a:lnSpc>
                <a:spcPct val="100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4" r:id="rId5"/>
    <p:sldLayoutId id="2147483655" r:id="rId6"/>
    <p:sldLayoutId id="2147483657" r:id="rId7"/>
    <p:sldLayoutId id="2147483659" r:id="rId8"/>
    <p:sldLayoutId id="2147483660" r:id="rId9"/>
    <p:sldLayoutId id="2147483666" r:id="rId10"/>
    <p:sldLayoutId id="2147483667"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772179E-D17E-649D-80EF-69C11529C897}"/>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2FB005B-E44A-C952-B38A-1553CC8BFAFD}"/>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5E74A2C-0730-C21A-8DF5-650B566BB57B}"/>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06A5553E-B225-4C12-8D3E-494F4AD37311}" type="datetimeFigureOut">
              <a:rPr lang="fr-FR" smtClean="0"/>
              <a:t>09/04/2025</a:t>
            </a:fld>
            <a:endParaRPr lang="fr-FR"/>
          </a:p>
        </p:txBody>
      </p:sp>
      <p:sp>
        <p:nvSpPr>
          <p:cNvPr id="5" name="Espace réservé du pied de page 4">
            <a:extLst>
              <a:ext uri="{FF2B5EF4-FFF2-40B4-BE49-F238E27FC236}">
                <a16:creationId xmlns:a16="http://schemas.microsoft.com/office/drawing/2014/main" id="{D013F1C3-E4E8-0C7C-6197-BF2C82F00D9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D183E3E-1E42-F2AA-23F6-C071E86B972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3C93F9D8-2FBB-4E6E-B5D7-10B5E92419E3}" type="slidenum">
              <a:rPr lang="fr-FR" smtClean="0"/>
              <a:t>‹N°›</a:t>
            </a:fld>
            <a:endParaRPr lang="fr-FR"/>
          </a:p>
        </p:txBody>
      </p:sp>
    </p:spTree>
    <p:extLst>
      <p:ext uri="{BB962C8B-B14F-4D97-AF65-F5344CB8AC3E}">
        <p14:creationId xmlns:p14="http://schemas.microsoft.com/office/powerpoint/2010/main" val="191584110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9.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B6223030-9FF1-8EF1-F647-931D78D53D8D}"/>
              </a:ext>
            </a:extLst>
          </p:cNvPr>
          <p:cNvSpPr/>
          <p:nvPr/>
        </p:nvSpPr>
        <p:spPr>
          <a:xfrm>
            <a:off x="170651" y="377722"/>
            <a:ext cx="1327811" cy="1250480"/>
          </a:xfrm>
          <a:prstGeom prst="ellipse">
            <a:avLst/>
          </a:prstGeom>
          <a:solidFill>
            <a:srgbClr val="FFCB02"/>
          </a:solidFill>
          <a:ln>
            <a:solidFill>
              <a:srgbClr val="FFCB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CB02"/>
              </a:solidFill>
              <a:latin typeface="Aptos" panose="02110004020202020204"/>
            </a:endParaRPr>
          </a:p>
        </p:txBody>
      </p:sp>
      <p:pic>
        <p:nvPicPr>
          <p:cNvPr id="5" name="Image 4" descr="Une image contenant texte, Police, symbole, logo&#10;&#10;Description générée automatiquement">
            <a:extLst>
              <a:ext uri="{FF2B5EF4-FFF2-40B4-BE49-F238E27FC236}">
                <a16:creationId xmlns:a16="http://schemas.microsoft.com/office/drawing/2014/main" id="{A286F669-D788-7B05-159A-7236E7898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226" y="1906884"/>
            <a:ext cx="1076662" cy="1197372"/>
          </a:xfrm>
          <a:prstGeom prst="rect">
            <a:avLst/>
          </a:prstGeom>
        </p:spPr>
      </p:pic>
      <p:sp>
        <p:nvSpPr>
          <p:cNvPr id="7" name="Larme 6">
            <a:extLst>
              <a:ext uri="{FF2B5EF4-FFF2-40B4-BE49-F238E27FC236}">
                <a16:creationId xmlns:a16="http://schemas.microsoft.com/office/drawing/2014/main" id="{9BB39121-3C80-EB40-2DE4-3CEA180AE260}"/>
              </a:ext>
            </a:extLst>
          </p:cNvPr>
          <p:cNvSpPr/>
          <p:nvPr/>
        </p:nvSpPr>
        <p:spPr>
          <a:xfrm rot="21119141">
            <a:off x="216102" y="3593341"/>
            <a:ext cx="1204086" cy="1207195"/>
          </a:xfrm>
          <a:prstGeom prst="teardrop">
            <a:avLst/>
          </a:prstGeom>
          <a:solidFill>
            <a:srgbClr val="ED1B23"/>
          </a:solidFill>
          <a:ln>
            <a:solidFill>
              <a:srgbClr val="ED1B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dirty="0">
              <a:solidFill>
                <a:prstClr val="white"/>
              </a:solidFill>
              <a:latin typeface="Aptos" panose="02110004020202020204"/>
            </a:endParaRPr>
          </a:p>
        </p:txBody>
      </p:sp>
      <p:sp>
        <p:nvSpPr>
          <p:cNvPr id="8" name="Titre 1">
            <a:extLst>
              <a:ext uri="{FF2B5EF4-FFF2-40B4-BE49-F238E27FC236}">
                <a16:creationId xmlns:a16="http://schemas.microsoft.com/office/drawing/2014/main" id="{B3B11B21-8F3E-C5CD-C446-4EB3FA3BC253}"/>
              </a:ext>
            </a:extLst>
          </p:cNvPr>
          <p:cNvSpPr>
            <a:spLocks noGrp="1"/>
          </p:cNvSpPr>
          <p:nvPr>
            <p:ph type="ctrTitle"/>
          </p:nvPr>
        </p:nvSpPr>
        <p:spPr>
          <a:xfrm>
            <a:off x="2763982" y="1246909"/>
            <a:ext cx="4835237" cy="1724891"/>
          </a:xfrm>
        </p:spPr>
        <p:txBody>
          <a:bodyPr>
            <a:normAutofit fontScale="90000"/>
          </a:bodyPr>
          <a:lstStyle/>
          <a:p>
            <a:r>
              <a:rPr lang="fr-FR" dirty="0">
                <a:solidFill>
                  <a:srgbClr val="ED1B23"/>
                </a:solidFill>
                <a:latin typeface="Staatliches" pitchFamily="2" charset="0"/>
              </a:rPr>
              <a:t>Bonjour et </a:t>
            </a:r>
            <a:r>
              <a:rPr lang="fr-FR" dirty="0" err="1">
                <a:solidFill>
                  <a:srgbClr val="ED1B23"/>
                </a:solidFill>
                <a:latin typeface="Staatliches" pitchFamily="2" charset="0"/>
              </a:rPr>
              <a:t>bienvenu.e</a:t>
            </a:r>
            <a:br>
              <a:rPr lang="fr-FR" dirty="0">
                <a:solidFill>
                  <a:srgbClr val="ED1B23"/>
                </a:solidFill>
                <a:latin typeface="Staatliches" pitchFamily="2" charset="0"/>
              </a:rPr>
            </a:br>
            <a:br>
              <a:rPr lang="fr-FR" dirty="0">
                <a:solidFill>
                  <a:srgbClr val="ED1B23"/>
                </a:solidFill>
                <a:latin typeface="Staatliches" pitchFamily="2" charset="0"/>
              </a:rPr>
            </a:br>
            <a:r>
              <a:rPr lang="fr-FR" dirty="0">
                <a:solidFill>
                  <a:srgbClr val="ED1B23"/>
                </a:solidFill>
                <a:latin typeface="Staatliches" pitchFamily="2" charset="0"/>
              </a:rPr>
              <a:t>Merci de patienter</a:t>
            </a:r>
          </a:p>
        </p:txBody>
      </p:sp>
      <p:cxnSp>
        <p:nvCxnSpPr>
          <p:cNvPr id="12" name="Connecteur droit 11">
            <a:extLst>
              <a:ext uri="{FF2B5EF4-FFF2-40B4-BE49-F238E27FC236}">
                <a16:creationId xmlns:a16="http://schemas.microsoft.com/office/drawing/2014/main" id="{3F135902-70B8-06B6-A3EB-E41170547E6A}"/>
              </a:ext>
            </a:extLst>
          </p:cNvPr>
          <p:cNvCxnSpPr>
            <a:cxnSpLocks/>
            <a:stCxn id="8" idx="1"/>
            <a:endCxn id="8" idx="3"/>
          </p:cNvCxnSpPr>
          <p:nvPr/>
        </p:nvCxnSpPr>
        <p:spPr>
          <a:xfrm>
            <a:off x="2763982" y="2109355"/>
            <a:ext cx="4835237" cy="0"/>
          </a:xfrm>
          <a:prstGeom prst="line">
            <a:avLst/>
          </a:prstGeom>
          <a:ln>
            <a:solidFill>
              <a:srgbClr val="FFCB0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6502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B6223030-9FF1-8EF1-F647-931D78D53D8D}"/>
              </a:ext>
            </a:extLst>
          </p:cNvPr>
          <p:cNvSpPr/>
          <p:nvPr/>
        </p:nvSpPr>
        <p:spPr>
          <a:xfrm>
            <a:off x="170651" y="377722"/>
            <a:ext cx="1327811" cy="1250480"/>
          </a:xfrm>
          <a:prstGeom prst="ellipse">
            <a:avLst/>
          </a:prstGeom>
          <a:solidFill>
            <a:srgbClr val="FFCB02"/>
          </a:solidFill>
          <a:ln>
            <a:solidFill>
              <a:srgbClr val="FFCB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CB02"/>
              </a:solidFill>
              <a:latin typeface="Aptos" panose="02110004020202020204"/>
            </a:endParaRPr>
          </a:p>
        </p:txBody>
      </p:sp>
      <p:pic>
        <p:nvPicPr>
          <p:cNvPr id="5" name="Image 4" descr="Une image contenant texte, Police, symbole, logo&#10;&#10;Description générée automatiquement">
            <a:extLst>
              <a:ext uri="{FF2B5EF4-FFF2-40B4-BE49-F238E27FC236}">
                <a16:creationId xmlns:a16="http://schemas.microsoft.com/office/drawing/2014/main" id="{A286F669-D788-7B05-159A-7236E7898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226" y="1906884"/>
            <a:ext cx="1076662" cy="1197372"/>
          </a:xfrm>
          <a:prstGeom prst="rect">
            <a:avLst/>
          </a:prstGeom>
        </p:spPr>
      </p:pic>
      <p:sp>
        <p:nvSpPr>
          <p:cNvPr id="7" name="Larme 6">
            <a:extLst>
              <a:ext uri="{FF2B5EF4-FFF2-40B4-BE49-F238E27FC236}">
                <a16:creationId xmlns:a16="http://schemas.microsoft.com/office/drawing/2014/main" id="{9BB39121-3C80-EB40-2DE4-3CEA180AE260}"/>
              </a:ext>
            </a:extLst>
          </p:cNvPr>
          <p:cNvSpPr/>
          <p:nvPr/>
        </p:nvSpPr>
        <p:spPr>
          <a:xfrm rot="21119141">
            <a:off x="216102" y="3593341"/>
            <a:ext cx="1204086" cy="1207195"/>
          </a:xfrm>
          <a:prstGeom prst="teardrop">
            <a:avLst/>
          </a:prstGeom>
          <a:solidFill>
            <a:srgbClr val="ED1B23"/>
          </a:solidFill>
          <a:ln>
            <a:solidFill>
              <a:srgbClr val="ED1B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dirty="0">
              <a:solidFill>
                <a:prstClr val="white"/>
              </a:solidFill>
              <a:latin typeface="Aptos" panose="02110004020202020204"/>
            </a:endParaRPr>
          </a:p>
        </p:txBody>
      </p:sp>
      <p:sp>
        <p:nvSpPr>
          <p:cNvPr id="3" name="ZoneTexte 2">
            <a:extLst>
              <a:ext uri="{FF2B5EF4-FFF2-40B4-BE49-F238E27FC236}">
                <a16:creationId xmlns:a16="http://schemas.microsoft.com/office/drawing/2014/main" id="{063AE786-968F-DC70-8076-EC10B4433212}"/>
              </a:ext>
            </a:extLst>
          </p:cNvPr>
          <p:cNvSpPr txBox="1"/>
          <p:nvPr/>
        </p:nvSpPr>
        <p:spPr>
          <a:xfrm>
            <a:off x="2261103" y="298763"/>
            <a:ext cx="5031464" cy="923330"/>
          </a:xfrm>
          <a:prstGeom prst="rect">
            <a:avLst/>
          </a:prstGeom>
          <a:noFill/>
        </p:spPr>
        <p:txBody>
          <a:bodyPr wrap="square" rtlCol="0">
            <a:spAutoFit/>
          </a:bodyPr>
          <a:lstStyle/>
          <a:p>
            <a:pPr defTabSz="685800">
              <a:buClrTx/>
            </a:pPr>
            <a:r>
              <a:rPr lang="fr-FR" sz="4050" kern="1200" dirty="0">
                <a:solidFill>
                  <a:prstClr val="black"/>
                </a:solidFill>
                <a:latin typeface="Staatliches" pitchFamily="2" charset="0"/>
                <a:ea typeface="+mn-ea"/>
                <a:cs typeface="+mn-cs"/>
              </a:rPr>
              <a:t>Programme</a:t>
            </a:r>
          </a:p>
          <a:p>
            <a:pPr defTabSz="685800">
              <a:buClrTx/>
            </a:pPr>
            <a:r>
              <a:rPr lang="fr-FR" sz="1350" b="1" kern="1200" dirty="0">
                <a:solidFill>
                  <a:srgbClr val="FF0000"/>
                </a:solidFill>
                <a:latin typeface="Poppins" panose="00000500000000000000" pitchFamily="2" charset="0"/>
                <a:ea typeface="+mn-ea"/>
                <a:cs typeface="Poppins" panose="00000500000000000000" pitchFamily="2" charset="0"/>
              </a:rPr>
              <a:t>Ecrire un résumé pour une conférence</a:t>
            </a:r>
            <a:endParaRPr lang="fr-FR" sz="1350" kern="1200" dirty="0">
              <a:solidFill>
                <a:srgbClr val="FF0000"/>
              </a:solidFill>
              <a:latin typeface="Poppins" panose="00000500000000000000" pitchFamily="2" charset="0"/>
              <a:ea typeface="+mn-ea"/>
              <a:cs typeface="Poppins" panose="00000500000000000000" pitchFamily="2" charset="0"/>
            </a:endParaRPr>
          </a:p>
        </p:txBody>
      </p:sp>
      <p:sp>
        <p:nvSpPr>
          <p:cNvPr id="2" name="ZoneTexte 1">
            <a:extLst>
              <a:ext uri="{FF2B5EF4-FFF2-40B4-BE49-F238E27FC236}">
                <a16:creationId xmlns:a16="http://schemas.microsoft.com/office/drawing/2014/main" id="{9576876F-EABF-4811-224F-A0589E6172B4}"/>
              </a:ext>
            </a:extLst>
          </p:cNvPr>
          <p:cNvSpPr txBox="1"/>
          <p:nvPr/>
        </p:nvSpPr>
        <p:spPr>
          <a:xfrm>
            <a:off x="2261103" y="1709975"/>
            <a:ext cx="6709768" cy="2246769"/>
          </a:xfrm>
          <a:prstGeom prst="rect">
            <a:avLst/>
          </a:prstGeom>
          <a:noFill/>
        </p:spPr>
        <p:txBody>
          <a:bodyPr wrap="square" rtlCol="0">
            <a:spAutoFit/>
          </a:bodyPr>
          <a:lstStyle/>
          <a:p>
            <a:r>
              <a:rPr lang="fr-FR" sz="1600" dirty="0">
                <a:latin typeface="Staatliches" pitchFamily="2" charset="0"/>
              </a:rPr>
              <a:t>ACCUEIL DU PUBLIC </a:t>
            </a:r>
          </a:p>
          <a:p>
            <a:pPr lvl="1"/>
            <a:r>
              <a:rPr lang="fr-FR" sz="1200" b="1" dirty="0">
                <a:solidFill>
                  <a:srgbClr val="222222"/>
                </a:solidFill>
                <a:effectLst/>
                <a:highlight>
                  <a:srgbClr val="FFFFFF"/>
                </a:highlight>
                <a:latin typeface="Poppins" panose="00000500000000000000" pitchFamily="2" charset="0"/>
                <a:ea typeface="Times New Roman" panose="02020603050405020304" pitchFamily="18" charset="0"/>
                <a:cs typeface="Poppins" panose="00000500000000000000" pitchFamily="2" charset="0"/>
              </a:rPr>
              <a:t>     Thibault Boudon</a:t>
            </a:r>
            <a:r>
              <a:rPr lang="fr-FR" sz="1200" dirty="0">
                <a:solidFill>
                  <a:srgbClr val="222222"/>
                </a:solidFill>
                <a:effectLst/>
                <a:highlight>
                  <a:srgbClr val="FFFFFF"/>
                </a:highlight>
                <a:latin typeface="Poppins" panose="00000500000000000000" pitchFamily="2" charset="0"/>
                <a:ea typeface="Times New Roman" panose="02020603050405020304" pitchFamily="18" charset="0"/>
                <a:cs typeface="Poppins" panose="00000500000000000000" pitchFamily="2" charset="0"/>
              </a:rPr>
              <a:t>, Responsable de la Recherche Opérationnelle, Sidaction, France</a:t>
            </a:r>
          </a:p>
          <a:p>
            <a:endParaRPr lang="fr-FR" dirty="0">
              <a:latin typeface="Staatliches" pitchFamily="2" charset="0"/>
            </a:endParaRPr>
          </a:p>
          <a:p>
            <a:endParaRPr lang="fr-FR" dirty="0">
              <a:latin typeface="Staatliches" pitchFamily="2" charset="0"/>
            </a:endParaRPr>
          </a:p>
          <a:p>
            <a:r>
              <a:rPr lang="fr-FR" sz="1600" kern="1200" dirty="0">
                <a:solidFill>
                  <a:schemeClr val="tx1"/>
                </a:solidFill>
                <a:latin typeface="Staatliches" pitchFamily="2" charset="0"/>
                <a:ea typeface="+mn-ea"/>
                <a:cs typeface="Poppins" panose="00000500000000000000" pitchFamily="2" charset="0"/>
              </a:rPr>
              <a:t>Comment écrire un abstract pour une conférence ? </a:t>
            </a:r>
          </a:p>
          <a:p>
            <a:r>
              <a:rPr lang="fr-FR" sz="1200" b="1" dirty="0">
                <a:highlight>
                  <a:srgbClr val="FFFFFF"/>
                </a:highlight>
                <a:latin typeface="Poppins" panose="00000500000000000000" pitchFamily="2" charset="0"/>
                <a:ea typeface="Times New Roman" panose="02020603050405020304" pitchFamily="18" charset="0"/>
                <a:cs typeface="Poppins" panose="00000500000000000000" pitchFamily="2" charset="0"/>
              </a:rPr>
              <a:t>     Jennifer PASQUIER</a:t>
            </a:r>
            <a:r>
              <a:rPr lang="fr-FR" sz="1200" dirty="0">
                <a:solidFill>
                  <a:srgbClr val="222222"/>
                </a:solidFill>
                <a:highlight>
                  <a:srgbClr val="FFFFFF"/>
                </a:highlight>
                <a:latin typeface="Poppins" panose="00000500000000000000" pitchFamily="2" charset="0"/>
                <a:ea typeface="Times New Roman" panose="02020603050405020304" pitchFamily="18" charset="0"/>
                <a:cs typeface="Poppins" panose="00000500000000000000" pitchFamily="2" charset="0"/>
              </a:rPr>
              <a:t>,  Directrice scientifique, Sidaction, France</a:t>
            </a:r>
            <a:endParaRPr lang="fr-FR" sz="1200" b="1" dirty="0">
              <a:solidFill>
                <a:srgbClr val="222222"/>
              </a:solidFill>
              <a:highlight>
                <a:srgbClr val="FFFFFF"/>
              </a:highlight>
              <a:latin typeface="Poppins" panose="00000500000000000000" pitchFamily="2" charset="0"/>
              <a:ea typeface="Times New Roman" panose="02020603050405020304" pitchFamily="18" charset="0"/>
              <a:cs typeface="Poppins" panose="00000500000000000000" pitchFamily="2" charset="0"/>
            </a:endParaRPr>
          </a:p>
          <a:p>
            <a:endParaRPr lang="fr-FR" dirty="0"/>
          </a:p>
          <a:p>
            <a:endParaRPr lang="fr-FR" dirty="0"/>
          </a:p>
          <a:p>
            <a:r>
              <a:rPr lang="fr-FR" sz="1600" dirty="0">
                <a:latin typeface="Staatliches" pitchFamily="2" charset="0"/>
              </a:rPr>
              <a:t>Clôture des échanges </a:t>
            </a:r>
          </a:p>
          <a:p>
            <a:pPr lvl="1"/>
            <a:r>
              <a:rPr lang="fr-FR" sz="1200" b="1" dirty="0">
                <a:solidFill>
                  <a:srgbClr val="222222"/>
                </a:solidFill>
                <a:effectLst/>
                <a:highlight>
                  <a:srgbClr val="FFFFFF"/>
                </a:highlight>
                <a:latin typeface="Poppins" panose="00000500000000000000" pitchFamily="2" charset="0"/>
                <a:ea typeface="Times New Roman" panose="02020603050405020304" pitchFamily="18" charset="0"/>
                <a:cs typeface="Poppins" panose="00000500000000000000" pitchFamily="2" charset="0"/>
              </a:rPr>
              <a:t>     Thibault Boudon</a:t>
            </a:r>
            <a:r>
              <a:rPr lang="fr-FR" sz="1200" dirty="0">
                <a:solidFill>
                  <a:srgbClr val="222222"/>
                </a:solidFill>
                <a:effectLst/>
                <a:highlight>
                  <a:srgbClr val="FFFFFF"/>
                </a:highlight>
                <a:latin typeface="Poppins" panose="00000500000000000000" pitchFamily="2" charset="0"/>
                <a:ea typeface="Times New Roman" panose="02020603050405020304" pitchFamily="18" charset="0"/>
                <a:cs typeface="Poppins" panose="00000500000000000000" pitchFamily="2" charset="0"/>
              </a:rPr>
              <a:t>, Responsable de la Recherche Opérationnelle, Sidaction, France</a:t>
            </a:r>
            <a:endParaRPr lang="fr-FR" sz="1200" dirty="0"/>
          </a:p>
        </p:txBody>
      </p:sp>
    </p:spTree>
    <p:extLst>
      <p:ext uri="{BB962C8B-B14F-4D97-AF65-F5344CB8AC3E}">
        <p14:creationId xmlns:p14="http://schemas.microsoft.com/office/powerpoint/2010/main" val="3498547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96"/>
        <p:cNvGrpSpPr/>
        <p:nvPr/>
      </p:nvGrpSpPr>
      <p:grpSpPr>
        <a:xfrm>
          <a:off x="0" y="0"/>
          <a:ext cx="0" cy="0"/>
          <a:chOff x="0" y="0"/>
          <a:chExt cx="0" cy="0"/>
        </a:xfrm>
      </p:grpSpPr>
      <p:sp>
        <p:nvSpPr>
          <p:cNvPr id="197" name="Google Shape;197;p26"/>
          <p:cNvSpPr/>
          <p:nvPr/>
        </p:nvSpPr>
        <p:spPr>
          <a:xfrm>
            <a:off x="50" y="2213775"/>
            <a:ext cx="9144000" cy="2929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6"/>
          <p:cNvSpPr txBox="1">
            <a:spLocks noGrp="1"/>
          </p:cNvSpPr>
          <p:nvPr>
            <p:ph type="ctrTitle" idx="4294967295"/>
          </p:nvPr>
        </p:nvSpPr>
        <p:spPr>
          <a:xfrm>
            <a:off x="734399" y="2624475"/>
            <a:ext cx="7878921" cy="210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FR" sz="4100" b="1" dirty="0">
                <a:solidFill>
                  <a:schemeClr val="accent3"/>
                </a:solidFill>
                <a:latin typeface="Staatliches" pitchFamily="2" charset="0"/>
              </a:rPr>
              <a:t>Comment écrire un abstract pour une conférence ?</a:t>
            </a:r>
            <a:br>
              <a:rPr lang="fr-FR" sz="4100" b="1" dirty="0">
                <a:solidFill>
                  <a:schemeClr val="accent3"/>
                </a:solidFill>
                <a:latin typeface="Staatliches" pitchFamily="2" charset="0"/>
              </a:rPr>
            </a:br>
            <a:br>
              <a:rPr lang="fr-FR" sz="4100" b="1" dirty="0">
                <a:solidFill>
                  <a:schemeClr val="accent3"/>
                </a:solidFill>
              </a:rPr>
            </a:br>
            <a:r>
              <a:rPr lang="fr-FR" sz="2000" dirty="0">
                <a:solidFill>
                  <a:schemeClr val="accent3"/>
                </a:solidFill>
              </a:rPr>
              <a:t>Jennifer Pasquier – Directrice scientifique</a:t>
            </a:r>
            <a:endParaRPr lang="fr-FR" sz="4100" dirty="0">
              <a:solidFill>
                <a:schemeClr val="accent3"/>
              </a:solidFill>
            </a:endParaRPr>
          </a:p>
        </p:txBody>
      </p:sp>
      <p:pic>
        <p:nvPicPr>
          <p:cNvPr id="199" name="Google Shape;199;p26"/>
          <p:cNvPicPr preferRelativeResize="0"/>
          <p:nvPr/>
        </p:nvPicPr>
        <p:blipFill>
          <a:blip r:embed="rId3">
            <a:alphaModFix/>
          </a:blip>
          <a:stretch>
            <a:fillRect/>
          </a:stretch>
        </p:blipFill>
        <p:spPr>
          <a:xfrm>
            <a:off x="4001344" y="449779"/>
            <a:ext cx="1141326" cy="1269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7">
          <a:extLst>
            <a:ext uri="{FF2B5EF4-FFF2-40B4-BE49-F238E27FC236}">
              <a16:creationId xmlns:a16="http://schemas.microsoft.com/office/drawing/2014/main" id="{7964B88E-1DD2-4BB8-9CF4-CF29C75C5B34}"/>
            </a:ext>
          </a:extLst>
        </p:cNvPr>
        <p:cNvGrpSpPr/>
        <p:nvPr/>
      </p:nvGrpSpPr>
      <p:grpSpPr>
        <a:xfrm>
          <a:off x="0" y="0"/>
          <a:ext cx="0" cy="0"/>
          <a:chOff x="0" y="0"/>
          <a:chExt cx="0" cy="0"/>
        </a:xfrm>
      </p:grpSpPr>
      <p:sp>
        <p:nvSpPr>
          <p:cNvPr id="318" name="Google Shape;318;p38">
            <a:extLst>
              <a:ext uri="{FF2B5EF4-FFF2-40B4-BE49-F238E27FC236}">
                <a16:creationId xmlns:a16="http://schemas.microsoft.com/office/drawing/2014/main" id="{CB23F1EC-5C2E-A431-93EB-4AC5397F3F8E}"/>
              </a:ext>
            </a:extLst>
          </p:cNvPr>
          <p:cNvSpPr txBox="1">
            <a:spLocks noGrp="1"/>
          </p:cNvSpPr>
          <p:nvPr>
            <p:ph type="title"/>
          </p:nvPr>
        </p:nvSpPr>
        <p:spPr>
          <a:xfrm>
            <a:off x="520213" y="762350"/>
            <a:ext cx="4533480" cy="57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panose="00000700000000000000" pitchFamily="2" charset="0"/>
                <a:cs typeface="Poppins SemiBold" panose="00000700000000000000" pitchFamily="2" charset="0"/>
              </a:rPr>
              <a:t>Objectifs du webinaire</a:t>
            </a:r>
            <a:endParaRPr lang="fr-FR" dirty="0">
              <a:latin typeface="Poppins SemiBold" panose="00000700000000000000" pitchFamily="2" charset="0"/>
              <a:cs typeface="Poppins SemiBold" panose="00000700000000000000" pitchFamily="2" charset="0"/>
            </a:endParaRPr>
          </a:p>
        </p:txBody>
      </p:sp>
      <p:sp>
        <p:nvSpPr>
          <p:cNvPr id="319" name="Google Shape;319;p38">
            <a:extLst>
              <a:ext uri="{FF2B5EF4-FFF2-40B4-BE49-F238E27FC236}">
                <a16:creationId xmlns:a16="http://schemas.microsoft.com/office/drawing/2014/main" id="{332DC301-17BC-6EE4-F806-2838EE403533}"/>
              </a:ext>
            </a:extLst>
          </p:cNvPr>
          <p:cNvSpPr txBox="1">
            <a:spLocks noGrp="1"/>
          </p:cNvSpPr>
          <p:nvPr>
            <p:ph type="body" idx="1"/>
          </p:nvPr>
        </p:nvSpPr>
        <p:spPr>
          <a:xfrm>
            <a:off x="520238" y="1783400"/>
            <a:ext cx="7074600" cy="2786400"/>
          </a:xfrm>
          <a:prstGeom prst="rect">
            <a:avLst/>
          </a:prstGeom>
        </p:spPr>
        <p:txBody>
          <a:bodyPr spcFirstLastPara="1" wrap="square" lIns="91425" tIns="91425" rIns="91425" bIns="91425" anchor="t" anchorCtr="0">
            <a:noAutofit/>
          </a:bodyPr>
          <a:lstStyle/>
          <a:p>
            <a:pPr>
              <a:buFont typeface="Arial" panose="020B0604020202020204" pitchFamily="34" charset="0"/>
              <a:buChar char="•"/>
            </a:pPr>
            <a:r>
              <a:rPr lang="fr-FR" sz="1600" dirty="0">
                <a:latin typeface="+mn-lt"/>
              </a:rPr>
              <a:t>Comprendre ce qu’est un abstract et à quoi il sert</a:t>
            </a:r>
          </a:p>
          <a:p>
            <a:pPr>
              <a:buFont typeface="Arial" panose="020B0604020202020204" pitchFamily="34" charset="0"/>
              <a:buChar char="•"/>
            </a:pPr>
            <a:r>
              <a:rPr lang="fr-FR" sz="1600" dirty="0">
                <a:latin typeface="+mn-lt"/>
              </a:rPr>
              <a:t>Identifier les types d’abstracts acceptés en conférence</a:t>
            </a:r>
          </a:p>
          <a:p>
            <a:pPr>
              <a:buFont typeface="Arial" panose="020B0604020202020204" pitchFamily="34" charset="0"/>
              <a:buChar char="•"/>
            </a:pPr>
            <a:r>
              <a:rPr lang="fr-FR" sz="1600" dirty="0">
                <a:latin typeface="+mn-lt"/>
              </a:rPr>
              <a:t>Savoir structurer un abstract efficace et convaincant</a:t>
            </a:r>
          </a:p>
          <a:p>
            <a:pPr>
              <a:buFont typeface="Arial" panose="020B0604020202020204" pitchFamily="34" charset="0"/>
              <a:buChar char="•"/>
            </a:pPr>
            <a:r>
              <a:rPr lang="fr-FR" sz="1600" dirty="0">
                <a:latin typeface="+mn-lt"/>
              </a:rPr>
              <a:t>Prendre conscience de sa légitimité à soumettre un abstract</a:t>
            </a:r>
          </a:p>
        </p:txBody>
      </p:sp>
      <p:sp>
        <p:nvSpPr>
          <p:cNvPr id="3" name="ZoneTexte 2">
            <a:extLst>
              <a:ext uri="{FF2B5EF4-FFF2-40B4-BE49-F238E27FC236}">
                <a16:creationId xmlns:a16="http://schemas.microsoft.com/office/drawing/2014/main" id="{31B239BE-0E30-BA11-D847-5E20B857B9F1}"/>
              </a:ext>
            </a:extLst>
          </p:cNvPr>
          <p:cNvSpPr txBox="1"/>
          <p:nvPr/>
        </p:nvSpPr>
        <p:spPr>
          <a:xfrm>
            <a:off x="381105" y="3290941"/>
            <a:ext cx="8381790" cy="73866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indent="0" algn="ctr">
              <a:buClr>
                <a:schemeClr val="dk1"/>
              </a:buClr>
              <a:buSzPts val="2000"/>
              <a:buFont typeface="Poppins"/>
              <a:buNone/>
              <a:defRPr sz="2500" i="1">
                <a:solidFill>
                  <a:schemeClr val="dk2"/>
                </a:solidFill>
                <a:latin typeface="Poppins"/>
                <a:ea typeface="Poppins"/>
                <a:cs typeface="Poppins"/>
                <a:sym typeface="Poppins"/>
              </a:defRPr>
            </a:lvl1pPr>
            <a:lvl2pPr marL="914400" indent="-317500" algn="r">
              <a:buClr>
                <a:schemeClr val="dk1"/>
              </a:buClr>
              <a:buSzPts val="2000"/>
              <a:buFont typeface="Poppins"/>
              <a:buNone/>
              <a:defRPr sz="2000">
                <a:solidFill>
                  <a:schemeClr val="dk1"/>
                </a:solidFill>
                <a:latin typeface="Poppins"/>
                <a:ea typeface="Poppins"/>
                <a:cs typeface="Poppins"/>
                <a:sym typeface="Poppins"/>
              </a:defRPr>
            </a:lvl2pPr>
            <a:lvl3pPr marL="1371600" indent="-317500" algn="r">
              <a:buClr>
                <a:schemeClr val="dk1"/>
              </a:buClr>
              <a:buSzPts val="2000"/>
              <a:buFont typeface="Poppins"/>
              <a:buNone/>
              <a:defRPr sz="2000">
                <a:solidFill>
                  <a:schemeClr val="dk1"/>
                </a:solidFill>
                <a:latin typeface="Poppins"/>
                <a:ea typeface="Poppins"/>
                <a:cs typeface="Poppins"/>
                <a:sym typeface="Poppins"/>
              </a:defRPr>
            </a:lvl3pPr>
            <a:lvl4pPr marL="1828800" indent="-317500" algn="r">
              <a:buClr>
                <a:schemeClr val="dk1"/>
              </a:buClr>
              <a:buSzPts val="2000"/>
              <a:buFont typeface="Poppins"/>
              <a:buNone/>
              <a:defRPr sz="2000">
                <a:solidFill>
                  <a:schemeClr val="dk1"/>
                </a:solidFill>
                <a:latin typeface="Poppins"/>
                <a:ea typeface="Poppins"/>
                <a:cs typeface="Poppins"/>
                <a:sym typeface="Poppins"/>
              </a:defRPr>
            </a:lvl4pPr>
            <a:lvl5pPr marL="2286000" indent="-317500" algn="r">
              <a:buClr>
                <a:schemeClr val="dk1"/>
              </a:buClr>
              <a:buSzPts val="2000"/>
              <a:buFont typeface="Poppins"/>
              <a:buNone/>
              <a:defRPr sz="2000">
                <a:solidFill>
                  <a:schemeClr val="dk1"/>
                </a:solidFill>
                <a:latin typeface="Poppins"/>
                <a:ea typeface="Poppins"/>
                <a:cs typeface="Poppins"/>
                <a:sym typeface="Poppins"/>
              </a:defRPr>
            </a:lvl5pPr>
            <a:lvl6pPr marL="2743200" indent="-317500" algn="r">
              <a:buClr>
                <a:schemeClr val="dk1"/>
              </a:buClr>
              <a:buSzPts val="2000"/>
              <a:buFont typeface="Poppins"/>
              <a:buNone/>
              <a:defRPr sz="2000">
                <a:solidFill>
                  <a:schemeClr val="dk1"/>
                </a:solidFill>
                <a:latin typeface="Poppins"/>
                <a:ea typeface="Poppins"/>
                <a:cs typeface="Poppins"/>
                <a:sym typeface="Poppins"/>
              </a:defRPr>
            </a:lvl6pPr>
            <a:lvl7pPr marL="3200400" indent="-317500" algn="r">
              <a:buClr>
                <a:schemeClr val="dk1"/>
              </a:buClr>
              <a:buSzPts val="2000"/>
              <a:buFont typeface="Poppins"/>
              <a:buNone/>
              <a:defRPr sz="2000">
                <a:solidFill>
                  <a:schemeClr val="dk1"/>
                </a:solidFill>
                <a:latin typeface="Poppins"/>
                <a:ea typeface="Poppins"/>
                <a:cs typeface="Poppins"/>
                <a:sym typeface="Poppins"/>
              </a:defRPr>
            </a:lvl7pPr>
            <a:lvl8pPr marL="3657600" indent="-317500" algn="r">
              <a:buClr>
                <a:schemeClr val="dk1"/>
              </a:buClr>
              <a:buSzPts val="2000"/>
              <a:buFont typeface="Poppins"/>
              <a:buNone/>
              <a:defRPr sz="2000">
                <a:solidFill>
                  <a:schemeClr val="dk1"/>
                </a:solidFill>
                <a:latin typeface="Poppins"/>
                <a:ea typeface="Poppins"/>
                <a:cs typeface="Poppins"/>
                <a:sym typeface="Poppins"/>
              </a:defRPr>
            </a:lvl8pPr>
            <a:lvl9pPr marL="4114800" indent="-317500" algn="r">
              <a:buClr>
                <a:schemeClr val="dk1"/>
              </a:buClr>
              <a:buSzPts val="2000"/>
              <a:buFont typeface="Poppins"/>
              <a:buNone/>
              <a:defRPr sz="2000">
                <a:solidFill>
                  <a:schemeClr val="dk1"/>
                </a:solidFill>
                <a:latin typeface="Poppins"/>
                <a:ea typeface="Poppins"/>
                <a:cs typeface="Poppins"/>
                <a:sym typeface="Poppins"/>
              </a:defRPr>
            </a:lvl9pPr>
          </a:lstStyle>
          <a:p>
            <a:r>
              <a:rPr lang="fr-FR" sz="1800" dirty="0">
                <a:latin typeface="+mn-lt"/>
              </a:rPr>
              <a:t>« Vous êtes sur le terrain. Vous connaissez les réalités du VIH mieux que quiconque. Vous innovez, vous agissez, vous changez les choses. Et c’est justement pour cela que votre voix doit être entendue dans les conférences internationales. Vous êtes parfaitement légitimes. »</a:t>
            </a:r>
          </a:p>
        </p:txBody>
      </p:sp>
      <p:grpSp>
        <p:nvGrpSpPr>
          <p:cNvPr id="8" name="Google Shape;266;p32">
            <a:extLst>
              <a:ext uri="{FF2B5EF4-FFF2-40B4-BE49-F238E27FC236}">
                <a16:creationId xmlns:a16="http://schemas.microsoft.com/office/drawing/2014/main" id="{C9D1B41E-7016-AFFC-BA90-DDB540483FA1}"/>
              </a:ext>
            </a:extLst>
          </p:cNvPr>
          <p:cNvGrpSpPr/>
          <p:nvPr/>
        </p:nvGrpSpPr>
        <p:grpSpPr>
          <a:xfrm>
            <a:off x="7594838" y="1980933"/>
            <a:ext cx="375920" cy="370825"/>
            <a:chOff x="2331101" y="1556444"/>
            <a:chExt cx="449988" cy="443889"/>
          </a:xfrm>
        </p:grpSpPr>
        <p:sp>
          <p:nvSpPr>
            <p:cNvPr id="9" name="Google Shape;267;p32">
              <a:extLst>
                <a:ext uri="{FF2B5EF4-FFF2-40B4-BE49-F238E27FC236}">
                  <a16:creationId xmlns:a16="http://schemas.microsoft.com/office/drawing/2014/main" id="{570226DA-D889-1BC7-4054-0F4D28A3A58C}"/>
                </a:ext>
              </a:extLst>
            </p:cNvPr>
            <p:cNvSpPr/>
            <p:nvPr/>
          </p:nvSpPr>
          <p:spPr>
            <a:xfrm>
              <a:off x="2722688" y="1946166"/>
              <a:ext cx="22438" cy="21585"/>
            </a:xfrm>
            <a:custGeom>
              <a:avLst/>
              <a:gdLst/>
              <a:ahLst/>
              <a:cxnLst/>
              <a:rect l="l" t="t" r="r" b="b"/>
              <a:pathLst>
                <a:path w="710" h="683" extrusionOk="0">
                  <a:moveTo>
                    <a:pt x="221" y="0"/>
                  </a:moveTo>
                  <a:cubicBezTo>
                    <a:pt x="171" y="0"/>
                    <a:pt x="121" y="20"/>
                    <a:pt x="81" y="60"/>
                  </a:cubicBezTo>
                  <a:cubicBezTo>
                    <a:pt x="1" y="141"/>
                    <a:pt x="1" y="275"/>
                    <a:pt x="81" y="355"/>
                  </a:cubicBezTo>
                  <a:lnTo>
                    <a:pt x="335" y="622"/>
                  </a:lnTo>
                  <a:cubicBezTo>
                    <a:pt x="375" y="663"/>
                    <a:pt x="429" y="683"/>
                    <a:pt x="482" y="683"/>
                  </a:cubicBezTo>
                  <a:cubicBezTo>
                    <a:pt x="536" y="683"/>
                    <a:pt x="589" y="663"/>
                    <a:pt x="629" y="622"/>
                  </a:cubicBezTo>
                  <a:cubicBezTo>
                    <a:pt x="710" y="542"/>
                    <a:pt x="710" y="408"/>
                    <a:pt x="629" y="328"/>
                  </a:cubicBezTo>
                  <a:lnTo>
                    <a:pt x="362" y="60"/>
                  </a:lnTo>
                  <a:cubicBezTo>
                    <a:pt x="322" y="20"/>
                    <a:pt x="272" y="0"/>
                    <a:pt x="2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68;p32">
              <a:extLst>
                <a:ext uri="{FF2B5EF4-FFF2-40B4-BE49-F238E27FC236}">
                  <a16:creationId xmlns:a16="http://schemas.microsoft.com/office/drawing/2014/main" id="{1471AC73-FA96-E702-A9E2-288DE2B0376A}"/>
                </a:ext>
              </a:extLst>
            </p:cNvPr>
            <p:cNvSpPr/>
            <p:nvPr/>
          </p:nvSpPr>
          <p:spPr>
            <a:xfrm>
              <a:off x="2373386" y="1596200"/>
              <a:ext cx="255885" cy="256328"/>
            </a:xfrm>
            <a:custGeom>
              <a:avLst/>
              <a:gdLst/>
              <a:ahLst/>
              <a:cxnLst/>
              <a:rect l="l" t="t" r="r" b="b"/>
              <a:pathLst>
                <a:path w="8097" h="8111" extrusionOk="0">
                  <a:moveTo>
                    <a:pt x="4376" y="1500"/>
                  </a:moveTo>
                  <a:cubicBezTo>
                    <a:pt x="4965" y="1500"/>
                    <a:pt x="5447" y="1981"/>
                    <a:pt x="5447" y="2570"/>
                  </a:cubicBezTo>
                  <a:lnTo>
                    <a:pt x="5447" y="3815"/>
                  </a:lnTo>
                  <a:cubicBezTo>
                    <a:pt x="5447" y="3868"/>
                    <a:pt x="5420" y="3908"/>
                    <a:pt x="5380" y="3935"/>
                  </a:cubicBezTo>
                  <a:lnTo>
                    <a:pt x="5380" y="2998"/>
                  </a:lnTo>
                  <a:cubicBezTo>
                    <a:pt x="5380" y="2945"/>
                    <a:pt x="5366" y="2891"/>
                    <a:pt x="5326" y="2851"/>
                  </a:cubicBezTo>
                  <a:cubicBezTo>
                    <a:pt x="5273" y="2811"/>
                    <a:pt x="5219" y="2798"/>
                    <a:pt x="5166" y="2798"/>
                  </a:cubicBezTo>
                  <a:cubicBezTo>
                    <a:pt x="5147" y="2799"/>
                    <a:pt x="5129" y="2799"/>
                    <a:pt x="5111" y="2799"/>
                  </a:cubicBezTo>
                  <a:cubicBezTo>
                    <a:pt x="4841" y="2799"/>
                    <a:pt x="4617" y="2704"/>
                    <a:pt x="4416" y="2503"/>
                  </a:cubicBezTo>
                  <a:cubicBezTo>
                    <a:pt x="4380" y="2467"/>
                    <a:pt x="4323" y="2446"/>
                    <a:pt x="4265" y="2446"/>
                  </a:cubicBezTo>
                  <a:cubicBezTo>
                    <a:pt x="4218" y="2446"/>
                    <a:pt x="4171" y="2460"/>
                    <a:pt x="4135" y="2490"/>
                  </a:cubicBezTo>
                  <a:cubicBezTo>
                    <a:pt x="3908" y="2691"/>
                    <a:pt x="3506" y="2784"/>
                    <a:pt x="2904" y="2798"/>
                  </a:cubicBezTo>
                  <a:cubicBezTo>
                    <a:pt x="2797" y="2798"/>
                    <a:pt x="2703" y="2891"/>
                    <a:pt x="2703" y="2998"/>
                  </a:cubicBezTo>
                  <a:lnTo>
                    <a:pt x="2703" y="3935"/>
                  </a:lnTo>
                  <a:cubicBezTo>
                    <a:pt x="2663" y="3908"/>
                    <a:pt x="2637" y="3868"/>
                    <a:pt x="2637" y="3815"/>
                  </a:cubicBezTo>
                  <a:lnTo>
                    <a:pt x="2637" y="2570"/>
                  </a:lnTo>
                  <a:cubicBezTo>
                    <a:pt x="2637" y="1981"/>
                    <a:pt x="3118" y="1500"/>
                    <a:pt x="3720" y="1500"/>
                  </a:cubicBezTo>
                  <a:close/>
                  <a:moveTo>
                    <a:pt x="4256" y="2918"/>
                  </a:moveTo>
                  <a:cubicBezTo>
                    <a:pt x="4470" y="3092"/>
                    <a:pt x="4711" y="3186"/>
                    <a:pt x="4978" y="3199"/>
                  </a:cubicBezTo>
                  <a:lnTo>
                    <a:pt x="4978" y="3975"/>
                  </a:lnTo>
                  <a:cubicBezTo>
                    <a:pt x="4978" y="4484"/>
                    <a:pt x="4563" y="4899"/>
                    <a:pt x="4042" y="4899"/>
                  </a:cubicBezTo>
                  <a:cubicBezTo>
                    <a:pt x="3533" y="4899"/>
                    <a:pt x="3118" y="4484"/>
                    <a:pt x="3118" y="3975"/>
                  </a:cubicBezTo>
                  <a:lnTo>
                    <a:pt x="3118" y="3199"/>
                  </a:lnTo>
                  <a:cubicBezTo>
                    <a:pt x="3627" y="3172"/>
                    <a:pt x="3988" y="3079"/>
                    <a:pt x="4256" y="2918"/>
                  </a:cubicBezTo>
                  <a:close/>
                  <a:moveTo>
                    <a:pt x="4042" y="416"/>
                  </a:moveTo>
                  <a:cubicBezTo>
                    <a:pt x="6062" y="416"/>
                    <a:pt x="7681" y="2048"/>
                    <a:pt x="7681" y="4056"/>
                  </a:cubicBezTo>
                  <a:cubicBezTo>
                    <a:pt x="7681" y="5380"/>
                    <a:pt x="6999" y="6518"/>
                    <a:pt x="5955" y="7160"/>
                  </a:cubicBezTo>
                  <a:lnTo>
                    <a:pt x="5955" y="5983"/>
                  </a:lnTo>
                  <a:cubicBezTo>
                    <a:pt x="5955" y="5916"/>
                    <a:pt x="5955" y="5849"/>
                    <a:pt x="5955" y="5795"/>
                  </a:cubicBezTo>
                  <a:cubicBezTo>
                    <a:pt x="5943" y="5684"/>
                    <a:pt x="5850" y="5606"/>
                    <a:pt x="5751" y="5606"/>
                  </a:cubicBezTo>
                  <a:cubicBezTo>
                    <a:pt x="5743" y="5606"/>
                    <a:pt x="5735" y="5607"/>
                    <a:pt x="5728" y="5608"/>
                  </a:cubicBezTo>
                  <a:cubicBezTo>
                    <a:pt x="5607" y="5621"/>
                    <a:pt x="5527" y="5728"/>
                    <a:pt x="5540" y="5835"/>
                  </a:cubicBezTo>
                  <a:cubicBezTo>
                    <a:pt x="5554" y="5889"/>
                    <a:pt x="5554" y="5929"/>
                    <a:pt x="5554" y="5983"/>
                  </a:cubicBezTo>
                  <a:lnTo>
                    <a:pt x="5554" y="7374"/>
                  </a:lnTo>
                  <a:cubicBezTo>
                    <a:pt x="5085" y="7588"/>
                    <a:pt x="4577" y="7695"/>
                    <a:pt x="4042" y="7695"/>
                  </a:cubicBezTo>
                  <a:cubicBezTo>
                    <a:pt x="3520" y="7695"/>
                    <a:pt x="3011" y="7588"/>
                    <a:pt x="2543" y="7374"/>
                  </a:cubicBezTo>
                  <a:lnTo>
                    <a:pt x="2543" y="5983"/>
                  </a:lnTo>
                  <a:cubicBezTo>
                    <a:pt x="2543" y="5554"/>
                    <a:pt x="2784" y="5166"/>
                    <a:pt x="3158" y="4966"/>
                  </a:cubicBezTo>
                  <a:cubicBezTo>
                    <a:pt x="3386" y="5180"/>
                    <a:pt x="3707" y="5313"/>
                    <a:pt x="4042" y="5313"/>
                  </a:cubicBezTo>
                  <a:cubicBezTo>
                    <a:pt x="4390" y="5313"/>
                    <a:pt x="4711" y="5180"/>
                    <a:pt x="4938" y="4966"/>
                  </a:cubicBezTo>
                  <a:cubicBezTo>
                    <a:pt x="5045" y="5019"/>
                    <a:pt x="5152" y="5099"/>
                    <a:pt x="5233" y="5193"/>
                  </a:cubicBezTo>
                  <a:cubicBezTo>
                    <a:pt x="5273" y="5233"/>
                    <a:pt x="5326" y="5253"/>
                    <a:pt x="5380" y="5253"/>
                  </a:cubicBezTo>
                  <a:cubicBezTo>
                    <a:pt x="5433" y="5253"/>
                    <a:pt x="5487" y="5233"/>
                    <a:pt x="5527" y="5193"/>
                  </a:cubicBezTo>
                  <a:cubicBezTo>
                    <a:pt x="5607" y="5113"/>
                    <a:pt x="5607" y="4992"/>
                    <a:pt x="5527" y="4899"/>
                  </a:cubicBezTo>
                  <a:cubicBezTo>
                    <a:pt x="5433" y="4805"/>
                    <a:pt x="5326" y="4711"/>
                    <a:pt x="5206" y="4644"/>
                  </a:cubicBezTo>
                  <a:cubicBezTo>
                    <a:pt x="5246" y="4564"/>
                    <a:pt x="5286" y="4470"/>
                    <a:pt x="5326" y="4377"/>
                  </a:cubicBezTo>
                  <a:cubicBezTo>
                    <a:pt x="5621" y="4363"/>
                    <a:pt x="5861" y="4123"/>
                    <a:pt x="5861" y="3815"/>
                  </a:cubicBezTo>
                  <a:lnTo>
                    <a:pt x="5861" y="2570"/>
                  </a:lnTo>
                  <a:cubicBezTo>
                    <a:pt x="5861" y="1754"/>
                    <a:pt x="5192" y="1085"/>
                    <a:pt x="4376" y="1085"/>
                  </a:cubicBezTo>
                  <a:lnTo>
                    <a:pt x="4149" y="1085"/>
                  </a:lnTo>
                  <a:cubicBezTo>
                    <a:pt x="4202" y="1005"/>
                    <a:pt x="4189" y="884"/>
                    <a:pt x="4109" y="817"/>
                  </a:cubicBezTo>
                  <a:cubicBezTo>
                    <a:pt x="4074" y="788"/>
                    <a:pt x="4029" y="774"/>
                    <a:pt x="3983" y="774"/>
                  </a:cubicBezTo>
                  <a:cubicBezTo>
                    <a:pt x="3923" y="774"/>
                    <a:pt x="3860" y="798"/>
                    <a:pt x="3814" y="844"/>
                  </a:cubicBezTo>
                  <a:lnTo>
                    <a:pt x="3694" y="991"/>
                  </a:lnTo>
                  <a:lnTo>
                    <a:pt x="3613" y="911"/>
                  </a:lnTo>
                  <a:cubicBezTo>
                    <a:pt x="3573" y="871"/>
                    <a:pt x="3520" y="851"/>
                    <a:pt x="3466" y="851"/>
                  </a:cubicBezTo>
                  <a:cubicBezTo>
                    <a:pt x="3413" y="851"/>
                    <a:pt x="3359" y="871"/>
                    <a:pt x="3319" y="911"/>
                  </a:cubicBezTo>
                  <a:cubicBezTo>
                    <a:pt x="3279" y="951"/>
                    <a:pt x="3265" y="1005"/>
                    <a:pt x="3265" y="1058"/>
                  </a:cubicBezTo>
                  <a:cubicBezTo>
                    <a:pt x="3265" y="1085"/>
                    <a:pt x="3265" y="1125"/>
                    <a:pt x="3279" y="1152"/>
                  </a:cubicBezTo>
                  <a:cubicBezTo>
                    <a:pt x="2677" y="1339"/>
                    <a:pt x="2235" y="1901"/>
                    <a:pt x="2235" y="2570"/>
                  </a:cubicBezTo>
                  <a:lnTo>
                    <a:pt x="2235" y="3815"/>
                  </a:lnTo>
                  <a:cubicBezTo>
                    <a:pt x="2235" y="4123"/>
                    <a:pt x="2476" y="4363"/>
                    <a:pt x="2770" y="4377"/>
                  </a:cubicBezTo>
                  <a:cubicBezTo>
                    <a:pt x="2797" y="4470"/>
                    <a:pt x="2837" y="4564"/>
                    <a:pt x="2891" y="4644"/>
                  </a:cubicBezTo>
                  <a:cubicBezTo>
                    <a:pt x="2422" y="4912"/>
                    <a:pt x="2128" y="5421"/>
                    <a:pt x="2128" y="5983"/>
                  </a:cubicBezTo>
                  <a:lnTo>
                    <a:pt x="2128" y="7160"/>
                  </a:lnTo>
                  <a:cubicBezTo>
                    <a:pt x="1098" y="6518"/>
                    <a:pt x="402" y="5380"/>
                    <a:pt x="402" y="4056"/>
                  </a:cubicBezTo>
                  <a:cubicBezTo>
                    <a:pt x="402" y="2048"/>
                    <a:pt x="2034" y="416"/>
                    <a:pt x="4042" y="416"/>
                  </a:cubicBezTo>
                  <a:close/>
                  <a:moveTo>
                    <a:pt x="4042" y="1"/>
                  </a:moveTo>
                  <a:cubicBezTo>
                    <a:pt x="1807" y="1"/>
                    <a:pt x="0" y="1821"/>
                    <a:pt x="0" y="4056"/>
                  </a:cubicBezTo>
                  <a:cubicBezTo>
                    <a:pt x="0" y="6304"/>
                    <a:pt x="1807" y="8110"/>
                    <a:pt x="4042" y="8110"/>
                  </a:cubicBezTo>
                  <a:cubicBezTo>
                    <a:pt x="6290" y="8110"/>
                    <a:pt x="8096" y="6304"/>
                    <a:pt x="8096" y="4056"/>
                  </a:cubicBezTo>
                  <a:cubicBezTo>
                    <a:pt x="8096" y="1821"/>
                    <a:pt x="6290" y="1"/>
                    <a:pt x="40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69;p32">
              <a:extLst>
                <a:ext uri="{FF2B5EF4-FFF2-40B4-BE49-F238E27FC236}">
                  <a16:creationId xmlns:a16="http://schemas.microsoft.com/office/drawing/2014/main" id="{15F89A80-0A7A-B6BA-0196-954226B21641}"/>
                </a:ext>
              </a:extLst>
            </p:cNvPr>
            <p:cNvSpPr/>
            <p:nvPr/>
          </p:nvSpPr>
          <p:spPr>
            <a:xfrm>
              <a:off x="2331101" y="1556444"/>
              <a:ext cx="449988" cy="443889"/>
            </a:xfrm>
            <a:custGeom>
              <a:avLst/>
              <a:gdLst/>
              <a:ahLst/>
              <a:cxnLst/>
              <a:rect l="l" t="t" r="r" b="b"/>
              <a:pathLst>
                <a:path w="14239" h="14046" extrusionOk="0">
                  <a:moveTo>
                    <a:pt x="10036" y="7910"/>
                  </a:moveTo>
                  <a:lnTo>
                    <a:pt x="10799" y="8686"/>
                  </a:lnTo>
                  <a:cubicBezTo>
                    <a:pt x="10813" y="8699"/>
                    <a:pt x="10813" y="8713"/>
                    <a:pt x="10799" y="8726"/>
                  </a:cubicBezTo>
                  <a:lnTo>
                    <a:pt x="8805" y="10720"/>
                  </a:lnTo>
                  <a:cubicBezTo>
                    <a:pt x="8799" y="10726"/>
                    <a:pt x="8789" y="10730"/>
                    <a:pt x="8779" y="10730"/>
                  </a:cubicBezTo>
                  <a:cubicBezTo>
                    <a:pt x="8768" y="10730"/>
                    <a:pt x="8758" y="10726"/>
                    <a:pt x="8752" y="10720"/>
                  </a:cubicBezTo>
                  <a:lnTo>
                    <a:pt x="7989" y="9957"/>
                  </a:lnTo>
                  <a:cubicBezTo>
                    <a:pt x="8404" y="9730"/>
                    <a:pt x="8792" y="9435"/>
                    <a:pt x="9153" y="9074"/>
                  </a:cubicBezTo>
                  <a:cubicBezTo>
                    <a:pt x="9501" y="8726"/>
                    <a:pt x="9796" y="8338"/>
                    <a:pt x="10036" y="7910"/>
                  </a:cubicBezTo>
                  <a:close/>
                  <a:moveTo>
                    <a:pt x="5345" y="0"/>
                  </a:moveTo>
                  <a:cubicBezTo>
                    <a:pt x="3990" y="0"/>
                    <a:pt x="2705" y="520"/>
                    <a:pt x="1713" y="1460"/>
                  </a:cubicBezTo>
                  <a:cubicBezTo>
                    <a:pt x="1633" y="1540"/>
                    <a:pt x="1633" y="1674"/>
                    <a:pt x="1713" y="1754"/>
                  </a:cubicBezTo>
                  <a:cubicBezTo>
                    <a:pt x="1753" y="1794"/>
                    <a:pt x="1803" y="1814"/>
                    <a:pt x="1855" y="1814"/>
                  </a:cubicBezTo>
                  <a:cubicBezTo>
                    <a:pt x="1907" y="1814"/>
                    <a:pt x="1961" y="1794"/>
                    <a:pt x="2007" y="1754"/>
                  </a:cubicBezTo>
                  <a:cubicBezTo>
                    <a:pt x="2917" y="884"/>
                    <a:pt x="4122" y="403"/>
                    <a:pt x="5380" y="403"/>
                  </a:cubicBezTo>
                  <a:cubicBezTo>
                    <a:pt x="8096" y="403"/>
                    <a:pt x="10291" y="2597"/>
                    <a:pt x="10291" y="5314"/>
                  </a:cubicBezTo>
                  <a:cubicBezTo>
                    <a:pt x="10291" y="8030"/>
                    <a:pt x="8096" y="10225"/>
                    <a:pt x="5380" y="10225"/>
                  </a:cubicBezTo>
                  <a:cubicBezTo>
                    <a:pt x="2743" y="10225"/>
                    <a:pt x="643" y="8164"/>
                    <a:pt x="482" y="5635"/>
                  </a:cubicBezTo>
                  <a:cubicBezTo>
                    <a:pt x="415" y="4444"/>
                    <a:pt x="763" y="3280"/>
                    <a:pt x="1472" y="2343"/>
                  </a:cubicBezTo>
                  <a:cubicBezTo>
                    <a:pt x="1539" y="2263"/>
                    <a:pt x="1526" y="2129"/>
                    <a:pt x="1432" y="2062"/>
                  </a:cubicBezTo>
                  <a:cubicBezTo>
                    <a:pt x="1393" y="2034"/>
                    <a:pt x="1349" y="2020"/>
                    <a:pt x="1307" y="2020"/>
                  </a:cubicBezTo>
                  <a:cubicBezTo>
                    <a:pt x="1247" y="2020"/>
                    <a:pt x="1190" y="2047"/>
                    <a:pt x="1151" y="2102"/>
                  </a:cubicBezTo>
                  <a:cubicBezTo>
                    <a:pt x="375" y="3119"/>
                    <a:pt x="0" y="4377"/>
                    <a:pt x="80" y="5662"/>
                  </a:cubicBezTo>
                  <a:cubicBezTo>
                    <a:pt x="254" y="8391"/>
                    <a:pt x="2516" y="10639"/>
                    <a:pt x="5380" y="10639"/>
                  </a:cubicBezTo>
                  <a:cubicBezTo>
                    <a:pt x="6156" y="10639"/>
                    <a:pt x="6918" y="10465"/>
                    <a:pt x="7601" y="10158"/>
                  </a:cubicBezTo>
                  <a:lnTo>
                    <a:pt x="8457" y="11014"/>
                  </a:lnTo>
                  <a:cubicBezTo>
                    <a:pt x="8551" y="11108"/>
                    <a:pt x="8658" y="11148"/>
                    <a:pt x="8779" y="11148"/>
                  </a:cubicBezTo>
                  <a:cubicBezTo>
                    <a:pt x="8886" y="11148"/>
                    <a:pt x="9006" y="11108"/>
                    <a:pt x="9086" y="11014"/>
                  </a:cubicBezTo>
                  <a:lnTo>
                    <a:pt x="9167" y="10934"/>
                  </a:lnTo>
                  <a:lnTo>
                    <a:pt x="10558" y="12326"/>
                  </a:lnTo>
                  <a:cubicBezTo>
                    <a:pt x="10598" y="12366"/>
                    <a:pt x="10652" y="12386"/>
                    <a:pt x="10705" y="12386"/>
                  </a:cubicBezTo>
                  <a:cubicBezTo>
                    <a:pt x="10759" y="12386"/>
                    <a:pt x="10813" y="12366"/>
                    <a:pt x="10853" y="12326"/>
                  </a:cubicBezTo>
                  <a:cubicBezTo>
                    <a:pt x="10933" y="12245"/>
                    <a:pt x="10933" y="12111"/>
                    <a:pt x="10853" y="12031"/>
                  </a:cubicBezTo>
                  <a:lnTo>
                    <a:pt x="9461" y="10639"/>
                  </a:lnTo>
                  <a:lnTo>
                    <a:pt x="10719" y="9395"/>
                  </a:lnTo>
                  <a:lnTo>
                    <a:pt x="13449" y="12125"/>
                  </a:lnTo>
                  <a:cubicBezTo>
                    <a:pt x="13783" y="12473"/>
                    <a:pt x="13783" y="13035"/>
                    <a:pt x="13449" y="13369"/>
                  </a:cubicBezTo>
                  <a:cubicBezTo>
                    <a:pt x="13275" y="13543"/>
                    <a:pt x="13047" y="13630"/>
                    <a:pt x="12820" y="13630"/>
                  </a:cubicBezTo>
                  <a:cubicBezTo>
                    <a:pt x="12592" y="13630"/>
                    <a:pt x="12365" y="13543"/>
                    <a:pt x="12191" y="13369"/>
                  </a:cubicBezTo>
                  <a:lnTo>
                    <a:pt x="11428" y="12620"/>
                  </a:lnTo>
                  <a:cubicBezTo>
                    <a:pt x="11388" y="12580"/>
                    <a:pt x="11334" y="12560"/>
                    <a:pt x="11281" y="12560"/>
                  </a:cubicBezTo>
                  <a:cubicBezTo>
                    <a:pt x="11227" y="12560"/>
                    <a:pt x="11174" y="12580"/>
                    <a:pt x="11134" y="12620"/>
                  </a:cubicBezTo>
                  <a:cubicBezTo>
                    <a:pt x="11053" y="12700"/>
                    <a:pt x="11053" y="12821"/>
                    <a:pt x="11134" y="12901"/>
                  </a:cubicBezTo>
                  <a:lnTo>
                    <a:pt x="11896" y="13664"/>
                  </a:lnTo>
                  <a:cubicBezTo>
                    <a:pt x="12151" y="13918"/>
                    <a:pt x="12482" y="14045"/>
                    <a:pt x="12813" y="14045"/>
                  </a:cubicBezTo>
                  <a:cubicBezTo>
                    <a:pt x="13144" y="14045"/>
                    <a:pt x="13475" y="13918"/>
                    <a:pt x="13730" y="13664"/>
                  </a:cubicBezTo>
                  <a:cubicBezTo>
                    <a:pt x="14238" y="13155"/>
                    <a:pt x="14238" y="12339"/>
                    <a:pt x="13730" y="11830"/>
                  </a:cubicBezTo>
                  <a:lnTo>
                    <a:pt x="11000" y="9101"/>
                  </a:lnTo>
                  <a:lnTo>
                    <a:pt x="11080" y="9020"/>
                  </a:lnTo>
                  <a:cubicBezTo>
                    <a:pt x="11254" y="8846"/>
                    <a:pt x="11254" y="8565"/>
                    <a:pt x="11080" y="8391"/>
                  </a:cubicBezTo>
                  <a:lnTo>
                    <a:pt x="10224" y="7535"/>
                  </a:lnTo>
                  <a:cubicBezTo>
                    <a:pt x="10545" y="6839"/>
                    <a:pt x="10705" y="6090"/>
                    <a:pt x="10705" y="5314"/>
                  </a:cubicBezTo>
                  <a:cubicBezTo>
                    <a:pt x="10705" y="2383"/>
                    <a:pt x="8350" y="28"/>
                    <a:pt x="5447" y="1"/>
                  </a:cubicBezTo>
                  <a:cubicBezTo>
                    <a:pt x="5412" y="0"/>
                    <a:pt x="5378" y="0"/>
                    <a:pt x="53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077438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3">
          <a:extLst>
            <a:ext uri="{FF2B5EF4-FFF2-40B4-BE49-F238E27FC236}">
              <a16:creationId xmlns:a16="http://schemas.microsoft.com/office/drawing/2014/main" id="{AD6B5501-4CFD-FAE1-4601-7FB0973944B4}"/>
            </a:ext>
          </a:extLst>
        </p:cNvPr>
        <p:cNvGrpSpPr/>
        <p:nvPr/>
      </p:nvGrpSpPr>
      <p:grpSpPr>
        <a:xfrm>
          <a:off x="0" y="0"/>
          <a:ext cx="0" cy="0"/>
          <a:chOff x="0" y="0"/>
          <a:chExt cx="0" cy="0"/>
        </a:xfrm>
      </p:grpSpPr>
      <p:sp>
        <p:nvSpPr>
          <p:cNvPr id="204" name="Google Shape;204;p27">
            <a:extLst>
              <a:ext uri="{FF2B5EF4-FFF2-40B4-BE49-F238E27FC236}">
                <a16:creationId xmlns:a16="http://schemas.microsoft.com/office/drawing/2014/main" id="{84521594-2F9A-61BB-B203-D138BAC1AF3F}"/>
              </a:ext>
            </a:extLst>
          </p:cNvPr>
          <p:cNvSpPr txBox="1">
            <a:spLocks noGrp="1"/>
          </p:cNvSpPr>
          <p:nvPr>
            <p:ph type="ctrTitle"/>
          </p:nvPr>
        </p:nvSpPr>
        <p:spPr>
          <a:xfrm>
            <a:off x="713225" y="1001650"/>
            <a:ext cx="6311030" cy="2108100"/>
          </a:xfrm>
          <a:prstGeom prst="rect">
            <a:avLst/>
          </a:prstGeom>
        </p:spPr>
        <p:txBody>
          <a:bodyPr spcFirstLastPara="1" wrap="square" lIns="91425" tIns="91425" rIns="91425" bIns="91425" anchor="t" anchorCtr="0">
            <a:noAutofit/>
          </a:bodyPr>
          <a:lstStyle/>
          <a:p>
            <a:r>
              <a:rPr lang="fr-FR" dirty="0">
                <a:latin typeface="Staatliches" pitchFamily="2" charset="0"/>
              </a:rPr>
              <a:t>Comprendre les enjeux d’un abstract en </a:t>
            </a:r>
            <a:r>
              <a:rPr lang="fr-FR" dirty="0">
                <a:latin typeface="Staatliches" pitchFamily="2" charset="0"/>
                <a:cs typeface="Poppins" panose="00000500000000000000" pitchFamily="2" charset="0"/>
              </a:rPr>
              <a:t>conférence</a:t>
            </a:r>
            <a:endParaRPr lang="fr-FR" b="1" dirty="0">
              <a:latin typeface="Staatliches" pitchFamily="2" charset="0"/>
              <a:cs typeface="Poppins" panose="00000500000000000000" pitchFamily="2" charset="0"/>
            </a:endParaRPr>
          </a:p>
        </p:txBody>
      </p:sp>
      <p:pic>
        <p:nvPicPr>
          <p:cNvPr id="206" name="Google Shape;206;p27">
            <a:extLst>
              <a:ext uri="{FF2B5EF4-FFF2-40B4-BE49-F238E27FC236}">
                <a16:creationId xmlns:a16="http://schemas.microsoft.com/office/drawing/2014/main" id="{9D0BD567-27C6-FFFF-6406-AB4C1064BAC2}"/>
              </a:ext>
            </a:extLst>
          </p:cNvPr>
          <p:cNvPicPr preferRelativeResize="0"/>
          <p:nvPr/>
        </p:nvPicPr>
        <p:blipFill rotWithShape="1">
          <a:blip r:embed="rId3">
            <a:alphaModFix/>
          </a:blip>
          <a:srcRect l="28074" r="28079"/>
          <a:stretch/>
        </p:blipFill>
        <p:spPr>
          <a:xfrm rot="2327799">
            <a:off x="5565702" y="777475"/>
            <a:ext cx="2589384" cy="3936058"/>
          </a:xfrm>
          <a:prstGeom prst="ellipse">
            <a:avLst/>
          </a:prstGeom>
          <a:noFill/>
          <a:ln>
            <a:noFill/>
          </a:ln>
        </p:spPr>
      </p:pic>
    </p:spTree>
    <p:extLst>
      <p:ext uri="{BB962C8B-B14F-4D97-AF65-F5344CB8AC3E}">
        <p14:creationId xmlns:p14="http://schemas.microsoft.com/office/powerpoint/2010/main" val="3314778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3" name="Google Shape;213;p28"/>
          <p:cNvSpPr txBox="1">
            <a:spLocks noGrp="1"/>
          </p:cNvSpPr>
          <p:nvPr>
            <p:ph type="title" idx="4294967295"/>
          </p:nvPr>
        </p:nvSpPr>
        <p:spPr>
          <a:xfrm>
            <a:off x="289299" y="619500"/>
            <a:ext cx="8177065"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dk2"/>
                </a:solidFill>
                <a:latin typeface="Poppins SemiBold" panose="00000700000000000000" pitchFamily="2" charset="0"/>
                <a:ea typeface="Poppins SemiBold"/>
                <a:cs typeface="Poppins SemiBold" panose="00000700000000000000" pitchFamily="2" charset="0"/>
                <a:sym typeface="Poppins SemiBold"/>
              </a:rPr>
              <a:t>Pourquoi présenter en conférence ?</a:t>
            </a:r>
            <a:endParaRPr dirty="0">
              <a:solidFill>
                <a:schemeClr val="dk2"/>
              </a:solidFill>
              <a:latin typeface="Poppins SemiBold" panose="00000700000000000000" pitchFamily="2" charset="0"/>
              <a:ea typeface="Poppins SemiBold"/>
              <a:cs typeface="Poppins SemiBold" panose="00000700000000000000" pitchFamily="2" charset="0"/>
              <a:sym typeface="Poppins SemiBold"/>
            </a:endParaRPr>
          </a:p>
        </p:txBody>
      </p:sp>
      <p:sp>
        <p:nvSpPr>
          <p:cNvPr id="20" name="Rectangle 3">
            <a:extLst>
              <a:ext uri="{FF2B5EF4-FFF2-40B4-BE49-F238E27FC236}">
                <a16:creationId xmlns:a16="http://schemas.microsoft.com/office/drawing/2014/main" id="{7E11A4CE-1FE3-1EEC-8932-664AF066D96A}"/>
              </a:ext>
            </a:extLst>
          </p:cNvPr>
          <p:cNvSpPr>
            <a:spLocks noChangeArrowheads="1"/>
          </p:cNvSpPr>
          <p:nvPr/>
        </p:nvSpPr>
        <p:spPr bwMode="auto">
          <a:xfrm>
            <a:off x="366859" y="1188443"/>
            <a:ext cx="8021944"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mn-lt"/>
                <a:cs typeface="Poppins" panose="00000500000000000000" pitchFamily="2" charset="0"/>
              </a:rPr>
              <a:t>La recherche scientifique est essentielle, mais elle ne suffit pas.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800" dirty="0">
              <a:solidFill>
                <a:schemeClr val="tx1"/>
              </a:solidFill>
              <a:latin typeface="+mn-lt"/>
              <a:cs typeface="Poppins"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mn-lt"/>
                <a:cs typeface="Poppins" panose="00000500000000000000" pitchFamily="2" charset="0"/>
              </a:rPr>
              <a:t>Les associations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mn-lt"/>
              <a:cs typeface="Poppins" panose="00000500000000000000" pitchFamily="2"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cs typeface="Poppins" panose="00000500000000000000" pitchFamily="2" charset="0"/>
              </a:rPr>
              <a:t>mettent en œuvre les recommandations,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cs typeface="Poppins" panose="00000500000000000000" pitchFamily="2" charset="0"/>
              </a:rPr>
              <a:t>expérimentent de nouvelles approches,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cs typeface="Poppins" panose="00000500000000000000" pitchFamily="2" charset="0"/>
              </a:rPr>
              <a:t>savent ce qui fonctionne… ou non,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1" i="0" u="none" strike="noStrike" cap="none" normalizeH="0" baseline="0" dirty="0">
                <a:ln>
                  <a:noFill/>
                </a:ln>
                <a:solidFill>
                  <a:schemeClr val="tx1"/>
                </a:solidFill>
                <a:effectLst/>
                <a:latin typeface="+mn-lt"/>
                <a:cs typeface="Poppins" panose="00000500000000000000" pitchFamily="2" charset="0"/>
              </a:rPr>
              <a:t>adaptent les interventions aux contextes locaux</a:t>
            </a:r>
            <a:r>
              <a:rPr kumimoji="0" lang="fr-FR" altLang="fr-FR" sz="1800" b="0" i="0" u="none" strike="noStrike" cap="none" normalizeH="0" baseline="0" dirty="0">
                <a:ln>
                  <a:noFill/>
                </a:ln>
                <a:solidFill>
                  <a:schemeClr val="tx1"/>
                </a:solidFill>
                <a:effectLst/>
                <a:latin typeface="+mn-lt"/>
                <a:cs typeface="Poppins" panose="00000500000000000000" pitchFamily="2" charset="0"/>
              </a:rPr>
              <a:t>.</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800" b="0" i="0" u="none" strike="noStrike" cap="none" normalizeH="0" baseline="0" dirty="0">
              <a:ln>
                <a:noFill/>
              </a:ln>
              <a:solidFill>
                <a:schemeClr val="tx1"/>
              </a:solidFill>
              <a:effectLst/>
              <a:latin typeface="+mn-lt"/>
              <a:cs typeface="Poppins"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800" b="0" i="0" u="none" strike="noStrike" cap="none" normalizeH="0" baseline="0" dirty="0">
              <a:ln>
                <a:noFill/>
              </a:ln>
              <a:solidFill>
                <a:schemeClr val="tx1"/>
              </a:solidFill>
              <a:effectLst/>
              <a:latin typeface="+mn-lt"/>
              <a:cs typeface="Poppins"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rgbClr val="FF0000"/>
                </a:solidFill>
                <a:effectLst/>
                <a:latin typeface="+mn-lt"/>
                <a:cs typeface="Poppins" panose="00000500000000000000" pitchFamily="2" charset="0"/>
              </a:rPr>
              <a:t>Ce sont des actrices de terrain, pas de simples exécutantes.</a:t>
            </a:r>
            <a:endParaRPr kumimoji="0" lang="fr-FR" altLang="fr-FR" sz="1800" b="0" i="0" u="none" strike="noStrike" cap="none" normalizeH="0" baseline="0" dirty="0">
              <a:ln>
                <a:noFill/>
              </a:ln>
              <a:solidFill>
                <a:srgbClr val="FF0000"/>
              </a:solidFill>
              <a:effectLst/>
              <a:latin typeface="+mn-lt"/>
              <a:cs typeface="Poppins" panose="00000500000000000000"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E8E767FC-AADC-CC7F-214F-EC56E3E785FC}"/>
            </a:ext>
          </a:extLst>
        </p:cNvPr>
        <p:cNvGrpSpPr/>
        <p:nvPr/>
      </p:nvGrpSpPr>
      <p:grpSpPr>
        <a:xfrm>
          <a:off x="0" y="0"/>
          <a:ext cx="0" cy="0"/>
          <a:chOff x="0" y="0"/>
          <a:chExt cx="0" cy="0"/>
        </a:xfrm>
      </p:grpSpPr>
      <p:sp>
        <p:nvSpPr>
          <p:cNvPr id="213" name="Google Shape;213;p28">
            <a:extLst>
              <a:ext uri="{FF2B5EF4-FFF2-40B4-BE49-F238E27FC236}">
                <a16:creationId xmlns:a16="http://schemas.microsoft.com/office/drawing/2014/main" id="{E4AF7920-229D-467F-50B6-F17BCFE3F529}"/>
              </a:ext>
            </a:extLst>
          </p:cNvPr>
          <p:cNvSpPr txBox="1">
            <a:spLocks noGrp="1"/>
          </p:cNvSpPr>
          <p:nvPr>
            <p:ph type="title" idx="4294967295"/>
          </p:nvPr>
        </p:nvSpPr>
        <p:spPr>
          <a:xfrm>
            <a:off x="289299" y="619500"/>
            <a:ext cx="8177065"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dk2"/>
                </a:solidFill>
                <a:latin typeface="Poppins SemiBold" panose="00000700000000000000" pitchFamily="2" charset="0"/>
                <a:ea typeface="Poppins SemiBold"/>
                <a:cs typeface="Poppins SemiBold" panose="00000700000000000000" pitchFamily="2" charset="0"/>
                <a:sym typeface="Poppins SemiBold"/>
              </a:rPr>
              <a:t>Pourquoi présenter en conférence ?</a:t>
            </a:r>
            <a:endParaRPr dirty="0">
              <a:solidFill>
                <a:schemeClr val="dk2"/>
              </a:solidFill>
              <a:latin typeface="Poppins SemiBold" panose="00000700000000000000" pitchFamily="2" charset="0"/>
              <a:ea typeface="Poppins SemiBold"/>
              <a:cs typeface="Poppins SemiBold" panose="00000700000000000000" pitchFamily="2" charset="0"/>
              <a:sym typeface="Poppins SemiBold"/>
            </a:endParaRPr>
          </a:p>
        </p:txBody>
      </p:sp>
      <p:sp>
        <p:nvSpPr>
          <p:cNvPr id="3" name="Rectangle 2">
            <a:extLst>
              <a:ext uri="{FF2B5EF4-FFF2-40B4-BE49-F238E27FC236}">
                <a16:creationId xmlns:a16="http://schemas.microsoft.com/office/drawing/2014/main" id="{B85F31E2-3376-F06F-D6E1-47CD1CBBC58F}"/>
              </a:ext>
            </a:extLst>
          </p:cNvPr>
          <p:cNvSpPr>
            <a:spLocks noChangeArrowheads="1"/>
          </p:cNvSpPr>
          <p:nvPr/>
        </p:nvSpPr>
        <p:spPr bwMode="auto">
          <a:xfrm>
            <a:off x="465365" y="1328957"/>
            <a:ext cx="8177066"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Arial" panose="020B0604020202020204" pitchFamily="34" charset="0"/>
              </a:rPr>
              <a:t>Présenter en conférence, c’est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Arial" panose="020B0604020202020204" pitchFamily="34" charset="0"/>
              </a:rPr>
              <a:t>rendre visibles les inégalités d’accès,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rPr>
              <a:t>interpeller les décideurs,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Arial" panose="020B0604020202020204" pitchFamily="34" charset="0"/>
              </a:rPr>
              <a:t>faire du plaidoyer fondé sur l’expérience,</a:t>
            </a:r>
          </a:p>
          <a:p>
            <a:pPr marL="285750" indent="-285750" eaLnBrk="0" fontAlgn="base" hangingPunct="0">
              <a:spcBef>
                <a:spcPct val="0"/>
              </a:spcBef>
              <a:spcAft>
                <a:spcPct val="0"/>
              </a:spcAft>
              <a:buClrTx/>
              <a:buFont typeface="Arial" panose="020B0604020202020204" pitchFamily="34" charset="0"/>
              <a:buChar char="•"/>
            </a:pPr>
            <a:r>
              <a:rPr lang="fr-FR" altLang="fr-FR" sz="1800" dirty="0">
                <a:solidFill>
                  <a:schemeClr val="tx1"/>
                </a:solidFill>
                <a:latin typeface="Arial" panose="020B0604020202020204" pitchFamily="34" charset="0"/>
              </a:rPr>
              <a:t>d</a:t>
            </a:r>
            <a:r>
              <a:rPr kumimoji="0" lang="fr-FR" altLang="fr-FR" sz="1800" b="0" i="0" u="none" strike="noStrike" cap="none" normalizeH="0" baseline="0" dirty="0">
                <a:ln>
                  <a:noFill/>
                </a:ln>
                <a:solidFill>
                  <a:schemeClr val="tx1"/>
                </a:solidFill>
                <a:effectLst/>
                <a:latin typeface="Arial" panose="020B0604020202020204" pitchFamily="34" charset="0"/>
              </a:rPr>
              <a:t>écouvrir de nouveaux partenaires ou bailleurs,</a:t>
            </a:r>
          </a:p>
          <a:p>
            <a:pPr marL="285750" indent="-285750" eaLnBrk="0" fontAlgn="base" hangingPunct="0">
              <a:spcBef>
                <a:spcPct val="0"/>
              </a:spcBef>
              <a:spcAft>
                <a:spcPct val="0"/>
              </a:spcAft>
              <a:buClrTx/>
              <a:buFont typeface="Arial" panose="020B0604020202020204" pitchFamily="34" charset="0"/>
              <a:buChar char="•"/>
            </a:pPr>
            <a:r>
              <a:rPr kumimoji="0" lang="fr-FR" altLang="fr-FR" sz="1800" b="0" i="0" u="none" strike="noStrike" cap="none" normalizeH="0" baseline="0" dirty="0">
                <a:ln>
                  <a:noFill/>
                </a:ln>
                <a:solidFill>
                  <a:schemeClr val="tx1"/>
                </a:solidFill>
                <a:effectLst/>
                <a:latin typeface="Arial" panose="020B0604020202020204" pitchFamily="34" charset="0"/>
              </a:rPr>
              <a:t>bénéficier de retours utiles pour améliorer ses actions.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fr-FR" altLang="fr-FR" sz="1800" dirty="0">
              <a:solidFill>
                <a:schemeClr val="tx1"/>
              </a:solidFill>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fr-FR" altLang="fr-FR" sz="1800" b="1" i="0" u="none" strike="noStrike" cap="none" normalizeH="0" baseline="0" dirty="0">
                <a:ln>
                  <a:noFill/>
                </a:ln>
                <a:solidFill>
                  <a:srgbClr val="FF0000"/>
                </a:solidFill>
                <a:effectLst/>
                <a:latin typeface="Arial" panose="020B0604020202020204" pitchFamily="34" charset="0"/>
              </a:rPr>
              <a:t>Un abstract peut faire évoluer une politique de santé. </a:t>
            </a:r>
          </a:p>
          <a:p>
            <a:pPr marR="0" lvl="0" algn="l" defTabSz="914400" rtl="0" eaLnBrk="0" fontAlgn="base" latinLnBrk="0" hangingPunct="0">
              <a:lnSpc>
                <a:spcPct val="100000"/>
              </a:lnSpc>
              <a:spcBef>
                <a:spcPct val="0"/>
              </a:spcBef>
              <a:spcAft>
                <a:spcPct val="0"/>
              </a:spcAft>
              <a:buClrTx/>
              <a:buSzTx/>
              <a:tabLst/>
            </a:pPr>
            <a:r>
              <a:rPr kumimoji="0" lang="fr-FR" altLang="fr-FR" sz="1800" b="1" i="0" u="none" strike="noStrike" cap="none" normalizeH="0" baseline="0" dirty="0">
                <a:ln>
                  <a:noFill/>
                </a:ln>
                <a:solidFill>
                  <a:srgbClr val="FF0000"/>
                </a:solidFill>
                <a:effectLst/>
                <a:latin typeface="Arial" panose="020B0604020202020204" pitchFamily="34" charset="0"/>
              </a:rPr>
              <a:t>Être </a:t>
            </a:r>
            <a:r>
              <a:rPr kumimoji="0" lang="fr-FR" altLang="fr-FR" sz="1800" b="1" i="0" u="none" strike="noStrike" cap="none" normalizeH="0" baseline="0" dirty="0" err="1">
                <a:ln>
                  <a:noFill/>
                </a:ln>
                <a:solidFill>
                  <a:srgbClr val="FF0000"/>
                </a:solidFill>
                <a:effectLst/>
                <a:latin typeface="Arial" panose="020B0604020202020204" pitchFamily="34" charset="0"/>
              </a:rPr>
              <a:t>présent·e</a:t>
            </a:r>
            <a:r>
              <a:rPr kumimoji="0" lang="fr-FR" altLang="fr-FR" sz="1800" b="1" i="0" u="none" strike="noStrike" cap="none" normalizeH="0" baseline="0" dirty="0">
                <a:ln>
                  <a:noFill/>
                </a:ln>
                <a:solidFill>
                  <a:srgbClr val="FF0000"/>
                </a:solidFill>
                <a:effectLst/>
                <a:latin typeface="Arial" panose="020B0604020202020204" pitchFamily="34" charset="0"/>
              </a:rPr>
              <a:t> en conférence, c’est exister dans l’écosystème mondial.</a:t>
            </a:r>
          </a:p>
          <a:p>
            <a:pPr marR="0" lvl="0" algn="l" defTabSz="914400" rtl="0" eaLnBrk="0" fontAlgn="base" latinLnBrk="0" hangingPunct="0">
              <a:lnSpc>
                <a:spcPct val="100000"/>
              </a:lnSpc>
              <a:spcBef>
                <a:spcPct val="0"/>
              </a:spcBef>
              <a:spcAft>
                <a:spcPct val="0"/>
              </a:spcAft>
              <a:buClrTx/>
              <a:buSzTx/>
              <a:tabLst/>
            </a:pPr>
            <a:r>
              <a:rPr kumimoji="0" lang="fr-FR" altLang="fr-FR" sz="1800" b="1" i="0" u="none" strike="noStrike" cap="none" normalizeH="0" baseline="0" dirty="0">
                <a:ln>
                  <a:noFill/>
                </a:ln>
                <a:solidFill>
                  <a:srgbClr val="FF0000"/>
                </a:solidFill>
                <a:effectLst/>
                <a:latin typeface="Arial" panose="020B0604020202020204" pitchFamily="34" charset="0"/>
              </a:rPr>
              <a:t> </a:t>
            </a: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Tree>
    <p:extLst>
      <p:ext uri="{BB962C8B-B14F-4D97-AF65-F5344CB8AC3E}">
        <p14:creationId xmlns:p14="http://schemas.microsoft.com/office/powerpoint/2010/main" val="1804841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CE533851-634B-902C-476A-F2C1AC682FFE}"/>
            </a:ext>
          </a:extLst>
        </p:cNvPr>
        <p:cNvGrpSpPr/>
        <p:nvPr/>
      </p:nvGrpSpPr>
      <p:grpSpPr>
        <a:xfrm>
          <a:off x="0" y="0"/>
          <a:ext cx="0" cy="0"/>
          <a:chOff x="0" y="0"/>
          <a:chExt cx="0" cy="0"/>
        </a:xfrm>
      </p:grpSpPr>
      <p:sp>
        <p:nvSpPr>
          <p:cNvPr id="213" name="Google Shape;213;p28">
            <a:extLst>
              <a:ext uri="{FF2B5EF4-FFF2-40B4-BE49-F238E27FC236}">
                <a16:creationId xmlns:a16="http://schemas.microsoft.com/office/drawing/2014/main" id="{60748619-9023-D305-4359-9B1F28B7A7E6}"/>
              </a:ext>
            </a:extLst>
          </p:cNvPr>
          <p:cNvSpPr txBox="1">
            <a:spLocks noGrp="1"/>
          </p:cNvSpPr>
          <p:nvPr>
            <p:ph type="title" idx="4294967295"/>
          </p:nvPr>
        </p:nvSpPr>
        <p:spPr>
          <a:xfrm>
            <a:off x="289300" y="619500"/>
            <a:ext cx="763550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dk2"/>
                </a:solidFill>
                <a:latin typeface="Poppins SemiBold" panose="00000700000000000000" pitchFamily="2" charset="0"/>
                <a:ea typeface="Poppins SemiBold"/>
                <a:cs typeface="Poppins SemiBold" panose="00000700000000000000" pitchFamily="2" charset="0"/>
                <a:sym typeface="Poppins SemiBold"/>
              </a:rPr>
              <a:t>Les conférences : pour qui ? Pourquoi ?</a:t>
            </a:r>
            <a:endParaRPr dirty="0">
              <a:solidFill>
                <a:schemeClr val="dk2"/>
              </a:solidFill>
              <a:latin typeface="Poppins SemiBold" panose="00000700000000000000" pitchFamily="2" charset="0"/>
              <a:ea typeface="Poppins SemiBold"/>
              <a:cs typeface="Poppins SemiBold" panose="00000700000000000000" pitchFamily="2" charset="0"/>
              <a:sym typeface="Poppins SemiBold"/>
            </a:endParaRPr>
          </a:p>
        </p:txBody>
      </p:sp>
      <p:sp>
        <p:nvSpPr>
          <p:cNvPr id="10" name="ZoneTexte 9">
            <a:extLst>
              <a:ext uri="{FF2B5EF4-FFF2-40B4-BE49-F238E27FC236}">
                <a16:creationId xmlns:a16="http://schemas.microsoft.com/office/drawing/2014/main" id="{FA7B040F-3CCD-AD41-5E7D-EEA95AE8FFF0}"/>
              </a:ext>
            </a:extLst>
          </p:cNvPr>
          <p:cNvSpPr txBox="1"/>
          <p:nvPr/>
        </p:nvSpPr>
        <p:spPr>
          <a:xfrm>
            <a:off x="492113" y="2615839"/>
            <a:ext cx="2607185" cy="1384995"/>
          </a:xfrm>
          <a:prstGeom prst="rect">
            <a:avLst/>
          </a:prstGeom>
          <a:noFill/>
        </p:spPr>
        <p:txBody>
          <a:bodyPr wrap="square" rtlCol="0">
            <a:spAutoFit/>
          </a:bodyPr>
          <a:lstStyle/>
          <a:p>
            <a:pPr algn="ctr"/>
            <a:r>
              <a:rPr lang="fr-FR" dirty="0"/>
              <a:t>Chercheur.e.s, associations, personnes concernées, </a:t>
            </a:r>
            <a:r>
              <a:rPr lang="fr-FR" dirty="0" err="1"/>
              <a:t>professionnel.le.s</a:t>
            </a:r>
            <a:r>
              <a:rPr lang="fr-FR" dirty="0"/>
              <a:t> de santé, décideurs publics, journalistes, </a:t>
            </a:r>
            <a:r>
              <a:rPr lang="fr-FR" dirty="0" err="1"/>
              <a:t>soignant.e.s</a:t>
            </a:r>
            <a:r>
              <a:rPr lang="fr-FR" dirty="0"/>
              <a:t>, </a:t>
            </a:r>
            <a:r>
              <a:rPr lang="fr-FR" dirty="0" err="1"/>
              <a:t>militant.e.s</a:t>
            </a:r>
            <a:r>
              <a:rPr lang="fr-FR" dirty="0"/>
              <a:t>, </a:t>
            </a:r>
            <a:r>
              <a:rPr lang="fr-FR" dirty="0" err="1"/>
              <a:t>pair.e.s</a:t>
            </a:r>
            <a:r>
              <a:rPr lang="fr-FR" dirty="0"/>
              <a:t>, etc. </a:t>
            </a:r>
          </a:p>
        </p:txBody>
      </p:sp>
      <p:pic>
        <p:nvPicPr>
          <p:cNvPr id="11" name="Graphique 10" descr="Théâtre contour">
            <a:extLst>
              <a:ext uri="{FF2B5EF4-FFF2-40B4-BE49-F238E27FC236}">
                <a16:creationId xmlns:a16="http://schemas.microsoft.com/office/drawing/2014/main" id="{57FD84F2-D372-A640-0579-4B3D782D252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4578" y="1633200"/>
            <a:ext cx="914400" cy="914400"/>
          </a:xfrm>
          <a:prstGeom prst="rect">
            <a:avLst/>
          </a:prstGeom>
        </p:spPr>
      </p:pic>
      <p:pic>
        <p:nvPicPr>
          <p:cNvPr id="12" name="Graphique 11" descr="Mille avec un remplissage uni">
            <a:extLst>
              <a:ext uri="{FF2B5EF4-FFF2-40B4-BE49-F238E27FC236}">
                <a16:creationId xmlns:a16="http://schemas.microsoft.com/office/drawing/2014/main" id="{8BF99578-4834-089E-B484-BD15B16D536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56926" y="1666183"/>
            <a:ext cx="914400" cy="914400"/>
          </a:xfrm>
          <a:prstGeom prst="rect">
            <a:avLst/>
          </a:prstGeom>
        </p:spPr>
      </p:pic>
      <p:sp>
        <p:nvSpPr>
          <p:cNvPr id="13" name="ZoneTexte 12">
            <a:extLst>
              <a:ext uri="{FF2B5EF4-FFF2-40B4-BE49-F238E27FC236}">
                <a16:creationId xmlns:a16="http://schemas.microsoft.com/office/drawing/2014/main" id="{9211C805-E057-5799-1C15-7EB5D2B1FF84}"/>
              </a:ext>
            </a:extLst>
          </p:cNvPr>
          <p:cNvSpPr txBox="1"/>
          <p:nvPr/>
        </p:nvSpPr>
        <p:spPr>
          <a:xfrm>
            <a:off x="3466936" y="2495251"/>
            <a:ext cx="5387158" cy="2031325"/>
          </a:xfrm>
          <a:prstGeom prst="rect">
            <a:avLst/>
          </a:prstGeom>
          <a:noFill/>
        </p:spPr>
        <p:txBody>
          <a:bodyPr wrap="square">
            <a:spAutoFit/>
          </a:bodyPr>
          <a:lstStyle/>
          <a:p>
            <a:pPr marL="285750" indent="-285750">
              <a:buFont typeface="Arial" panose="020B0604020202020204" pitchFamily="34" charset="0"/>
              <a:buChar char="•"/>
            </a:pPr>
            <a:r>
              <a:rPr lang="fr-FR" sz="1800" dirty="0"/>
              <a:t>Découvrir les dernières avancées de la recherche</a:t>
            </a:r>
          </a:p>
          <a:p>
            <a:pPr marL="285750" indent="-285750">
              <a:buFont typeface="Arial" panose="020B0604020202020204" pitchFamily="34" charset="0"/>
              <a:buChar char="•"/>
            </a:pPr>
            <a:r>
              <a:rPr lang="fr-FR" sz="1800" dirty="0"/>
              <a:t>Faire du plaidoyer </a:t>
            </a:r>
          </a:p>
          <a:p>
            <a:pPr marL="285750" indent="-285750">
              <a:buFont typeface="Arial" panose="020B0604020202020204" pitchFamily="34" charset="0"/>
              <a:buChar char="•"/>
            </a:pPr>
            <a:r>
              <a:rPr lang="fr-FR" sz="1800" dirty="0"/>
              <a:t>Présenter les activités que l’on mène </a:t>
            </a:r>
          </a:p>
          <a:p>
            <a:pPr marL="285750" indent="-285750">
              <a:buFont typeface="Arial" panose="020B0604020202020204" pitchFamily="34" charset="0"/>
              <a:buChar char="•"/>
            </a:pPr>
            <a:r>
              <a:rPr lang="fr-FR" sz="1800" dirty="0"/>
              <a:t>Rencontrer des potentiels partenaires </a:t>
            </a:r>
          </a:p>
          <a:p>
            <a:pPr marL="285750" indent="-285750">
              <a:buFont typeface="Arial" panose="020B0604020202020204" pitchFamily="34" charset="0"/>
              <a:buChar char="•"/>
            </a:pPr>
            <a:r>
              <a:rPr lang="fr-FR" sz="1800" dirty="0"/>
              <a:t>S’inspirer du travail des autres </a:t>
            </a:r>
          </a:p>
          <a:p>
            <a:pPr marL="285750" indent="-285750">
              <a:buFont typeface="Arial" panose="020B0604020202020204" pitchFamily="34" charset="0"/>
              <a:buChar char="•"/>
            </a:pPr>
            <a:r>
              <a:rPr lang="fr-FR" sz="1800" dirty="0"/>
              <a:t>Echanger sur son propre travail</a:t>
            </a:r>
          </a:p>
        </p:txBody>
      </p:sp>
      <p:sp>
        <p:nvSpPr>
          <p:cNvPr id="14" name="ZoneTexte 13">
            <a:extLst>
              <a:ext uri="{FF2B5EF4-FFF2-40B4-BE49-F238E27FC236}">
                <a16:creationId xmlns:a16="http://schemas.microsoft.com/office/drawing/2014/main" id="{4BA0D758-A9BB-C221-2554-F9B81A50DB69}"/>
              </a:ext>
            </a:extLst>
          </p:cNvPr>
          <p:cNvSpPr txBox="1"/>
          <p:nvPr/>
        </p:nvSpPr>
        <p:spPr>
          <a:xfrm>
            <a:off x="1180724" y="1374575"/>
            <a:ext cx="988828" cy="369332"/>
          </a:xfrm>
          <a:prstGeom prst="rect">
            <a:avLst/>
          </a:prstGeom>
          <a:noFill/>
        </p:spPr>
        <p:txBody>
          <a:bodyPr wrap="square">
            <a:spAutoFit/>
          </a:bodyPr>
          <a:lstStyle/>
          <a:p>
            <a:r>
              <a:rPr lang="fr-FR" dirty="0"/>
              <a:t>Public  </a:t>
            </a:r>
          </a:p>
        </p:txBody>
      </p:sp>
      <p:sp>
        <p:nvSpPr>
          <p:cNvPr id="15" name="ZoneTexte 14">
            <a:extLst>
              <a:ext uri="{FF2B5EF4-FFF2-40B4-BE49-F238E27FC236}">
                <a16:creationId xmlns:a16="http://schemas.microsoft.com/office/drawing/2014/main" id="{A876C2B0-7990-856D-C6CC-34B80512149F}"/>
              </a:ext>
            </a:extLst>
          </p:cNvPr>
          <p:cNvSpPr txBox="1"/>
          <p:nvPr/>
        </p:nvSpPr>
        <p:spPr>
          <a:xfrm>
            <a:off x="5332585" y="1318724"/>
            <a:ext cx="988828" cy="369332"/>
          </a:xfrm>
          <a:prstGeom prst="rect">
            <a:avLst/>
          </a:prstGeom>
          <a:noFill/>
        </p:spPr>
        <p:txBody>
          <a:bodyPr wrap="square">
            <a:spAutoFit/>
          </a:bodyPr>
          <a:lstStyle/>
          <a:p>
            <a:r>
              <a:rPr lang="fr-FR" dirty="0"/>
              <a:t>Intérêt  </a:t>
            </a:r>
          </a:p>
        </p:txBody>
      </p:sp>
      <p:pic>
        <p:nvPicPr>
          <p:cNvPr id="16" name="Graphique 15" descr="Aspiration contour">
            <a:extLst>
              <a:ext uri="{FF2B5EF4-FFF2-40B4-BE49-F238E27FC236}">
                <a16:creationId xmlns:a16="http://schemas.microsoft.com/office/drawing/2014/main" id="{4BF81743-0BA6-017A-6B16-B3317FA5212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95766" y="1647053"/>
            <a:ext cx="914400" cy="914400"/>
          </a:xfrm>
          <a:prstGeom prst="rect">
            <a:avLst/>
          </a:prstGeom>
        </p:spPr>
      </p:pic>
      <p:pic>
        <p:nvPicPr>
          <p:cNvPr id="17" name="Graphique 16" descr="Vivats avec un remplissage uni">
            <a:extLst>
              <a:ext uri="{FF2B5EF4-FFF2-40B4-BE49-F238E27FC236}">
                <a16:creationId xmlns:a16="http://schemas.microsoft.com/office/drawing/2014/main" id="{363BEB79-2EE7-3007-F13A-4E14089591B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31200" y="1657350"/>
            <a:ext cx="914400" cy="914400"/>
          </a:xfrm>
          <a:prstGeom prst="rect">
            <a:avLst/>
          </a:prstGeom>
        </p:spPr>
      </p:pic>
    </p:spTree>
    <p:extLst>
      <p:ext uri="{BB962C8B-B14F-4D97-AF65-F5344CB8AC3E}">
        <p14:creationId xmlns:p14="http://schemas.microsoft.com/office/powerpoint/2010/main" val="3092997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016088A3-8453-B7AE-C0A4-9816C4500598}"/>
            </a:ext>
          </a:extLst>
        </p:cNvPr>
        <p:cNvGrpSpPr/>
        <p:nvPr/>
      </p:nvGrpSpPr>
      <p:grpSpPr>
        <a:xfrm>
          <a:off x="0" y="0"/>
          <a:ext cx="0" cy="0"/>
          <a:chOff x="0" y="0"/>
          <a:chExt cx="0" cy="0"/>
        </a:xfrm>
      </p:grpSpPr>
      <p:sp>
        <p:nvSpPr>
          <p:cNvPr id="213" name="Google Shape;213;p28">
            <a:extLst>
              <a:ext uri="{FF2B5EF4-FFF2-40B4-BE49-F238E27FC236}">
                <a16:creationId xmlns:a16="http://schemas.microsoft.com/office/drawing/2014/main" id="{7E51C09C-EF1D-709D-B1F2-C06464F7E737}"/>
              </a:ext>
            </a:extLst>
          </p:cNvPr>
          <p:cNvSpPr txBox="1">
            <a:spLocks noGrp="1"/>
          </p:cNvSpPr>
          <p:nvPr>
            <p:ph type="title" idx="4294967295"/>
          </p:nvPr>
        </p:nvSpPr>
        <p:spPr>
          <a:xfrm>
            <a:off x="289300" y="619500"/>
            <a:ext cx="7532086"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dk2"/>
                </a:solidFill>
                <a:latin typeface="Poppins SemiBold" panose="00000700000000000000" pitchFamily="2" charset="0"/>
                <a:ea typeface="Poppins SemiBold"/>
                <a:cs typeface="Poppins SemiBold" panose="00000700000000000000" pitchFamily="2" charset="0"/>
                <a:sym typeface="Poppins SemiBold"/>
              </a:rPr>
              <a:t>Les conférences : comment ?</a:t>
            </a:r>
            <a:endParaRPr dirty="0">
              <a:solidFill>
                <a:schemeClr val="dk2"/>
              </a:solidFill>
              <a:latin typeface="Poppins SemiBold" panose="00000700000000000000" pitchFamily="2" charset="0"/>
              <a:ea typeface="Poppins SemiBold"/>
              <a:cs typeface="Poppins SemiBold" panose="00000700000000000000" pitchFamily="2" charset="0"/>
              <a:sym typeface="Poppins SemiBold"/>
            </a:endParaRPr>
          </a:p>
        </p:txBody>
      </p:sp>
      <p:pic>
        <p:nvPicPr>
          <p:cNvPr id="2" name="Image 1" descr="Une image contenant texte&#10;&#10;Description générée automatiquement">
            <a:extLst>
              <a:ext uri="{FF2B5EF4-FFF2-40B4-BE49-F238E27FC236}">
                <a16:creationId xmlns:a16="http://schemas.microsoft.com/office/drawing/2014/main" id="{05631488-D574-9E9B-E3F0-EF390E4DF1D9}"/>
              </a:ext>
            </a:extLst>
          </p:cNvPr>
          <p:cNvPicPr>
            <a:picLocks noChangeAspect="1"/>
          </p:cNvPicPr>
          <p:nvPr/>
        </p:nvPicPr>
        <p:blipFill>
          <a:blip r:embed="rId3"/>
          <a:stretch>
            <a:fillRect/>
          </a:stretch>
        </p:blipFill>
        <p:spPr>
          <a:xfrm flipH="1">
            <a:off x="5594935" y="1484873"/>
            <a:ext cx="1806205" cy="2709308"/>
          </a:xfrm>
          <a:prstGeom prst="rect">
            <a:avLst/>
          </a:prstGeom>
        </p:spPr>
      </p:pic>
      <p:pic>
        <p:nvPicPr>
          <p:cNvPr id="3" name="Image 2" descr="Une image contenant intérieur, plafond, mur, personne&#10;&#10;Description générée automatiquement">
            <a:extLst>
              <a:ext uri="{FF2B5EF4-FFF2-40B4-BE49-F238E27FC236}">
                <a16:creationId xmlns:a16="http://schemas.microsoft.com/office/drawing/2014/main" id="{741EB43C-C4BD-976E-80B8-25AEC4D5BC08}"/>
              </a:ext>
            </a:extLst>
          </p:cNvPr>
          <p:cNvPicPr>
            <a:picLocks noChangeAspect="1"/>
          </p:cNvPicPr>
          <p:nvPr/>
        </p:nvPicPr>
        <p:blipFill>
          <a:blip r:embed="rId4"/>
          <a:stretch>
            <a:fillRect/>
          </a:stretch>
        </p:blipFill>
        <p:spPr>
          <a:xfrm>
            <a:off x="857169" y="1818614"/>
            <a:ext cx="2937838" cy="1927568"/>
          </a:xfrm>
          <a:prstGeom prst="rect">
            <a:avLst/>
          </a:prstGeom>
        </p:spPr>
      </p:pic>
      <p:sp>
        <p:nvSpPr>
          <p:cNvPr id="4" name="ZoneTexte 3">
            <a:extLst>
              <a:ext uri="{FF2B5EF4-FFF2-40B4-BE49-F238E27FC236}">
                <a16:creationId xmlns:a16="http://schemas.microsoft.com/office/drawing/2014/main" id="{AA34B446-D2E7-9C4D-2450-03A59EBF92E3}"/>
              </a:ext>
            </a:extLst>
          </p:cNvPr>
          <p:cNvSpPr txBox="1"/>
          <p:nvPr/>
        </p:nvSpPr>
        <p:spPr>
          <a:xfrm>
            <a:off x="1176147" y="1497338"/>
            <a:ext cx="2528921" cy="369332"/>
          </a:xfrm>
          <a:prstGeom prst="rect">
            <a:avLst/>
          </a:prstGeom>
          <a:noFill/>
        </p:spPr>
        <p:txBody>
          <a:bodyPr wrap="square" rtlCol="0">
            <a:spAutoFit/>
          </a:bodyPr>
          <a:lstStyle/>
          <a:p>
            <a:r>
              <a:rPr lang="fr-FR" dirty="0"/>
              <a:t>Présentation orale</a:t>
            </a:r>
          </a:p>
        </p:txBody>
      </p:sp>
      <p:sp>
        <p:nvSpPr>
          <p:cNvPr id="5" name="ZoneTexte 4">
            <a:extLst>
              <a:ext uri="{FF2B5EF4-FFF2-40B4-BE49-F238E27FC236}">
                <a16:creationId xmlns:a16="http://schemas.microsoft.com/office/drawing/2014/main" id="{300C1018-9E3E-6253-F183-0F95A74D6403}"/>
              </a:ext>
            </a:extLst>
          </p:cNvPr>
          <p:cNvSpPr txBox="1"/>
          <p:nvPr/>
        </p:nvSpPr>
        <p:spPr>
          <a:xfrm>
            <a:off x="5570051" y="1184100"/>
            <a:ext cx="1998622" cy="369332"/>
          </a:xfrm>
          <a:prstGeom prst="rect">
            <a:avLst/>
          </a:prstGeom>
          <a:noFill/>
        </p:spPr>
        <p:txBody>
          <a:bodyPr wrap="square" rtlCol="0">
            <a:spAutoFit/>
          </a:bodyPr>
          <a:lstStyle/>
          <a:p>
            <a:r>
              <a:rPr lang="fr-FR" dirty="0"/>
              <a:t>Poster scientifique</a:t>
            </a:r>
          </a:p>
        </p:txBody>
      </p:sp>
    </p:spTree>
    <p:extLst>
      <p:ext uri="{BB962C8B-B14F-4D97-AF65-F5344CB8AC3E}">
        <p14:creationId xmlns:p14="http://schemas.microsoft.com/office/powerpoint/2010/main" val="2827501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10A4D06F-CFCB-B2E5-37E3-F5BE57A7C786}"/>
            </a:ext>
          </a:extLst>
        </p:cNvPr>
        <p:cNvGrpSpPr/>
        <p:nvPr/>
      </p:nvGrpSpPr>
      <p:grpSpPr>
        <a:xfrm>
          <a:off x="0" y="0"/>
          <a:ext cx="0" cy="0"/>
          <a:chOff x="0" y="0"/>
          <a:chExt cx="0" cy="0"/>
        </a:xfrm>
      </p:grpSpPr>
      <p:sp>
        <p:nvSpPr>
          <p:cNvPr id="213" name="Google Shape;213;p28">
            <a:extLst>
              <a:ext uri="{FF2B5EF4-FFF2-40B4-BE49-F238E27FC236}">
                <a16:creationId xmlns:a16="http://schemas.microsoft.com/office/drawing/2014/main" id="{BE1BE2E6-09A3-9C20-850E-FE87F78F2728}"/>
              </a:ext>
            </a:extLst>
          </p:cNvPr>
          <p:cNvSpPr txBox="1">
            <a:spLocks noGrp="1"/>
          </p:cNvSpPr>
          <p:nvPr>
            <p:ph type="title" idx="4294967295"/>
          </p:nvPr>
        </p:nvSpPr>
        <p:spPr>
          <a:xfrm>
            <a:off x="289300" y="619500"/>
            <a:ext cx="7532086"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dk2"/>
                </a:solidFill>
                <a:latin typeface="Poppins SemiBold" panose="00000700000000000000" pitchFamily="2" charset="0"/>
                <a:ea typeface="Poppins SemiBold"/>
                <a:cs typeface="Poppins SemiBold" panose="00000700000000000000" pitchFamily="2" charset="0"/>
                <a:sym typeface="Poppins SemiBold"/>
              </a:rPr>
              <a:t>Les conférences : comment ?</a:t>
            </a:r>
            <a:endParaRPr dirty="0">
              <a:solidFill>
                <a:schemeClr val="dk2"/>
              </a:solidFill>
              <a:latin typeface="Poppins SemiBold" panose="00000700000000000000" pitchFamily="2" charset="0"/>
              <a:ea typeface="Poppins SemiBold"/>
              <a:cs typeface="Poppins SemiBold" panose="00000700000000000000" pitchFamily="2" charset="0"/>
              <a:sym typeface="Poppins SemiBold"/>
            </a:endParaRPr>
          </a:p>
        </p:txBody>
      </p:sp>
      <p:sp>
        <p:nvSpPr>
          <p:cNvPr id="3" name="ZoneTexte 2">
            <a:extLst>
              <a:ext uri="{FF2B5EF4-FFF2-40B4-BE49-F238E27FC236}">
                <a16:creationId xmlns:a16="http://schemas.microsoft.com/office/drawing/2014/main" id="{23AB55C0-8F1F-EA55-1820-EFE2BDC965B6}"/>
              </a:ext>
            </a:extLst>
          </p:cNvPr>
          <p:cNvSpPr txBox="1"/>
          <p:nvPr/>
        </p:nvSpPr>
        <p:spPr>
          <a:xfrm>
            <a:off x="538843" y="1402199"/>
            <a:ext cx="5837464" cy="2262671"/>
          </a:xfrm>
          <a:prstGeom prst="rect">
            <a:avLst/>
          </a:prstGeom>
          <a:noFill/>
        </p:spPr>
        <p:txBody>
          <a:bodyPr wrap="square">
            <a:spAutoFit/>
          </a:bodyPr>
          <a:lstStyle/>
          <a:p>
            <a:pPr>
              <a:lnSpc>
                <a:spcPct val="150000"/>
              </a:lnSpc>
            </a:pPr>
            <a:r>
              <a:rPr lang="fr-FR" sz="1600" b="1" dirty="0"/>
              <a:t>Quels types de contenus peut-on soumettre ?</a:t>
            </a:r>
          </a:p>
          <a:p>
            <a:pPr>
              <a:lnSpc>
                <a:spcPct val="150000"/>
              </a:lnSpc>
            </a:pPr>
            <a:endParaRPr lang="fr-FR" sz="1600" dirty="0"/>
          </a:p>
          <a:p>
            <a:pPr marL="285750" indent="-285750">
              <a:lnSpc>
                <a:spcPct val="150000"/>
              </a:lnSpc>
              <a:buFont typeface="Arial" panose="020B0604020202020204" pitchFamily="34" charset="0"/>
              <a:buChar char="•"/>
            </a:pPr>
            <a:r>
              <a:rPr lang="fr-FR" sz="1600" dirty="0"/>
              <a:t>Une recherche scientifique</a:t>
            </a:r>
          </a:p>
          <a:p>
            <a:pPr marL="285750" indent="-285750">
              <a:lnSpc>
                <a:spcPct val="150000"/>
              </a:lnSpc>
              <a:buFont typeface="Arial" panose="020B0604020202020204" pitchFamily="34" charset="0"/>
              <a:buChar char="•"/>
            </a:pPr>
            <a:r>
              <a:rPr lang="fr-FR" sz="1600" dirty="0"/>
              <a:t>Un projet communautaire</a:t>
            </a:r>
          </a:p>
          <a:p>
            <a:pPr marL="285750" indent="-285750">
              <a:lnSpc>
                <a:spcPct val="150000"/>
              </a:lnSpc>
              <a:buFont typeface="Arial" panose="020B0604020202020204" pitchFamily="34" charset="0"/>
              <a:buChar char="•"/>
            </a:pPr>
            <a:r>
              <a:rPr lang="fr-FR" sz="1600" dirty="0"/>
              <a:t>Une expérience de terrain</a:t>
            </a:r>
          </a:p>
          <a:p>
            <a:pPr marL="285750" indent="-285750">
              <a:lnSpc>
                <a:spcPct val="150000"/>
              </a:lnSpc>
              <a:buFont typeface="Arial" panose="020B0604020202020204" pitchFamily="34" charset="0"/>
              <a:buChar char="•"/>
            </a:pPr>
            <a:r>
              <a:rPr lang="fr-FR" sz="1600" dirty="0"/>
              <a:t>Une action de plaidoyer</a:t>
            </a:r>
          </a:p>
        </p:txBody>
      </p:sp>
    </p:spTree>
    <p:extLst>
      <p:ext uri="{BB962C8B-B14F-4D97-AF65-F5344CB8AC3E}">
        <p14:creationId xmlns:p14="http://schemas.microsoft.com/office/powerpoint/2010/main" val="1455717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C17D1DDD-F7C0-513A-8827-2DF1D28A3F92}"/>
            </a:ext>
          </a:extLst>
        </p:cNvPr>
        <p:cNvGrpSpPr/>
        <p:nvPr/>
      </p:nvGrpSpPr>
      <p:grpSpPr>
        <a:xfrm>
          <a:off x="0" y="0"/>
          <a:ext cx="0" cy="0"/>
          <a:chOff x="0" y="0"/>
          <a:chExt cx="0" cy="0"/>
        </a:xfrm>
      </p:grpSpPr>
      <p:sp>
        <p:nvSpPr>
          <p:cNvPr id="213" name="Google Shape;213;p28">
            <a:extLst>
              <a:ext uri="{FF2B5EF4-FFF2-40B4-BE49-F238E27FC236}">
                <a16:creationId xmlns:a16="http://schemas.microsoft.com/office/drawing/2014/main" id="{D95CE0B6-9E78-5D51-4BC5-C82F8036EFA8}"/>
              </a:ext>
            </a:extLst>
          </p:cNvPr>
          <p:cNvSpPr txBox="1">
            <a:spLocks noGrp="1"/>
          </p:cNvSpPr>
          <p:nvPr>
            <p:ph type="title" idx="4294967295"/>
          </p:nvPr>
        </p:nvSpPr>
        <p:spPr>
          <a:xfrm>
            <a:off x="289300" y="619500"/>
            <a:ext cx="7532086"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dk2"/>
                </a:solidFill>
                <a:latin typeface="Poppins SemiBold" panose="00000700000000000000" pitchFamily="2" charset="0"/>
                <a:ea typeface="Poppins SemiBold"/>
                <a:cs typeface="Poppins SemiBold" panose="00000700000000000000" pitchFamily="2" charset="0"/>
                <a:sym typeface="Poppins SemiBold"/>
              </a:rPr>
              <a:t>Les conférences : comment ?</a:t>
            </a:r>
            <a:endParaRPr dirty="0">
              <a:solidFill>
                <a:schemeClr val="dk2"/>
              </a:solidFill>
              <a:latin typeface="Poppins SemiBold" panose="00000700000000000000" pitchFamily="2" charset="0"/>
              <a:ea typeface="Poppins SemiBold"/>
              <a:cs typeface="Poppins SemiBold" panose="00000700000000000000" pitchFamily="2" charset="0"/>
              <a:sym typeface="Poppins SemiBold"/>
            </a:endParaRPr>
          </a:p>
        </p:txBody>
      </p:sp>
      <p:pic>
        <p:nvPicPr>
          <p:cNvPr id="8" name="Graphique 7" descr="Femme juge contour">
            <a:extLst>
              <a:ext uri="{FF2B5EF4-FFF2-40B4-BE49-F238E27FC236}">
                <a16:creationId xmlns:a16="http://schemas.microsoft.com/office/drawing/2014/main" id="{EF526B60-5D0C-A6D6-8BD1-40E605D766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87817" y="2488018"/>
            <a:ext cx="914400" cy="914400"/>
          </a:xfrm>
          <a:prstGeom prst="rect">
            <a:avLst/>
          </a:prstGeom>
        </p:spPr>
      </p:pic>
      <p:pic>
        <p:nvPicPr>
          <p:cNvPr id="9" name="Graphique 8" descr="Recherche de dossiers contour">
            <a:extLst>
              <a:ext uri="{FF2B5EF4-FFF2-40B4-BE49-F238E27FC236}">
                <a16:creationId xmlns:a16="http://schemas.microsoft.com/office/drawing/2014/main" id="{18AD17FF-3828-5E3B-F61E-EE38B11F10F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78912" y="1582612"/>
            <a:ext cx="914400" cy="914400"/>
          </a:xfrm>
          <a:prstGeom prst="rect">
            <a:avLst/>
          </a:prstGeom>
        </p:spPr>
      </p:pic>
      <p:pic>
        <p:nvPicPr>
          <p:cNvPr id="10" name="Graphique 9" descr="Document contour">
            <a:extLst>
              <a:ext uri="{FF2B5EF4-FFF2-40B4-BE49-F238E27FC236}">
                <a16:creationId xmlns:a16="http://schemas.microsoft.com/office/drawing/2014/main" id="{47D56EF2-31B0-50AA-F076-9BA8E87604A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85420" y="1956473"/>
            <a:ext cx="1041174" cy="1041174"/>
          </a:xfrm>
          <a:prstGeom prst="rect">
            <a:avLst/>
          </a:prstGeom>
        </p:spPr>
      </p:pic>
      <p:cxnSp>
        <p:nvCxnSpPr>
          <p:cNvPr id="11" name="Connecteur droit avec flèche 10">
            <a:extLst>
              <a:ext uri="{FF2B5EF4-FFF2-40B4-BE49-F238E27FC236}">
                <a16:creationId xmlns:a16="http://schemas.microsoft.com/office/drawing/2014/main" id="{0AAB8CC5-CED5-C118-9639-12CD5F6D2B56}"/>
              </a:ext>
            </a:extLst>
          </p:cNvPr>
          <p:cNvCxnSpPr>
            <a:cxnSpLocks/>
          </p:cNvCxnSpPr>
          <p:nvPr/>
        </p:nvCxnSpPr>
        <p:spPr>
          <a:xfrm>
            <a:off x="2238616" y="2561442"/>
            <a:ext cx="7938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619F1EA7-AD01-C488-F326-1F246C113B90}"/>
              </a:ext>
            </a:extLst>
          </p:cNvPr>
          <p:cNvSpPr txBox="1"/>
          <p:nvPr/>
        </p:nvSpPr>
        <p:spPr>
          <a:xfrm>
            <a:off x="1086959" y="3182127"/>
            <a:ext cx="1041174" cy="369332"/>
          </a:xfrm>
          <a:prstGeom prst="rect">
            <a:avLst/>
          </a:prstGeom>
          <a:noFill/>
        </p:spPr>
        <p:txBody>
          <a:bodyPr wrap="square" rtlCol="0">
            <a:spAutoFit/>
          </a:bodyPr>
          <a:lstStyle/>
          <a:p>
            <a:r>
              <a:rPr lang="fr-FR" dirty="0"/>
              <a:t>Abstract</a:t>
            </a:r>
          </a:p>
        </p:txBody>
      </p:sp>
      <p:sp>
        <p:nvSpPr>
          <p:cNvPr id="13" name="ZoneTexte 12">
            <a:extLst>
              <a:ext uri="{FF2B5EF4-FFF2-40B4-BE49-F238E27FC236}">
                <a16:creationId xmlns:a16="http://schemas.microsoft.com/office/drawing/2014/main" id="{C493B200-E1BA-B34B-BDD6-34FA50FD7136}"/>
              </a:ext>
            </a:extLst>
          </p:cNvPr>
          <p:cNvSpPr txBox="1"/>
          <p:nvPr/>
        </p:nvSpPr>
        <p:spPr>
          <a:xfrm>
            <a:off x="2759611" y="3551459"/>
            <a:ext cx="1924493" cy="646331"/>
          </a:xfrm>
          <a:prstGeom prst="rect">
            <a:avLst/>
          </a:prstGeom>
          <a:noFill/>
        </p:spPr>
        <p:txBody>
          <a:bodyPr wrap="square" rtlCol="0">
            <a:spAutoFit/>
          </a:bodyPr>
          <a:lstStyle/>
          <a:p>
            <a:pPr algn="ctr"/>
            <a:r>
              <a:rPr lang="fr-FR" dirty="0"/>
              <a:t>Evaluation par le jury + note</a:t>
            </a:r>
          </a:p>
        </p:txBody>
      </p:sp>
      <p:cxnSp>
        <p:nvCxnSpPr>
          <p:cNvPr id="15" name="Connecteur droit avec flèche 14">
            <a:extLst>
              <a:ext uri="{FF2B5EF4-FFF2-40B4-BE49-F238E27FC236}">
                <a16:creationId xmlns:a16="http://schemas.microsoft.com/office/drawing/2014/main" id="{3BCEEF42-453A-F3D7-9452-F9CA68B6502B}"/>
              </a:ext>
            </a:extLst>
          </p:cNvPr>
          <p:cNvCxnSpPr>
            <a:cxnSpLocks/>
          </p:cNvCxnSpPr>
          <p:nvPr/>
        </p:nvCxnSpPr>
        <p:spPr>
          <a:xfrm>
            <a:off x="4684104" y="2624035"/>
            <a:ext cx="7938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FEA6F869-B7E7-261A-20AA-5F9E7AD51BCA}"/>
              </a:ext>
            </a:extLst>
          </p:cNvPr>
          <p:cNvSpPr txBox="1"/>
          <p:nvPr/>
        </p:nvSpPr>
        <p:spPr>
          <a:xfrm>
            <a:off x="6305529" y="2192110"/>
            <a:ext cx="1399742" cy="738664"/>
          </a:xfrm>
          <a:prstGeom prst="rect">
            <a:avLst/>
          </a:prstGeom>
          <a:noFill/>
        </p:spPr>
        <p:txBody>
          <a:bodyPr wrap="none" rtlCol="0">
            <a:spAutoFit/>
          </a:bodyPr>
          <a:lstStyle/>
          <a:p>
            <a:pPr algn="ctr"/>
            <a:r>
              <a:rPr lang="fr-FR" dirty="0"/>
              <a:t>Accepté Oral</a:t>
            </a:r>
          </a:p>
          <a:p>
            <a:pPr algn="ctr"/>
            <a:r>
              <a:rPr lang="fr-FR" dirty="0"/>
              <a:t>Accepté Poster</a:t>
            </a:r>
          </a:p>
          <a:p>
            <a:pPr algn="ctr"/>
            <a:r>
              <a:rPr lang="fr-FR" dirty="0"/>
              <a:t>Refusé</a:t>
            </a:r>
          </a:p>
        </p:txBody>
      </p:sp>
      <p:sp>
        <p:nvSpPr>
          <p:cNvPr id="17" name="Ellipse 16">
            <a:extLst>
              <a:ext uri="{FF2B5EF4-FFF2-40B4-BE49-F238E27FC236}">
                <a16:creationId xmlns:a16="http://schemas.microsoft.com/office/drawing/2014/main" id="{ADBCC217-05A8-54E4-9CFC-1EF50B3F7033}"/>
              </a:ext>
            </a:extLst>
          </p:cNvPr>
          <p:cNvSpPr/>
          <p:nvPr/>
        </p:nvSpPr>
        <p:spPr>
          <a:xfrm>
            <a:off x="5851978" y="1816557"/>
            <a:ext cx="2343150" cy="1510386"/>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p>
        </p:txBody>
      </p:sp>
      <p:sp>
        <p:nvSpPr>
          <p:cNvPr id="18" name="ZoneTexte 17">
            <a:extLst>
              <a:ext uri="{FF2B5EF4-FFF2-40B4-BE49-F238E27FC236}">
                <a16:creationId xmlns:a16="http://schemas.microsoft.com/office/drawing/2014/main" id="{02468B69-038A-9E9C-E340-8E90073AB99D}"/>
              </a:ext>
            </a:extLst>
          </p:cNvPr>
          <p:cNvSpPr txBox="1"/>
          <p:nvPr/>
        </p:nvSpPr>
        <p:spPr>
          <a:xfrm>
            <a:off x="6061306" y="3504617"/>
            <a:ext cx="1924493" cy="307777"/>
          </a:xfrm>
          <a:prstGeom prst="rect">
            <a:avLst/>
          </a:prstGeom>
          <a:noFill/>
        </p:spPr>
        <p:txBody>
          <a:bodyPr wrap="square" rtlCol="0">
            <a:spAutoFit/>
          </a:bodyPr>
          <a:lstStyle/>
          <a:p>
            <a:pPr algn="ctr"/>
            <a:r>
              <a:rPr lang="fr-FR" dirty="0"/>
              <a:t>Décision</a:t>
            </a:r>
          </a:p>
        </p:txBody>
      </p:sp>
    </p:spTree>
    <p:extLst>
      <p:ext uri="{BB962C8B-B14F-4D97-AF65-F5344CB8AC3E}">
        <p14:creationId xmlns:p14="http://schemas.microsoft.com/office/powerpoint/2010/main" val="3843696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40B75317-0CF3-338C-2E14-CD96BE7C04D5}"/>
            </a:ext>
          </a:extLst>
        </p:cNvPr>
        <p:cNvGrpSpPr/>
        <p:nvPr/>
      </p:nvGrpSpPr>
      <p:grpSpPr>
        <a:xfrm>
          <a:off x="0" y="0"/>
          <a:ext cx="0" cy="0"/>
          <a:chOff x="0" y="0"/>
          <a:chExt cx="0" cy="0"/>
        </a:xfrm>
      </p:grpSpPr>
      <p:sp>
        <p:nvSpPr>
          <p:cNvPr id="213" name="Google Shape;213;p28">
            <a:extLst>
              <a:ext uri="{FF2B5EF4-FFF2-40B4-BE49-F238E27FC236}">
                <a16:creationId xmlns:a16="http://schemas.microsoft.com/office/drawing/2014/main" id="{6183C9D3-30F9-EDE0-6BC0-518B7BF3D863}"/>
              </a:ext>
            </a:extLst>
          </p:cNvPr>
          <p:cNvSpPr txBox="1">
            <a:spLocks noGrp="1"/>
          </p:cNvSpPr>
          <p:nvPr>
            <p:ph type="title" idx="4294967295"/>
          </p:nvPr>
        </p:nvSpPr>
        <p:spPr>
          <a:xfrm>
            <a:off x="289300" y="619500"/>
            <a:ext cx="7532086"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panose="00000700000000000000" pitchFamily="2" charset="0"/>
                <a:ea typeface="Poppins SemiBold"/>
                <a:cs typeface="Poppins SemiBold" panose="00000700000000000000" pitchFamily="2" charset="0"/>
                <a:sym typeface="Poppins SemiBold"/>
              </a:rPr>
              <a:t>Ce que les conférences attendent</a:t>
            </a:r>
          </a:p>
        </p:txBody>
      </p:sp>
      <p:sp>
        <p:nvSpPr>
          <p:cNvPr id="2" name="Rectangle 1">
            <a:extLst>
              <a:ext uri="{FF2B5EF4-FFF2-40B4-BE49-F238E27FC236}">
                <a16:creationId xmlns:a16="http://schemas.microsoft.com/office/drawing/2014/main" id="{951B7B87-46F9-4D65-C1CD-A05F8F70FEA3}"/>
              </a:ext>
            </a:extLst>
          </p:cNvPr>
          <p:cNvSpPr>
            <a:spLocks noChangeArrowheads="1"/>
          </p:cNvSpPr>
          <p:nvPr/>
        </p:nvSpPr>
        <p:spPr bwMode="auto">
          <a:xfrm>
            <a:off x="289300" y="1254209"/>
            <a:ext cx="8066314" cy="3780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Arial" panose="020B0604020202020204" pitchFamily="34" charset="0"/>
              </a:rPr>
              <a:t>Un résumé </a:t>
            </a:r>
            <a:r>
              <a:rPr kumimoji="0" lang="fr-FR" altLang="fr-FR" sz="1800" b="1" i="0" u="none" strike="noStrike" cap="none" normalizeH="0" baseline="0" dirty="0">
                <a:ln>
                  <a:noFill/>
                </a:ln>
                <a:solidFill>
                  <a:schemeClr val="tx1"/>
                </a:solidFill>
                <a:effectLst/>
                <a:latin typeface="Arial" panose="020B0604020202020204" pitchFamily="34" charset="0"/>
              </a:rPr>
              <a:t>clair</a:t>
            </a:r>
            <a:r>
              <a:rPr kumimoji="0" lang="fr-FR" altLang="fr-FR" sz="1800" b="0" i="0" u="none" strike="noStrike" cap="none" normalizeH="0" baseline="0" dirty="0">
                <a:ln>
                  <a:noFill/>
                </a:ln>
                <a:solidFill>
                  <a:schemeClr val="tx1"/>
                </a:solidFill>
                <a:effectLst/>
                <a:latin typeface="Arial" panose="020B0604020202020204" pitchFamily="34" charset="0"/>
              </a:rPr>
              <a:t>, </a:t>
            </a:r>
            <a:r>
              <a:rPr kumimoji="0" lang="fr-FR" altLang="fr-FR" sz="1800" b="1" i="0" u="none" strike="noStrike" cap="none" normalizeH="0" baseline="0" dirty="0">
                <a:ln>
                  <a:noFill/>
                </a:ln>
                <a:solidFill>
                  <a:schemeClr val="tx1"/>
                </a:solidFill>
                <a:effectLst/>
                <a:latin typeface="Arial" panose="020B0604020202020204" pitchFamily="34" charset="0"/>
              </a:rPr>
              <a:t>structuré</a:t>
            </a:r>
            <a:r>
              <a:rPr kumimoji="0" lang="fr-FR" altLang="fr-FR" sz="1800" b="0" i="0" u="none" strike="noStrike" cap="none" normalizeH="0" baseline="0" dirty="0">
                <a:ln>
                  <a:noFill/>
                </a:ln>
                <a:solidFill>
                  <a:schemeClr val="tx1"/>
                </a:solidFill>
                <a:effectLst/>
                <a:latin typeface="Arial" panose="020B0604020202020204" pitchFamily="34" charset="0"/>
              </a:rPr>
              <a:t> et </a:t>
            </a:r>
            <a:r>
              <a:rPr kumimoji="0" lang="fr-FR" altLang="fr-FR" sz="1800" b="1" i="0" u="none" strike="noStrike" cap="none" normalizeH="0" baseline="0" dirty="0">
                <a:ln>
                  <a:noFill/>
                </a:ln>
                <a:solidFill>
                  <a:schemeClr val="tx1"/>
                </a:solidFill>
                <a:effectLst/>
                <a:latin typeface="Arial" panose="020B0604020202020204" pitchFamily="34" charset="0"/>
              </a:rPr>
              <a:t>utile</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Arial" panose="020B0604020202020204" pitchFamily="34" charset="0"/>
              </a:rPr>
              <a:t>Une </a:t>
            </a:r>
            <a:r>
              <a:rPr kumimoji="0" lang="fr-FR" altLang="fr-FR" sz="1800" b="1" i="0" u="none" strike="noStrike" cap="none" normalizeH="0" baseline="0" dirty="0">
                <a:ln>
                  <a:noFill/>
                </a:ln>
                <a:solidFill>
                  <a:schemeClr val="tx1"/>
                </a:solidFill>
                <a:effectLst/>
                <a:latin typeface="Arial" panose="020B0604020202020204" pitchFamily="34" charset="0"/>
              </a:rPr>
              <a:t>problématique bien définie</a:t>
            </a:r>
            <a:r>
              <a:rPr kumimoji="0" lang="fr-FR" altLang="fr-FR" sz="1800" b="0" i="0" u="none" strike="noStrike" cap="none" normalizeH="0" baseline="0" dirty="0">
                <a:ln>
                  <a:noFill/>
                </a:ln>
                <a:solidFill>
                  <a:schemeClr val="tx1"/>
                </a:solidFill>
                <a:effectLst/>
                <a:latin typeface="Arial" panose="020B0604020202020204" pitchFamily="34" charset="0"/>
              </a:rPr>
              <a:t>, des </a:t>
            </a:r>
            <a:r>
              <a:rPr kumimoji="0" lang="fr-FR" altLang="fr-FR" sz="1800" b="1" i="0" u="none" strike="noStrike" cap="none" normalizeH="0" baseline="0" dirty="0">
                <a:ln>
                  <a:noFill/>
                </a:ln>
                <a:solidFill>
                  <a:schemeClr val="tx1"/>
                </a:solidFill>
                <a:effectLst/>
                <a:latin typeface="Arial" panose="020B0604020202020204" pitchFamily="34" charset="0"/>
              </a:rPr>
              <a:t>actions concrètes</a:t>
            </a:r>
            <a:r>
              <a:rPr kumimoji="0" lang="fr-FR" altLang="fr-FR" sz="1800" b="0" i="0" u="none" strike="noStrike" cap="none" normalizeH="0" baseline="0" dirty="0">
                <a:ln>
                  <a:noFill/>
                </a:ln>
                <a:solidFill>
                  <a:schemeClr val="tx1"/>
                </a:solidFill>
                <a:effectLst/>
                <a:latin typeface="Arial" panose="020B0604020202020204" pitchFamily="34" charset="0"/>
              </a:rPr>
              <a:t>, et des </a:t>
            </a:r>
            <a:r>
              <a:rPr kumimoji="0" lang="fr-FR" altLang="fr-FR" sz="1800" b="1" i="0" u="none" strike="noStrike" cap="none" normalizeH="0" baseline="0" dirty="0">
                <a:ln>
                  <a:noFill/>
                </a:ln>
                <a:solidFill>
                  <a:schemeClr val="tx1"/>
                </a:solidFill>
                <a:effectLst/>
                <a:latin typeface="Arial" panose="020B0604020202020204" pitchFamily="34" charset="0"/>
              </a:rPr>
              <a:t>résultats ou leçons apprises</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Arial" panose="020B0604020202020204" pitchFamily="34" charset="0"/>
              </a:rPr>
              <a:t>Une </a:t>
            </a:r>
            <a:r>
              <a:rPr kumimoji="0" lang="fr-FR" altLang="fr-FR" sz="1800" b="1" i="0" u="none" strike="noStrike" cap="none" normalizeH="0" baseline="0" dirty="0">
                <a:ln>
                  <a:noFill/>
                </a:ln>
                <a:solidFill>
                  <a:schemeClr val="tx1"/>
                </a:solidFill>
                <a:effectLst/>
                <a:latin typeface="Arial" panose="020B0604020202020204" pitchFamily="34" charset="0"/>
              </a:rPr>
              <a:t>valeur ajoutée</a:t>
            </a:r>
            <a:r>
              <a:rPr kumimoji="0" lang="fr-FR" altLang="fr-FR" sz="1800" b="0" i="0" u="none" strike="noStrike" cap="none" normalizeH="0" baseline="0" dirty="0">
                <a:ln>
                  <a:noFill/>
                </a:ln>
                <a:solidFill>
                  <a:schemeClr val="tx1"/>
                </a:solidFill>
                <a:effectLst/>
                <a:latin typeface="Arial" panose="020B0604020202020204" pitchFamily="34" charset="0"/>
              </a:rPr>
              <a:t> : ce que votre projet apporte de nouveau ou d’important</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Arial" panose="020B0604020202020204" pitchFamily="34" charset="0"/>
              </a:rPr>
              <a:t>Servir de </a:t>
            </a:r>
            <a:r>
              <a:rPr kumimoji="0" lang="fr-FR" altLang="fr-FR" sz="1800" b="1" i="0" u="none" strike="noStrike" cap="none" normalizeH="0" baseline="0" dirty="0">
                <a:ln>
                  <a:noFill/>
                </a:ln>
                <a:solidFill>
                  <a:schemeClr val="tx1"/>
                </a:solidFill>
                <a:effectLst/>
                <a:latin typeface="Arial" panose="020B0604020202020204" pitchFamily="34" charset="0"/>
              </a:rPr>
              <a:t>synthèse autonome</a:t>
            </a:r>
            <a:r>
              <a:rPr kumimoji="0" lang="fr-FR" altLang="fr-FR" sz="1800" b="0" i="0" u="none" strike="noStrike" cap="none" normalizeH="0" baseline="0" dirty="0">
                <a:ln>
                  <a:noFill/>
                </a:ln>
                <a:solidFill>
                  <a:schemeClr val="tx1"/>
                </a:solidFill>
                <a:effectLst/>
                <a:latin typeface="Arial" panose="020B0604020202020204" pitchFamily="34" charset="0"/>
              </a:rPr>
              <a:t> de votre projet ou étude</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Arial" panose="020B0604020202020204" pitchFamily="34" charset="0"/>
              </a:rPr>
              <a:t>Donner </a:t>
            </a:r>
            <a:r>
              <a:rPr kumimoji="0" lang="fr-FR" altLang="fr-FR" sz="1800" b="1" i="0" u="none" strike="noStrike" cap="none" normalizeH="0" baseline="0" dirty="0">
                <a:ln>
                  <a:noFill/>
                </a:ln>
                <a:solidFill>
                  <a:schemeClr val="tx1"/>
                </a:solidFill>
                <a:effectLst/>
                <a:latin typeface="Arial" panose="020B0604020202020204" pitchFamily="34" charset="0"/>
              </a:rPr>
              <a:t>envie d’en savoir plus</a:t>
            </a:r>
            <a:r>
              <a:rPr kumimoji="0" lang="fr-FR" altLang="fr-FR" sz="1800" b="0" i="0" u="none" strike="noStrike" cap="none" normalizeH="0" baseline="0" dirty="0">
                <a:ln>
                  <a:noFill/>
                </a:ln>
                <a:solidFill>
                  <a:schemeClr val="tx1"/>
                </a:solidFill>
                <a:effectLst/>
                <a:latin typeface="Arial" panose="020B0604020202020204" pitchFamily="34" charset="0"/>
              </a:rPr>
              <a:t> aux évaluateurs</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1" i="0" u="none" strike="noStrike" cap="none" normalizeH="0" baseline="0" dirty="0">
                <a:ln>
                  <a:noFill/>
                </a:ln>
                <a:solidFill>
                  <a:schemeClr val="tx1"/>
                </a:solidFill>
                <a:effectLst/>
                <a:latin typeface="Arial" panose="020B0604020202020204" pitchFamily="34" charset="0"/>
              </a:rPr>
              <a:t>Convaincre un comité</a:t>
            </a:r>
            <a:r>
              <a:rPr kumimoji="0" lang="fr-FR" altLang="fr-FR" sz="1800" b="0" i="0" u="none" strike="noStrike" cap="none" normalizeH="0" baseline="0" dirty="0">
                <a:ln>
                  <a:noFill/>
                </a:ln>
                <a:solidFill>
                  <a:schemeClr val="tx1"/>
                </a:solidFill>
                <a:effectLst/>
                <a:latin typeface="Arial" panose="020B0604020202020204" pitchFamily="34" charset="0"/>
              </a:rPr>
              <a:t> qu’il vaut la peine d’être présenté en conférence</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55839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7"/>
          <p:cNvSpPr txBox="1">
            <a:spLocks noGrp="1"/>
          </p:cNvSpPr>
          <p:nvPr>
            <p:ph type="ctrTitle"/>
          </p:nvPr>
        </p:nvSpPr>
        <p:spPr>
          <a:xfrm>
            <a:off x="764025" y="1052450"/>
            <a:ext cx="5506146" cy="2108100"/>
          </a:xfrm>
          <a:prstGeom prst="rect">
            <a:avLst/>
          </a:prstGeom>
        </p:spPr>
        <p:txBody>
          <a:bodyPr spcFirstLastPara="1" wrap="square" lIns="91425" tIns="91425" rIns="91425" bIns="91425" anchor="t" anchorCtr="0">
            <a:noAutofit/>
          </a:bodyPr>
          <a:lstStyle/>
          <a:p>
            <a:r>
              <a:rPr lang="fr-FR" b="1" dirty="0">
                <a:latin typeface="Staatliches" pitchFamily="2" charset="0"/>
              </a:rPr>
              <a:t>Structurer un abstract</a:t>
            </a:r>
          </a:p>
        </p:txBody>
      </p:sp>
      <p:pic>
        <p:nvPicPr>
          <p:cNvPr id="206" name="Google Shape;206;p27" descr="Épingles et fil formant un heptagone"/>
          <p:cNvPicPr preferRelativeResize="0"/>
          <p:nvPr/>
        </p:nvPicPr>
        <p:blipFill>
          <a:blip r:embed="rId3"/>
          <a:srcRect l="28071" r="28071"/>
          <a:stretch/>
        </p:blipFill>
        <p:spPr>
          <a:xfrm rot="2327799">
            <a:off x="5607173" y="830439"/>
            <a:ext cx="2589384" cy="3936058"/>
          </a:xfrm>
          <a:prstGeom prst="ellipse">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9"/>
          <p:cNvSpPr txBox="1"/>
          <p:nvPr/>
        </p:nvSpPr>
        <p:spPr>
          <a:xfrm>
            <a:off x="4572000" y="1461825"/>
            <a:ext cx="3992336" cy="3170700"/>
          </a:xfrm>
          <a:prstGeom prst="rect">
            <a:avLst/>
          </a:prstGeom>
          <a:noFill/>
          <a:ln>
            <a:noFill/>
          </a:ln>
        </p:spPr>
        <p:txBody>
          <a:bodyPr spcFirstLastPara="1" wrap="square" lIns="91425" tIns="91425" rIns="91425" bIns="91425" anchor="t" anchorCtr="0">
            <a:noAutofit/>
          </a:bodyPr>
          <a:lstStyle/>
          <a:p>
            <a:pPr>
              <a:buNone/>
            </a:pPr>
            <a:r>
              <a:rPr lang="fr-FR" sz="1800" dirty="0">
                <a:latin typeface="+mn-lt"/>
              </a:rPr>
              <a:t>💡 </a:t>
            </a:r>
            <a:r>
              <a:rPr lang="fr-FR" sz="1800" b="1" dirty="0">
                <a:latin typeface="+mn-lt"/>
              </a:rPr>
              <a:t>Intervention / plaidoyer / projet communautaire</a:t>
            </a:r>
          </a:p>
          <a:p>
            <a:pPr>
              <a:buNone/>
            </a:pPr>
            <a:endParaRPr lang="fr-FR" sz="1800" dirty="0">
              <a:latin typeface="+mn-lt"/>
            </a:endParaRPr>
          </a:p>
          <a:p>
            <a:pPr marL="171450" indent="-171450">
              <a:buFont typeface="Arial" panose="020B0604020202020204" pitchFamily="34" charset="0"/>
              <a:buChar char="•"/>
            </a:pPr>
            <a:r>
              <a:rPr lang="fr-FR" sz="1800" dirty="0">
                <a:latin typeface="+mn-lt"/>
              </a:rPr>
              <a:t>Titre</a:t>
            </a:r>
          </a:p>
          <a:p>
            <a:pPr marL="171450" indent="-171450">
              <a:buFont typeface="Arial" panose="020B0604020202020204" pitchFamily="34" charset="0"/>
              <a:buChar char="•"/>
            </a:pPr>
            <a:r>
              <a:rPr lang="fr-FR" sz="1800" dirty="0">
                <a:latin typeface="+mn-lt"/>
              </a:rPr>
              <a:t>Contexte / Problème identifié</a:t>
            </a:r>
          </a:p>
          <a:p>
            <a:pPr marL="171450" indent="-171450">
              <a:buFont typeface="Arial" panose="020B0604020202020204" pitchFamily="34" charset="0"/>
              <a:buChar char="•"/>
            </a:pPr>
            <a:r>
              <a:rPr lang="fr-FR" sz="1800" dirty="0">
                <a:latin typeface="+mn-lt"/>
              </a:rPr>
              <a:t>Objectif de l’intervention</a:t>
            </a:r>
          </a:p>
          <a:p>
            <a:pPr marL="171450" indent="-171450">
              <a:buFont typeface="Arial" panose="020B0604020202020204" pitchFamily="34" charset="0"/>
              <a:buChar char="•"/>
            </a:pPr>
            <a:r>
              <a:rPr lang="fr-FR" sz="1800" dirty="0">
                <a:latin typeface="+mn-lt"/>
              </a:rPr>
              <a:t>Description / Activités menées</a:t>
            </a:r>
          </a:p>
          <a:p>
            <a:pPr marL="171450" indent="-171450">
              <a:buFont typeface="Arial" panose="020B0604020202020204" pitchFamily="34" charset="0"/>
              <a:buChar char="•"/>
            </a:pPr>
            <a:r>
              <a:rPr lang="fr-FR" sz="1800" dirty="0">
                <a:latin typeface="+mn-lt"/>
              </a:rPr>
              <a:t>Résultats / Leçons apprises</a:t>
            </a:r>
          </a:p>
          <a:p>
            <a:pPr marL="171450" indent="-171450">
              <a:buFont typeface="Arial" panose="020B0604020202020204" pitchFamily="34" charset="0"/>
              <a:buChar char="•"/>
            </a:pPr>
            <a:r>
              <a:rPr lang="fr-FR" sz="1800" dirty="0">
                <a:latin typeface="+mn-lt"/>
              </a:rPr>
              <a:t>Recommandations ou perspectives</a:t>
            </a:r>
          </a:p>
        </p:txBody>
      </p:sp>
      <p:sp>
        <p:nvSpPr>
          <p:cNvPr id="219" name="Google Shape;219;p29"/>
          <p:cNvSpPr txBox="1">
            <a:spLocks noGrp="1"/>
          </p:cNvSpPr>
          <p:nvPr>
            <p:ph type="title" idx="4294967295"/>
          </p:nvPr>
        </p:nvSpPr>
        <p:spPr>
          <a:xfrm>
            <a:off x="289300" y="619500"/>
            <a:ext cx="7491264"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dk2"/>
                </a:solidFill>
                <a:latin typeface="Poppins SemiBold" panose="00000700000000000000" pitchFamily="2" charset="0"/>
                <a:ea typeface="Poppins SemiBold"/>
                <a:cs typeface="Poppins SemiBold" panose="00000700000000000000" pitchFamily="2" charset="0"/>
                <a:sym typeface="Poppins SemiBold"/>
              </a:rPr>
              <a:t>Deux types d’abstracts à distinguer</a:t>
            </a:r>
            <a:endParaRPr dirty="0">
              <a:solidFill>
                <a:schemeClr val="dk2"/>
              </a:solidFill>
              <a:latin typeface="Poppins SemiBold" panose="00000700000000000000" pitchFamily="2" charset="0"/>
              <a:ea typeface="Poppins SemiBold"/>
              <a:cs typeface="Poppins SemiBold" panose="00000700000000000000" pitchFamily="2" charset="0"/>
              <a:sym typeface="Poppins SemiBold"/>
            </a:endParaRPr>
          </a:p>
        </p:txBody>
      </p:sp>
      <p:sp>
        <p:nvSpPr>
          <p:cNvPr id="220" name="Google Shape;220;p29"/>
          <p:cNvSpPr txBox="1"/>
          <p:nvPr/>
        </p:nvSpPr>
        <p:spPr>
          <a:xfrm>
            <a:off x="441700" y="1461825"/>
            <a:ext cx="3681264" cy="3170700"/>
          </a:xfrm>
          <a:prstGeom prst="rect">
            <a:avLst/>
          </a:prstGeom>
          <a:noFill/>
          <a:ln>
            <a:noFill/>
          </a:ln>
        </p:spPr>
        <p:txBody>
          <a:bodyPr spcFirstLastPara="1" wrap="square" lIns="91425" tIns="91425" rIns="91425" bIns="91425" anchor="t" anchorCtr="0">
            <a:noAutofit/>
          </a:bodyPr>
          <a:lstStyle/>
          <a:p>
            <a:pPr>
              <a:buNone/>
            </a:pPr>
            <a:r>
              <a:rPr lang="fr-FR" sz="1800" dirty="0">
                <a:latin typeface="+mn-lt"/>
              </a:rPr>
              <a:t>💡 </a:t>
            </a:r>
            <a:r>
              <a:rPr lang="fr-FR" sz="1800" b="1" dirty="0">
                <a:latin typeface="+mn-lt"/>
              </a:rPr>
              <a:t>Recherche</a:t>
            </a:r>
          </a:p>
          <a:p>
            <a:pPr>
              <a:buNone/>
            </a:pPr>
            <a:endParaRPr lang="fr-FR" sz="1800" dirty="0">
              <a:latin typeface="+mn-lt"/>
            </a:endParaRPr>
          </a:p>
          <a:p>
            <a:pPr>
              <a:buNone/>
            </a:pPr>
            <a:endParaRPr lang="fr-FR" sz="1800" dirty="0">
              <a:latin typeface="+mn-lt"/>
            </a:endParaRPr>
          </a:p>
          <a:p>
            <a:pPr marL="171450" indent="-171450">
              <a:buFont typeface="Arial" panose="020B0604020202020204" pitchFamily="34" charset="0"/>
              <a:buChar char="•"/>
            </a:pPr>
            <a:r>
              <a:rPr lang="fr-FR" sz="1800" dirty="0">
                <a:latin typeface="+mn-lt"/>
              </a:rPr>
              <a:t>Titre</a:t>
            </a:r>
          </a:p>
          <a:p>
            <a:pPr marL="171450" indent="-171450">
              <a:buFont typeface="Arial" panose="020B0604020202020204" pitchFamily="34" charset="0"/>
              <a:buChar char="•"/>
            </a:pPr>
            <a:r>
              <a:rPr lang="fr-FR" sz="1800" dirty="0">
                <a:latin typeface="+mn-lt"/>
              </a:rPr>
              <a:t>Introduction / contexte</a:t>
            </a:r>
          </a:p>
          <a:p>
            <a:pPr marL="171450" indent="-171450">
              <a:buFont typeface="Arial" panose="020B0604020202020204" pitchFamily="34" charset="0"/>
              <a:buChar char="•"/>
            </a:pPr>
            <a:r>
              <a:rPr lang="fr-FR" sz="1800" dirty="0">
                <a:latin typeface="+mn-lt"/>
              </a:rPr>
              <a:t>Objectif</a:t>
            </a:r>
          </a:p>
          <a:p>
            <a:pPr marL="171450" indent="-171450">
              <a:buFont typeface="Arial" panose="020B0604020202020204" pitchFamily="34" charset="0"/>
              <a:buChar char="•"/>
            </a:pPr>
            <a:r>
              <a:rPr lang="fr-FR" sz="1800" dirty="0">
                <a:latin typeface="+mn-lt"/>
              </a:rPr>
              <a:t>Méthode</a:t>
            </a:r>
          </a:p>
          <a:p>
            <a:pPr marL="171450" indent="-171450">
              <a:buFont typeface="Arial" panose="020B0604020202020204" pitchFamily="34" charset="0"/>
              <a:buChar char="•"/>
            </a:pPr>
            <a:r>
              <a:rPr lang="fr-FR" sz="1800" dirty="0">
                <a:latin typeface="+mn-lt"/>
              </a:rPr>
              <a:t>Résultats</a:t>
            </a:r>
          </a:p>
          <a:p>
            <a:pPr marL="171450" indent="-171450">
              <a:buFont typeface="Arial" panose="020B0604020202020204" pitchFamily="34" charset="0"/>
              <a:buChar char="•"/>
            </a:pPr>
            <a:r>
              <a:rPr lang="fr-FR" sz="1800" dirty="0">
                <a:latin typeface="+mn-lt"/>
              </a:rPr>
              <a:t>Conclusion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7E801D67-8568-E137-E028-BA843759E91C}"/>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370CEB80-597D-5E28-8989-307CF3A34A2D}"/>
              </a:ext>
            </a:extLst>
          </p:cNvPr>
          <p:cNvSpPr txBox="1">
            <a:spLocks noGrp="1"/>
          </p:cNvSpPr>
          <p:nvPr>
            <p:ph type="title" idx="4294967295"/>
          </p:nvPr>
        </p:nvSpPr>
        <p:spPr>
          <a:xfrm>
            <a:off x="289300" y="619500"/>
            <a:ext cx="7491264"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dk2"/>
                </a:solidFill>
                <a:latin typeface="Poppins SemiBold" panose="00000700000000000000" pitchFamily="2" charset="0"/>
                <a:ea typeface="Poppins SemiBold"/>
                <a:cs typeface="Poppins SemiBold" panose="00000700000000000000" pitchFamily="2" charset="0"/>
                <a:sym typeface="Poppins SemiBold"/>
              </a:rPr>
              <a:t>Structure</a:t>
            </a:r>
            <a:endParaRPr dirty="0">
              <a:solidFill>
                <a:schemeClr val="dk2"/>
              </a:solidFill>
              <a:latin typeface="Poppins SemiBold" panose="00000700000000000000" pitchFamily="2" charset="0"/>
              <a:ea typeface="Poppins SemiBold"/>
              <a:cs typeface="Poppins SemiBold" panose="00000700000000000000" pitchFamily="2" charset="0"/>
              <a:sym typeface="Poppins SemiBold"/>
            </a:endParaRPr>
          </a:p>
        </p:txBody>
      </p:sp>
      <p:sp>
        <p:nvSpPr>
          <p:cNvPr id="3" name="ZoneTexte 2">
            <a:extLst>
              <a:ext uri="{FF2B5EF4-FFF2-40B4-BE49-F238E27FC236}">
                <a16:creationId xmlns:a16="http://schemas.microsoft.com/office/drawing/2014/main" id="{18936351-1A91-8E6B-AA8D-2787612A1E88}"/>
              </a:ext>
            </a:extLst>
          </p:cNvPr>
          <p:cNvSpPr txBox="1"/>
          <p:nvPr/>
        </p:nvSpPr>
        <p:spPr>
          <a:xfrm>
            <a:off x="387271" y="1360086"/>
            <a:ext cx="8444672" cy="3001334"/>
          </a:xfrm>
          <a:prstGeom prst="rect">
            <a:avLst/>
          </a:prstGeom>
          <a:noFill/>
        </p:spPr>
        <p:txBody>
          <a:bodyPr wrap="square">
            <a:spAutoFit/>
          </a:bodyPr>
          <a:lstStyle/>
          <a:p>
            <a:pPr marL="285750" indent="-285750" algn="just">
              <a:lnSpc>
                <a:spcPct val="150000"/>
              </a:lnSpc>
              <a:buFont typeface="Wingdings" panose="05000000000000000000" pitchFamily="2" charset="2"/>
              <a:buChar char="ü"/>
            </a:pPr>
            <a:r>
              <a:rPr lang="fr-FR" sz="1600" b="1" dirty="0">
                <a:latin typeface="+mn-lt"/>
              </a:rPr>
              <a:t>Titre : </a:t>
            </a:r>
            <a:r>
              <a:rPr lang="fr-FR" sz="1600" dirty="0">
                <a:latin typeface="+mn-lt"/>
              </a:rPr>
              <a:t>Court, clair, précis. Il doit donner envie de lire.</a:t>
            </a:r>
          </a:p>
          <a:p>
            <a:pPr marL="285750" indent="-285750" algn="just">
              <a:lnSpc>
                <a:spcPct val="150000"/>
              </a:lnSpc>
              <a:buFont typeface="Wingdings" panose="05000000000000000000" pitchFamily="2" charset="2"/>
              <a:buChar char="ü"/>
            </a:pPr>
            <a:r>
              <a:rPr lang="fr-FR" sz="1600" b="1" dirty="0">
                <a:latin typeface="+mn-lt"/>
              </a:rPr>
              <a:t>Introduction / Contexte : </a:t>
            </a:r>
            <a:r>
              <a:rPr lang="fr-FR" sz="1600" dirty="0">
                <a:latin typeface="+mn-lt"/>
              </a:rPr>
              <a:t>Où, quand, pourquoi ce projet ? Quel problème essayez-vous de résoudre ?</a:t>
            </a:r>
          </a:p>
          <a:p>
            <a:pPr marL="285750" indent="-285750" algn="just">
              <a:lnSpc>
                <a:spcPct val="150000"/>
              </a:lnSpc>
              <a:buFont typeface="Wingdings" panose="05000000000000000000" pitchFamily="2" charset="2"/>
              <a:buChar char="ü"/>
            </a:pPr>
            <a:r>
              <a:rPr lang="fr-FR" sz="1600" b="1" dirty="0">
                <a:latin typeface="+mn-lt"/>
              </a:rPr>
              <a:t>Objectifs : </a:t>
            </a:r>
            <a:r>
              <a:rPr lang="fr-FR" sz="1600" dirty="0">
                <a:latin typeface="+mn-lt"/>
              </a:rPr>
              <a:t>Qu’avez-vous voulu faire ? Pour qui ?</a:t>
            </a:r>
          </a:p>
          <a:p>
            <a:pPr marL="285750" indent="-285750" algn="just">
              <a:lnSpc>
                <a:spcPct val="150000"/>
              </a:lnSpc>
              <a:buFont typeface="Wingdings" panose="05000000000000000000" pitchFamily="2" charset="2"/>
              <a:buChar char="ü"/>
            </a:pPr>
            <a:r>
              <a:rPr lang="fr-FR" sz="1600" b="1" dirty="0">
                <a:latin typeface="+mn-lt"/>
              </a:rPr>
              <a:t>Méthodes / Activités : </a:t>
            </a:r>
            <a:r>
              <a:rPr lang="fr-FR" sz="1600" dirty="0">
                <a:latin typeface="+mn-lt"/>
              </a:rPr>
              <a:t>Que s’est-il passé ? Quelles actions ont été mises en place ?</a:t>
            </a:r>
          </a:p>
          <a:p>
            <a:pPr marL="285750" indent="-285750" algn="just">
              <a:lnSpc>
                <a:spcPct val="150000"/>
              </a:lnSpc>
              <a:buFont typeface="Wingdings" panose="05000000000000000000" pitchFamily="2" charset="2"/>
              <a:buChar char="ü"/>
            </a:pPr>
            <a:r>
              <a:rPr lang="fr-FR" sz="1600" b="1" dirty="0">
                <a:latin typeface="+mn-lt"/>
              </a:rPr>
              <a:t>Résultats / Enseignements : </a:t>
            </a:r>
            <a:r>
              <a:rPr lang="fr-FR" sz="1600" dirty="0">
                <a:latin typeface="+mn-lt"/>
              </a:rPr>
              <a:t>Quels effets ? Qu’avez-vous observé, appris ou mesuré ?</a:t>
            </a:r>
          </a:p>
          <a:p>
            <a:pPr marL="285750" indent="-285750" algn="just">
              <a:lnSpc>
                <a:spcPct val="150000"/>
              </a:lnSpc>
              <a:buFont typeface="Wingdings" panose="05000000000000000000" pitchFamily="2" charset="2"/>
              <a:buChar char="ü"/>
            </a:pPr>
            <a:r>
              <a:rPr lang="fr-FR" sz="1600" b="1" dirty="0">
                <a:latin typeface="+mn-lt"/>
              </a:rPr>
              <a:t>Conclusion / Perspectives : </a:t>
            </a:r>
            <a:r>
              <a:rPr lang="fr-FR" sz="1600" dirty="0">
                <a:latin typeface="+mn-lt"/>
              </a:rPr>
              <a:t>Que retenez-vous de cette expérience ? Quelles sont les prochaines étapes ?</a:t>
            </a:r>
          </a:p>
        </p:txBody>
      </p:sp>
    </p:spTree>
    <p:extLst>
      <p:ext uri="{BB962C8B-B14F-4D97-AF65-F5344CB8AC3E}">
        <p14:creationId xmlns:p14="http://schemas.microsoft.com/office/powerpoint/2010/main" val="2320422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5E6FCF0B-6901-5B87-F81A-43875E86C2BF}"/>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EDDEDF11-2D79-3D67-ECD1-BFD40F0EF76B}"/>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panose="00000700000000000000" pitchFamily="2" charset="0"/>
                <a:ea typeface="Poppins SemiBold"/>
                <a:cs typeface="Poppins SemiBold" panose="00000700000000000000" pitchFamily="2" charset="0"/>
                <a:sym typeface="Poppins SemiBold"/>
              </a:rPr>
              <a:t>Bien choisir son titre</a:t>
            </a:r>
          </a:p>
        </p:txBody>
      </p:sp>
      <p:sp>
        <p:nvSpPr>
          <p:cNvPr id="3" name="Espace réservé du contenu 2">
            <a:extLst>
              <a:ext uri="{FF2B5EF4-FFF2-40B4-BE49-F238E27FC236}">
                <a16:creationId xmlns:a16="http://schemas.microsoft.com/office/drawing/2014/main" id="{6912A810-6828-E787-73B1-BE98DCD5BC10}"/>
              </a:ext>
            </a:extLst>
          </p:cNvPr>
          <p:cNvSpPr txBox="1">
            <a:spLocks/>
          </p:cNvSpPr>
          <p:nvPr/>
        </p:nvSpPr>
        <p:spPr>
          <a:xfrm>
            <a:off x="289300" y="1323107"/>
            <a:ext cx="7717500" cy="2789055"/>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2800"/>
              <a:buFont typeface="Poppins"/>
              <a:buNone/>
              <a:defRPr sz="1600" b="0" i="0" u="none" strike="noStrike" cap="none">
                <a:solidFill>
                  <a:schemeClr val="dk1"/>
                </a:solidFill>
                <a:latin typeface="Poppins"/>
                <a:ea typeface="Poppins"/>
                <a:cs typeface="Poppins"/>
                <a:sym typeface="Poppins"/>
              </a:defRPr>
            </a:lvl1pPr>
            <a:lvl2pPr marL="914400" marR="0" lvl="1"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2pPr>
            <a:lvl3pPr marL="1371600" marR="0" lvl="2"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3pPr>
            <a:lvl4pPr marL="1828800" marR="0" lvl="3"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4pPr>
            <a:lvl5pPr marL="2286000" marR="0" lvl="4"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5pPr>
            <a:lvl6pPr marL="2743200" marR="0" lvl="5"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6pPr>
            <a:lvl7pPr marL="3200400" marR="0" lvl="6"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7pPr>
            <a:lvl8pPr marL="3657600" marR="0" lvl="7"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8pPr>
            <a:lvl9pPr marL="4114800" marR="0" lvl="8"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9pPr>
          </a:lstStyle>
          <a:p>
            <a:pPr>
              <a:lnSpc>
                <a:spcPct val="90000"/>
              </a:lnSpc>
              <a:buFont typeface="Arial" panose="020B0604020202020204" pitchFamily="34" charset="0"/>
              <a:buChar char="•"/>
            </a:pPr>
            <a:r>
              <a:rPr lang="fr-FR" altLang="en-US" sz="1800" dirty="0">
                <a:latin typeface="+mn-lt"/>
                <a:cs typeface="Arial" panose="020B0604020202020204" pitchFamily="34" charset="0"/>
              </a:rPr>
              <a:t>Synthétise</a:t>
            </a:r>
            <a:r>
              <a:rPr lang="en-GB" altLang="en-US" sz="1800" dirty="0">
                <a:latin typeface="+mn-lt"/>
                <a:cs typeface="Arial" panose="020B0604020202020204" pitchFamily="34" charset="0"/>
              </a:rPr>
              <a:t> </a:t>
            </a:r>
            <a:r>
              <a:rPr lang="fr-FR" altLang="en-US" sz="1800" dirty="0">
                <a:latin typeface="+mn-lt"/>
                <a:cs typeface="Arial" panose="020B0604020202020204" pitchFamily="34" charset="0"/>
              </a:rPr>
              <a:t>votre</a:t>
            </a:r>
            <a:r>
              <a:rPr lang="en-GB" altLang="en-US" sz="1800" dirty="0">
                <a:latin typeface="+mn-lt"/>
                <a:cs typeface="Arial" panose="020B0604020202020204" pitchFamily="34" charset="0"/>
              </a:rPr>
              <a:t> </a:t>
            </a:r>
            <a:r>
              <a:rPr lang="fr-FR" altLang="en-US" sz="1800" dirty="0">
                <a:latin typeface="+mn-lt"/>
                <a:cs typeface="Arial" panose="020B0604020202020204" pitchFamily="34" charset="0"/>
              </a:rPr>
              <a:t>étude</a:t>
            </a:r>
            <a:r>
              <a:rPr lang="en-GB" altLang="en-US" sz="1800" dirty="0">
                <a:latin typeface="+mn-lt"/>
                <a:cs typeface="Arial" panose="020B0604020202020204" pitchFamily="34" charset="0"/>
              </a:rPr>
              <a:t> entre 30 et 50 mots</a:t>
            </a:r>
          </a:p>
          <a:p>
            <a:pPr marL="139700" indent="0">
              <a:lnSpc>
                <a:spcPct val="90000"/>
              </a:lnSpc>
            </a:pPr>
            <a:endParaRPr lang="en-GB" altLang="en-US" sz="1800" dirty="0">
              <a:latin typeface="+mn-lt"/>
              <a:cs typeface="Arial" panose="020B0604020202020204" pitchFamily="34" charset="0"/>
            </a:endParaRPr>
          </a:p>
          <a:p>
            <a:pPr>
              <a:lnSpc>
                <a:spcPct val="90000"/>
              </a:lnSpc>
              <a:buFont typeface="Arial" panose="020B0604020202020204" pitchFamily="34" charset="0"/>
              <a:buChar char="•"/>
            </a:pPr>
            <a:r>
              <a:rPr lang="fr-FR" altLang="en-US" sz="1800" dirty="0">
                <a:latin typeface="+mn-lt"/>
                <a:cs typeface="Arial" panose="020B0604020202020204" pitchFamily="34" charset="0"/>
              </a:rPr>
              <a:t>Votre</a:t>
            </a:r>
            <a:r>
              <a:rPr lang="en-GB" altLang="en-US" sz="1800" dirty="0">
                <a:latin typeface="+mn-lt"/>
                <a:cs typeface="Arial" panose="020B0604020202020204" pitchFamily="34" charset="0"/>
              </a:rPr>
              <a:t> titre </a:t>
            </a:r>
            <a:r>
              <a:rPr lang="fr-FR" altLang="en-US" sz="1800" dirty="0">
                <a:latin typeface="+mn-lt"/>
                <a:cs typeface="Arial" panose="020B0604020202020204" pitchFamily="34" charset="0"/>
              </a:rPr>
              <a:t>doit</a:t>
            </a:r>
            <a:r>
              <a:rPr lang="en-GB" altLang="en-US" sz="1800" dirty="0">
                <a:latin typeface="+mn-lt"/>
                <a:cs typeface="Arial" panose="020B0604020202020204" pitchFamily="34" charset="0"/>
              </a:rPr>
              <a:t> </a:t>
            </a:r>
            <a:r>
              <a:rPr lang="fr-FR" altLang="en-US" sz="1800" dirty="0">
                <a:latin typeface="+mn-lt"/>
                <a:cs typeface="Arial" panose="020B0604020202020204" pitchFamily="34" charset="0"/>
              </a:rPr>
              <a:t>être</a:t>
            </a:r>
            <a:r>
              <a:rPr lang="en-GB" altLang="en-US" sz="1800" dirty="0">
                <a:latin typeface="+mn-lt"/>
                <a:cs typeface="Arial" panose="020B0604020202020204" pitchFamily="34" charset="0"/>
              </a:rPr>
              <a:t>: </a:t>
            </a:r>
            <a:r>
              <a:rPr lang="fr-CH" altLang="en-US" sz="1800" dirty="0">
                <a:solidFill>
                  <a:srgbClr val="FF0000"/>
                </a:solidFill>
                <a:latin typeface="+mn-lt"/>
                <a:cs typeface="Arial" panose="020B0604020202020204" pitchFamily="34" charset="0"/>
              </a:rPr>
              <a:t>court, spécifique, représentatif, informatif</a:t>
            </a:r>
          </a:p>
          <a:p>
            <a:pPr lvl="1">
              <a:lnSpc>
                <a:spcPct val="90000"/>
              </a:lnSpc>
              <a:buFont typeface="Arial" panose="020B0604020202020204" pitchFamily="34" charset="0"/>
              <a:buChar char="•"/>
            </a:pPr>
            <a:endParaRPr lang="en-GB" altLang="en-US" sz="1800" dirty="0">
              <a:latin typeface="+mn-lt"/>
              <a:cs typeface="Arial" panose="020B0604020202020204" pitchFamily="34" charset="0"/>
            </a:endParaRPr>
          </a:p>
          <a:p>
            <a:pPr>
              <a:lnSpc>
                <a:spcPct val="90000"/>
              </a:lnSpc>
              <a:buFont typeface="Arial" panose="020B0604020202020204" pitchFamily="34" charset="0"/>
              <a:buChar char="•"/>
            </a:pPr>
            <a:r>
              <a:rPr lang="en-GB" altLang="en-US" sz="1800" dirty="0">
                <a:latin typeface="+mn-lt"/>
                <a:cs typeface="Arial" panose="020B0604020202020204" pitchFamily="34" charset="0"/>
              </a:rPr>
              <a:t>Pas necessaire </a:t>
            </a:r>
            <a:r>
              <a:rPr lang="en-GB" altLang="en-US" sz="1800" dirty="0" err="1">
                <a:latin typeface="+mn-lt"/>
                <a:cs typeface="Arial" panose="020B0604020202020204" pitchFamily="34" charset="0"/>
              </a:rPr>
              <a:t>d’écrire</a:t>
            </a:r>
            <a:r>
              <a:rPr lang="en-GB" altLang="en-US" sz="1800" dirty="0">
                <a:latin typeface="+mn-lt"/>
                <a:cs typeface="Arial" panose="020B0604020202020204" pitchFamily="34" charset="0"/>
              </a:rPr>
              <a:t> les </a:t>
            </a:r>
            <a:r>
              <a:rPr lang="fr-FR" altLang="en-US" sz="1800" dirty="0">
                <a:latin typeface="+mn-lt"/>
                <a:cs typeface="Arial" panose="020B0604020202020204" pitchFamily="34" charset="0"/>
              </a:rPr>
              <a:t>leçons</a:t>
            </a:r>
            <a:r>
              <a:rPr lang="en-GB" altLang="en-US" sz="1800" dirty="0">
                <a:latin typeface="+mn-lt"/>
                <a:cs typeface="Arial" panose="020B0604020202020204" pitchFamily="34" charset="0"/>
              </a:rPr>
              <a:t> apprises </a:t>
            </a:r>
            <a:r>
              <a:rPr lang="en-GB" altLang="en-US" sz="1800" dirty="0" err="1">
                <a:latin typeface="+mn-lt"/>
                <a:cs typeface="Arial" panose="020B0604020202020204" pitchFamily="34" charset="0"/>
              </a:rPr>
              <a:t>ou</a:t>
            </a:r>
            <a:r>
              <a:rPr lang="en-GB" altLang="en-US" sz="1800" dirty="0">
                <a:latin typeface="+mn-lt"/>
                <a:cs typeface="Arial" panose="020B0604020202020204" pitchFamily="34" charset="0"/>
              </a:rPr>
              <a:t> les recommendations dans le titre</a:t>
            </a:r>
          </a:p>
          <a:p>
            <a:pPr>
              <a:lnSpc>
                <a:spcPct val="90000"/>
              </a:lnSpc>
              <a:buFont typeface="Arial" panose="020B0604020202020204" pitchFamily="34" charset="0"/>
              <a:buChar char="•"/>
            </a:pPr>
            <a:endParaRPr lang="en-GB" altLang="en-US" sz="1800" dirty="0">
              <a:latin typeface="+mn-lt"/>
              <a:cs typeface="Arial" panose="020B0604020202020204" pitchFamily="34" charset="0"/>
            </a:endParaRPr>
          </a:p>
          <a:p>
            <a:pPr>
              <a:lnSpc>
                <a:spcPct val="90000"/>
              </a:lnSpc>
              <a:buFont typeface="Arial" panose="020B0604020202020204" pitchFamily="34" charset="0"/>
              <a:buChar char="•"/>
            </a:pPr>
            <a:r>
              <a:rPr lang="en-GB" altLang="en-US" sz="1800" dirty="0">
                <a:latin typeface="+mn-lt"/>
                <a:cs typeface="Arial" panose="020B0604020202020204" pitchFamily="34" charset="0"/>
              </a:rPr>
              <a:t>Le titre </a:t>
            </a:r>
            <a:r>
              <a:rPr lang="en-GB" altLang="en-US" sz="1800" dirty="0" err="1">
                <a:latin typeface="+mn-lt"/>
                <a:cs typeface="Arial" panose="020B0604020202020204" pitchFamily="34" charset="0"/>
              </a:rPr>
              <a:t>est</a:t>
            </a:r>
            <a:r>
              <a:rPr lang="en-GB" altLang="en-US" sz="1800" dirty="0">
                <a:latin typeface="+mn-lt"/>
                <a:cs typeface="Arial" panose="020B0604020202020204" pitchFamily="34" charset="0"/>
              </a:rPr>
              <a:t> </a:t>
            </a:r>
            <a:r>
              <a:rPr lang="en-GB" altLang="en-US" sz="1800" dirty="0" err="1">
                <a:latin typeface="+mn-lt"/>
                <a:cs typeface="Arial" panose="020B0604020202020204" pitchFamily="34" charset="0"/>
              </a:rPr>
              <a:t>une</a:t>
            </a:r>
            <a:r>
              <a:rPr lang="en-GB" altLang="en-US" sz="1800" dirty="0">
                <a:latin typeface="+mn-lt"/>
                <a:cs typeface="Arial" panose="020B0604020202020204" pitchFamily="34" charset="0"/>
              </a:rPr>
              <a:t> “mini-</a:t>
            </a:r>
            <a:r>
              <a:rPr lang="en-GB" altLang="en-US" sz="1800" dirty="0" err="1">
                <a:latin typeface="+mn-lt"/>
                <a:cs typeface="Arial" panose="020B0604020202020204" pitchFamily="34" charset="0"/>
              </a:rPr>
              <a:t>publicité</a:t>
            </a:r>
            <a:r>
              <a:rPr lang="en-GB" altLang="en-US" sz="1800" dirty="0">
                <a:latin typeface="+mn-lt"/>
                <a:cs typeface="Arial" panose="020B0604020202020204" pitchFamily="34" charset="0"/>
              </a:rPr>
              <a:t>”</a:t>
            </a:r>
          </a:p>
          <a:p>
            <a:pPr>
              <a:buFont typeface="Arial" panose="020B0604020202020204" pitchFamily="34" charset="0"/>
              <a:buChar char="•"/>
            </a:pPr>
            <a:endParaRPr lang="fr-FR" sz="1800" dirty="0"/>
          </a:p>
        </p:txBody>
      </p:sp>
    </p:spTree>
    <p:extLst>
      <p:ext uri="{BB962C8B-B14F-4D97-AF65-F5344CB8AC3E}">
        <p14:creationId xmlns:p14="http://schemas.microsoft.com/office/powerpoint/2010/main" val="198221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9570EB4A-F131-7EF3-9D6A-46ABCF3ECF4B}"/>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BB0C02EC-7B41-85DD-FD52-04C39A6BF41F}"/>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panose="00000700000000000000" pitchFamily="2" charset="0"/>
                <a:ea typeface="Poppins SemiBold"/>
                <a:cs typeface="Poppins SemiBold" panose="00000700000000000000" pitchFamily="2" charset="0"/>
                <a:sym typeface="Poppins SemiBold"/>
              </a:rPr>
              <a:t>Bien choisir son titre</a:t>
            </a:r>
          </a:p>
        </p:txBody>
      </p:sp>
      <p:sp>
        <p:nvSpPr>
          <p:cNvPr id="2" name="Rectangle 1">
            <a:extLst>
              <a:ext uri="{FF2B5EF4-FFF2-40B4-BE49-F238E27FC236}">
                <a16:creationId xmlns:a16="http://schemas.microsoft.com/office/drawing/2014/main" id="{E70AB990-DA6C-2456-CC49-C2DA3964FB88}"/>
              </a:ext>
            </a:extLst>
          </p:cNvPr>
          <p:cNvSpPr>
            <a:spLocks noChangeArrowheads="1"/>
          </p:cNvSpPr>
          <p:nvPr/>
        </p:nvSpPr>
        <p:spPr bwMode="auto">
          <a:xfrm>
            <a:off x="428171" y="1366409"/>
            <a:ext cx="7997450" cy="294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mn-lt"/>
              </a:rPr>
              <a:t>Un bon titre aux questions : </a:t>
            </a:r>
            <a:r>
              <a:rPr kumimoji="0" lang="fr-FR" altLang="fr-FR" sz="1800" b="1" i="0" u="none" strike="noStrike" cap="none" normalizeH="0" baseline="0" dirty="0">
                <a:ln>
                  <a:noFill/>
                </a:ln>
                <a:solidFill>
                  <a:schemeClr val="tx1"/>
                </a:solidFill>
                <a:effectLst/>
                <a:latin typeface="+mn-lt"/>
              </a:rPr>
              <a:t>Quoi ? Qui ? Où ? Comment ?</a:t>
            </a:r>
          </a:p>
          <a:p>
            <a:pPr marL="0" marR="0" lvl="0" indent="0" algn="just" defTabSz="914400" rtl="0" eaLnBrk="0" fontAlgn="base" latinLnBrk="0" hangingPunct="0">
              <a:lnSpc>
                <a:spcPct val="15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sz="1800" b="1" i="0" u="sng" strike="noStrike" cap="none" normalizeH="0" baseline="0" dirty="0">
                <a:ln>
                  <a:noFill/>
                </a:ln>
                <a:solidFill>
                  <a:schemeClr val="tx1"/>
                </a:solidFill>
                <a:effectLst/>
                <a:latin typeface="+mn-lt"/>
              </a:rPr>
              <a:t>Exemple </a:t>
            </a:r>
            <a:r>
              <a:rPr lang="fr-FR" altLang="fr-FR" sz="1800" b="1" u="sng" dirty="0">
                <a:solidFill>
                  <a:schemeClr val="tx1"/>
                </a:solidFill>
                <a:latin typeface="+mn-lt"/>
              </a:rPr>
              <a:t>:</a:t>
            </a:r>
            <a:r>
              <a:rPr kumimoji="0" lang="fr-FR" altLang="fr-FR" sz="1800" b="1" i="0" u="none" strike="noStrike" cap="none" normalizeH="0" baseline="0" dirty="0">
                <a:ln>
                  <a:noFill/>
                </a:ln>
                <a:solidFill>
                  <a:schemeClr val="tx1"/>
                </a:solidFill>
                <a:effectLst/>
                <a:latin typeface="+mn-lt"/>
              </a:rPr>
              <a:t> </a:t>
            </a:r>
            <a:r>
              <a:rPr kumimoji="0" lang="fr-FR" altLang="fr-FR" sz="1800" b="0" i="1" u="none" strike="noStrike" cap="none" normalizeH="0" baseline="0" dirty="0">
                <a:ln>
                  <a:noFill/>
                </a:ln>
                <a:solidFill>
                  <a:schemeClr val="tx1"/>
                </a:solidFill>
                <a:effectLst/>
                <a:latin typeface="+mn-lt"/>
              </a:rPr>
              <a:t>Prévalence du VIH et des IST chez les travailleuses du sexe à Moscou : résultats d’une enquête communautaire par RDS</a:t>
            </a:r>
          </a:p>
          <a:p>
            <a:pPr marL="0" marR="0" lvl="0" indent="0" algn="just" defTabSz="914400" rtl="0" eaLnBrk="0" fontAlgn="base" latinLnBrk="0" hangingPunct="0">
              <a:lnSpc>
                <a:spcPct val="15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mn-lt"/>
              </a:rPr>
              <a:t>👉 Conseil : écrire le titre </a:t>
            </a:r>
            <a:r>
              <a:rPr kumimoji="0" lang="fr-FR" altLang="fr-FR" sz="1800" b="1" i="0" u="none" strike="noStrike" cap="none" normalizeH="0" baseline="0" dirty="0">
                <a:ln>
                  <a:noFill/>
                </a:ln>
                <a:solidFill>
                  <a:schemeClr val="tx1"/>
                </a:solidFill>
                <a:effectLst/>
                <a:latin typeface="+mn-lt"/>
              </a:rPr>
              <a:t>à la fin</a:t>
            </a:r>
            <a:r>
              <a:rPr kumimoji="0" lang="fr-FR" altLang="fr-FR" sz="1800" b="0" i="0" u="none" strike="noStrike" cap="none" normalizeH="0" baseline="0" dirty="0">
                <a:ln>
                  <a:noFill/>
                </a:ln>
                <a:solidFill>
                  <a:schemeClr val="tx1"/>
                </a:solidFill>
                <a:effectLst/>
                <a:latin typeface="+mn-lt"/>
              </a:rPr>
              <a:t> une fois l’abstract terminé pour bien utiliser les mêmes mots</a:t>
            </a:r>
          </a:p>
        </p:txBody>
      </p:sp>
    </p:spTree>
    <p:extLst>
      <p:ext uri="{BB962C8B-B14F-4D97-AF65-F5344CB8AC3E}">
        <p14:creationId xmlns:p14="http://schemas.microsoft.com/office/powerpoint/2010/main" val="3279340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BBA63E91-83A3-8C5E-624F-0DF3E1D9077B}"/>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28B3A687-FA15-5DDC-7203-592FC7763D60}"/>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panose="00000700000000000000" pitchFamily="2" charset="0"/>
                <a:ea typeface="Poppins SemiBold"/>
                <a:cs typeface="Poppins SemiBold" panose="00000700000000000000" pitchFamily="2" charset="0"/>
                <a:sym typeface="Poppins SemiBold"/>
              </a:rPr>
              <a:t>Ecrire le contexte</a:t>
            </a:r>
          </a:p>
        </p:txBody>
      </p:sp>
      <p:sp>
        <p:nvSpPr>
          <p:cNvPr id="4" name="Espace réservé du contenu 2">
            <a:extLst>
              <a:ext uri="{FF2B5EF4-FFF2-40B4-BE49-F238E27FC236}">
                <a16:creationId xmlns:a16="http://schemas.microsoft.com/office/drawing/2014/main" id="{6483C55C-8837-BA88-881C-CD484C2F6111}"/>
              </a:ext>
            </a:extLst>
          </p:cNvPr>
          <p:cNvSpPr txBox="1">
            <a:spLocks/>
          </p:cNvSpPr>
          <p:nvPr/>
        </p:nvSpPr>
        <p:spPr>
          <a:xfrm>
            <a:off x="1563791" y="1549696"/>
            <a:ext cx="7474687" cy="272725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2800"/>
              <a:buFont typeface="Poppins"/>
              <a:buNone/>
              <a:defRPr sz="1600" b="0" i="0" u="none" strike="noStrike" cap="none">
                <a:solidFill>
                  <a:schemeClr val="dk1"/>
                </a:solidFill>
                <a:latin typeface="Poppins"/>
                <a:ea typeface="Poppins"/>
                <a:cs typeface="Poppins"/>
                <a:sym typeface="Poppins"/>
              </a:defRPr>
            </a:lvl1pPr>
            <a:lvl2pPr marL="914400" marR="0" lvl="1"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2pPr>
            <a:lvl3pPr marL="1371600" marR="0" lvl="2"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3pPr>
            <a:lvl4pPr marL="1828800" marR="0" lvl="3"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4pPr>
            <a:lvl5pPr marL="2286000" marR="0" lvl="4"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5pPr>
            <a:lvl6pPr marL="2743200" marR="0" lvl="5"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6pPr>
            <a:lvl7pPr marL="3200400" marR="0" lvl="6"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7pPr>
            <a:lvl8pPr marL="3657600" marR="0" lvl="7"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8pPr>
            <a:lvl9pPr marL="4114800" marR="0" lvl="8"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9pPr>
          </a:lstStyle>
          <a:p>
            <a:pPr marL="0" indent="0"/>
            <a:r>
              <a:rPr lang="fr-FR" sz="1800" dirty="0">
                <a:latin typeface="+mn-lt"/>
              </a:rPr>
              <a:t>Quel est le </a:t>
            </a:r>
            <a:r>
              <a:rPr lang="fr-FR" sz="1800" b="1" dirty="0">
                <a:solidFill>
                  <a:schemeClr val="accent2">
                    <a:lumMod val="75000"/>
                  </a:schemeClr>
                </a:solidFill>
                <a:latin typeface="+mn-lt"/>
              </a:rPr>
              <a:t>SUJET</a:t>
            </a:r>
            <a:r>
              <a:rPr lang="fr-FR" sz="1800" dirty="0">
                <a:solidFill>
                  <a:schemeClr val="accent2"/>
                </a:solidFill>
                <a:latin typeface="+mn-lt"/>
              </a:rPr>
              <a:t> </a:t>
            </a:r>
            <a:r>
              <a:rPr lang="fr-FR" sz="1800" dirty="0">
                <a:latin typeface="+mn-lt"/>
              </a:rPr>
              <a:t>de l’étude ?</a:t>
            </a:r>
          </a:p>
          <a:p>
            <a:endParaRPr lang="fr-FR" sz="1800" dirty="0">
              <a:latin typeface="+mn-lt"/>
            </a:endParaRPr>
          </a:p>
          <a:p>
            <a:pPr marL="530352" lvl="1" indent="0"/>
            <a:endParaRPr lang="fr-FR" sz="1800" dirty="0">
              <a:latin typeface="+mn-lt"/>
            </a:endParaRPr>
          </a:p>
          <a:p>
            <a:pPr marL="0" indent="0"/>
            <a:r>
              <a:rPr lang="fr-FR" sz="1800" dirty="0">
                <a:latin typeface="+mn-lt"/>
              </a:rPr>
              <a:t>Pourquoi cette étude a été faite ? Quelle est la </a:t>
            </a:r>
            <a:r>
              <a:rPr lang="fr-FR" sz="1800" b="1" dirty="0">
                <a:solidFill>
                  <a:srgbClr val="7030A0"/>
                </a:solidFill>
                <a:latin typeface="+mn-lt"/>
              </a:rPr>
              <a:t>PROBLÉMATIQUE</a:t>
            </a:r>
            <a:r>
              <a:rPr lang="fr-FR" sz="1800" b="1" dirty="0">
                <a:solidFill>
                  <a:schemeClr val="accent6"/>
                </a:solidFill>
                <a:latin typeface="+mn-lt"/>
              </a:rPr>
              <a:t> </a:t>
            </a:r>
            <a:r>
              <a:rPr lang="fr-FR" sz="1800" dirty="0">
                <a:latin typeface="+mn-lt"/>
              </a:rPr>
              <a:t>?</a:t>
            </a:r>
          </a:p>
          <a:p>
            <a:endParaRPr lang="fr-FR" sz="1800" dirty="0">
              <a:latin typeface="+mn-lt"/>
            </a:endParaRPr>
          </a:p>
          <a:p>
            <a:endParaRPr lang="fr-FR" sz="1800" dirty="0">
              <a:latin typeface="+mn-lt"/>
            </a:endParaRPr>
          </a:p>
          <a:p>
            <a:endParaRPr lang="fr-FR" sz="1800" dirty="0">
              <a:latin typeface="+mn-lt"/>
            </a:endParaRPr>
          </a:p>
          <a:p>
            <a:pPr marL="0" indent="0"/>
            <a:r>
              <a:rPr lang="fr-FR" sz="1800" dirty="0">
                <a:latin typeface="+mn-lt"/>
              </a:rPr>
              <a:t>Quel est </a:t>
            </a:r>
            <a:r>
              <a:rPr lang="fr-FR" sz="1800" dirty="0">
                <a:solidFill>
                  <a:srgbClr val="C00000"/>
                </a:solidFill>
                <a:latin typeface="+mn-lt"/>
              </a:rPr>
              <a:t>l’</a:t>
            </a:r>
            <a:r>
              <a:rPr lang="fr-FR" sz="1800" b="1" dirty="0">
                <a:solidFill>
                  <a:srgbClr val="C00000"/>
                </a:solidFill>
                <a:latin typeface="+mn-lt"/>
              </a:rPr>
              <a:t>OBJECTIF</a:t>
            </a:r>
            <a:r>
              <a:rPr lang="fr-FR" sz="1800" dirty="0">
                <a:latin typeface="+mn-lt"/>
              </a:rPr>
              <a:t> de cette étude ?</a:t>
            </a:r>
          </a:p>
          <a:p>
            <a:endParaRPr lang="fr-FR" sz="1800" dirty="0">
              <a:latin typeface="+mn-lt"/>
            </a:endParaRPr>
          </a:p>
        </p:txBody>
      </p:sp>
      <p:sp>
        <p:nvSpPr>
          <p:cNvPr id="5" name="Espace réservé du numéro de diapositive 3">
            <a:extLst>
              <a:ext uri="{FF2B5EF4-FFF2-40B4-BE49-F238E27FC236}">
                <a16:creationId xmlns:a16="http://schemas.microsoft.com/office/drawing/2014/main" id="{B869A7BD-41AB-35D1-C3B1-2B8863B0FD67}"/>
              </a:ext>
            </a:extLst>
          </p:cNvPr>
          <p:cNvSpPr txBox="1">
            <a:spLocks/>
          </p:cNvSpPr>
          <p:nvPr/>
        </p:nvSpPr>
        <p:spPr>
          <a:xfrm>
            <a:off x="6457950" y="6356351"/>
            <a:ext cx="2057400" cy="36512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4FAB73BC-B049-4115-A692-8D63A059BFB8}" type="slidenum">
              <a:rPr lang="en-US" smtClean="0"/>
              <a:pPr/>
              <a:t>18</a:t>
            </a:fld>
            <a:endParaRPr lang="en-US" dirty="0"/>
          </a:p>
        </p:txBody>
      </p:sp>
      <p:pic>
        <p:nvPicPr>
          <p:cNvPr id="6" name="Graphique 5" descr="Advertising avec un remplissage uni">
            <a:extLst>
              <a:ext uri="{FF2B5EF4-FFF2-40B4-BE49-F238E27FC236}">
                <a16:creationId xmlns:a16="http://schemas.microsoft.com/office/drawing/2014/main" id="{51D52912-4F88-363A-31D8-25BA5EFB36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7196" y="1477571"/>
            <a:ext cx="579087" cy="579087"/>
          </a:xfrm>
          <a:prstGeom prst="rect">
            <a:avLst/>
          </a:prstGeom>
        </p:spPr>
      </p:pic>
      <p:pic>
        <p:nvPicPr>
          <p:cNvPr id="7" name="Graphique 6" descr="Mille avec un remplissage uni">
            <a:extLst>
              <a:ext uri="{FF2B5EF4-FFF2-40B4-BE49-F238E27FC236}">
                <a16:creationId xmlns:a16="http://schemas.microsoft.com/office/drawing/2014/main" id="{33460C44-D3BD-FC5F-E9DF-0F907C3964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1115" y="3409591"/>
            <a:ext cx="675168" cy="675168"/>
          </a:xfrm>
          <a:prstGeom prst="rect">
            <a:avLst/>
          </a:prstGeom>
        </p:spPr>
      </p:pic>
      <p:pic>
        <p:nvPicPr>
          <p:cNvPr id="8" name="Graphique 7" descr="Public cible avec un remplissage uni">
            <a:extLst>
              <a:ext uri="{FF2B5EF4-FFF2-40B4-BE49-F238E27FC236}">
                <a16:creationId xmlns:a16="http://schemas.microsoft.com/office/drawing/2014/main" id="{70E912A3-5FB8-D26A-F9A7-F4FF8E4CD46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1115" y="2350129"/>
            <a:ext cx="675168" cy="675168"/>
          </a:xfrm>
          <a:prstGeom prst="rect">
            <a:avLst/>
          </a:prstGeom>
        </p:spPr>
      </p:pic>
    </p:spTree>
    <p:extLst>
      <p:ext uri="{BB962C8B-B14F-4D97-AF65-F5344CB8AC3E}">
        <p14:creationId xmlns:p14="http://schemas.microsoft.com/office/powerpoint/2010/main" val="819082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5EBD4AE7-44CE-8888-4BD3-6C65213E0481}"/>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9362ECC1-1AC8-A0A8-36B1-BDFDC5B787A5}"/>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panose="00000700000000000000" pitchFamily="2" charset="0"/>
                <a:ea typeface="Poppins SemiBold"/>
                <a:cs typeface="Poppins SemiBold" panose="00000700000000000000" pitchFamily="2" charset="0"/>
                <a:sym typeface="Poppins SemiBold"/>
              </a:rPr>
              <a:t>Ecrire le contexte</a:t>
            </a:r>
          </a:p>
        </p:txBody>
      </p:sp>
      <p:sp>
        <p:nvSpPr>
          <p:cNvPr id="5" name="Espace réservé du numéro de diapositive 3">
            <a:extLst>
              <a:ext uri="{FF2B5EF4-FFF2-40B4-BE49-F238E27FC236}">
                <a16:creationId xmlns:a16="http://schemas.microsoft.com/office/drawing/2014/main" id="{80FD8B30-BFDE-7DB0-68D2-F3EA4F592508}"/>
              </a:ext>
            </a:extLst>
          </p:cNvPr>
          <p:cNvSpPr txBox="1">
            <a:spLocks/>
          </p:cNvSpPr>
          <p:nvPr/>
        </p:nvSpPr>
        <p:spPr>
          <a:xfrm>
            <a:off x="6457950" y="6356351"/>
            <a:ext cx="2057400" cy="36512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4FAB73BC-B049-4115-A692-8D63A059BFB8}" type="slidenum">
              <a:rPr lang="en-US" smtClean="0"/>
              <a:pPr/>
              <a:t>19</a:t>
            </a:fld>
            <a:endParaRPr lang="en-US" dirty="0"/>
          </a:p>
        </p:txBody>
      </p:sp>
      <p:sp>
        <p:nvSpPr>
          <p:cNvPr id="3" name="Espace réservé du contenu 2"/>
          <p:cNvSpPr txBox="1">
            <a:spLocks/>
          </p:cNvSpPr>
          <p:nvPr/>
        </p:nvSpPr>
        <p:spPr>
          <a:xfrm>
            <a:off x="428171" y="1084521"/>
            <a:ext cx="8362538" cy="3439479"/>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2800"/>
              <a:buFont typeface="Poppins"/>
              <a:buNone/>
              <a:defRPr sz="1600" b="0" i="0" u="none" strike="noStrike" cap="none">
                <a:solidFill>
                  <a:schemeClr val="dk1"/>
                </a:solidFill>
                <a:latin typeface="Poppins"/>
                <a:ea typeface="Poppins"/>
                <a:cs typeface="Poppins"/>
                <a:sym typeface="Poppins"/>
              </a:defRPr>
            </a:lvl1pPr>
            <a:lvl2pPr marL="914400" marR="0" lvl="1"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2pPr>
            <a:lvl3pPr marL="1371600" marR="0" lvl="2"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3pPr>
            <a:lvl4pPr marL="1828800" marR="0" lvl="3"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4pPr>
            <a:lvl5pPr marL="2286000" marR="0" lvl="4"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5pPr>
            <a:lvl6pPr marL="2743200" marR="0" lvl="5"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6pPr>
            <a:lvl7pPr marL="3200400" marR="0" lvl="6"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7pPr>
            <a:lvl8pPr marL="3657600" marR="0" lvl="7"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8pPr>
            <a:lvl9pPr marL="4114800" marR="0" lvl="8"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9pPr>
          </a:lstStyle>
          <a:p>
            <a:pPr marL="0" indent="0"/>
            <a:endParaRPr lang="fr-FR" dirty="0">
              <a:solidFill>
                <a:schemeClr val="tx1"/>
              </a:solidFill>
              <a:latin typeface="+mn-lt"/>
            </a:endParaRPr>
          </a:p>
          <a:p>
            <a:pPr marL="0" indent="0" algn="just">
              <a:lnSpc>
                <a:spcPct val="150000"/>
              </a:lnSpc>
            </a:pPr>
            <a:r>
              <a:rPr lang="fr-FR" dirty="0">
                <a:solidFill>
                  <a:schemeClr val="tx1"/>
                </a:solidFill>
                <a:latin typeface="+mn-lt"/>
              </a:rPr>
              <a:t>En Russie, le ministère de la santé estime que 0,8 million de personnes vivent avec le VIH, et que 85 000 nouvelles infections ont eu lieu, en 2017.  Alors que, les travailleuses du sexe (TS) appartiennent aux population clés au regard du VIH et des autres infections sexuellement transmissibles (IST), les données sur les </a:t>
            </a:r>
            <a:r>
              <a:rPr lang="fr-FR" dirty="0" err="1">
                <a:solidFill>
                  <a:schemeClr val="tx1"/>
                </a:solidFill>
                <a:latin typeface="+mn-lt"/>
              </a:rPr>
              <a:t>prevalences</a:t>
            </a:r>
            <a:r>
              <a:rPr lang="fr-FR" dirty="0">
                <a:solidFill>
                  <a:schemeClr val="tx1"/>
                </a:solidFill>
                <a:latin typeface="+mn-lt"/>
              </a:rPr>
              <a:t> du VIH et des IST dans ce groupe sont rares en Russie. L’objectif de cette étude </a:t>
            </a:r>
            <a:r>
              <a:rPr lang="fr-FR" dirty="0" err="1">
                <a:solidFill>
                  <a:schemeClr val="tx1"/>
                </a:solidFill>
                <a:latin typeface="+mn-lt"/>
              </a:rPr>
              <a:t>etait</a:t>
            </a:r>
            <a:r>
              <a:rPr lang="fr-FR" dirty="0">
                <a:solidFill>
                  <a:schemeClr val="tx1"/>
                </a:solidFill>
                <a:latin typeface="+mn-lt"/>
              </a:rPr>
              <a:t> d’estimer la </a:t>
            </a:r>
            <a:r>
              <a:rPr lang="fr-FR" dirty="0" err="1">
                <a:solidFill>
                  <a:schemeClr val="tx1"/>
                </a:solidFill>
                <a:latin typeface="+mn-lt"/>
              </a:rPr>
              <a:t>prevalence</a:t>
            </a:r>
            <a:r>
              <a:rPr lang="fr-FR" dirty="0">
                <a:solidFill>
                  <a:schemeClr val="tx1"/>
                </a:solidFill>
                <a:latin typeface="+mn-lt"/>
              </a:rPr>
              <a:t> du VIH et des autres IST parmi les TS dans la ville de Moscou et sa </a:t>
            </a:r>
            <a:r>
              <a:rPr lang="fr-FR" dirty="0" err="1">
                <a:solidFill>
                  <a:schemeClr val="tx1"/>
                </a:solidFill>
                <a:latin typeface="+mn-lt"/>
              </a:rPr>
              <a:t>region</a:t>
            </a:r>
            <a:r>
              <a:rPr lang="fr-FR" dirty="0">
                <a:solidFill>
                  <a:schemeClr val="tx1"/>
                </a:solidFill>
                <a:latin typeface="+mn-lt"/>
              </a:rPr>
              <a:t>. </a:t>
            </a:r>
          </a:p>
        </p:txBody>
      </p:sp>
      <p:sp>
        <p:nvSpPr>
          <p:cNvPr id="11" name="ZoneTexte 10">
            <a:extLst>
              <a:ext uri="{FF2B5EF4-FFF2-40B4-BE49-F238E27FC236}">
                <a16:creationId xmlns:a16="http://schemas.microsoft.com/office/drawing/2014/main" id="{C4B76FE2-00E3-AE31-5D7C-782124E19653}"/>
              </a:ext>
            </a:extLst>
          </p:cNvPr>
          <p:cNvSpPr txBox="1"/>
          <p:nvPr/>
        </p:nvSpPr>
        <p:spPr>
          <a:xfrm>
            <a:off x="428171" y="1253837"/>
            <a:ext cx="1864846" cy="369332"/>
          </a:xfrm>
          <a:prstGeom prst="rect">
            <a:avLst/>
          </a:prstGeom>
          <a:noFill/>
        </p:spPr>
        <p:txBody>
          <a:bodyPr wrap="square" rtlCol="0">
            <a:spAutoFit/>
          </a:bodyPr>
          <a:lstStyle/>
          <a:p>
            <a:r>
              <a:rPr lang="fr-FR" sz="1800" b="1" u="sng" dirty="0"/>
              <a:t>Exemple :</a:t>
            </a:r>
          </a:p>
        </p:txBody>
      </p:sp>
    </p:spTree>
    <p:extLst>
      <p:ext uri="{BB962C8B-B14F-4D97-AF65-F5344CB8AC3E}">
        <p14:creationId xmlns:p14="http://schemas.microsoft.com/office/powerpoint/2010/main" val="3861675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D9BD6603-B3C3-1D5C-276D-2660E8F39044}"/>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5F7F2922-49A4-8B0B-893C-158CD2AAEC10}"/>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panose="00000700000000000000" pitchFamily="2" charset="0"/>
                <a:ea typeface="Poppins SemiBold"/>
                <a:cs typeface="Poppins SemiBold" panose="00000700000000000000" pitchFamily="2" charset="0"/>
                <a:sym typeface="Poppins SemiBold"/>
              </a:rPr>
              <a:t>Ecrire le contexte</a:t>
            </a:r>
          </a:p>
        </p:txBody>
      </p:sp>
      <p:sp>
        <p:nvSpPr>
          <p:cNvPr id="5" name="Espace réservé du numéro de diapositive 3">
            <a:extLst>
              <a:ext uri="{FF2B5EF4-FFF2-40B4-BE49-F238E27FC236}">
                <a16:creationId xmlns:a16="http://schemas.microsoft.com/office/drawing/2014/main" id="{21FAC323-1AAC-930A-A266-72EF30F2B9E9}"/>
              </a:ext>
            </a:extLst>
          </p:cNvPr>
          <p:cNvSpPr txBox="1">
            <a:spLocks/>
          </p:cNvSpPr>
          <p:nvPr/>
        </p:nvSpPr>
        <p:spPr>
          <a:xfrm>
            <a:off x="6457950" y="6356351"/>
            <a:ext cx="2057400" cy="36512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4FAB73BC-B049-4115-A692-8D63A059BFB8}" type="slidenum">
              <a:rPr lang="en-US" smtClean="0"/>
              <a:pPr/>
              <a:t>20</a:t>
            </a:fld>
            <a:endParaRPr lang="en-US" dirty="0"/>
          </a:p>
        </p:txBody>
      </p:sp>
      <p:sp>
        <p:nvSpPr>
          <p:cNvPr id="3" name="Espace réservé du contenu 2">
            <a:extLst>
              <a:ext uri="{FF2B5EF4-FFF2-40B4-BE49-F238E27FC236}">
                <a16:creationId xmlns:a16="http://schemas.microsoft.com/office/drawing/2014/main" id="{75A7026E-8FD6-79FB-7ABF-5BA3F157D92F}"/>
              </a:ext>
            </a:extLst>
          </p:cNvPr>
          <p:cNvSpPr txBox="1">
            <a:spLocks/>
          </p:cNvSpPr>
          <p:nvPr/>
        </p:nvSpPr>
        <p:spPr>
          <a:xfrm>
            <a:off x="457199" y="1084521"/>
            <a:ext cx="8058151" cy="3439479"/>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2800"/>
              <a:buFont typeface="Poppins"/>
              <a:buNone/>
              <a:defRPr sz="1600" b="0" i="0" u="none" strike="noStrike" cap="none">
                <a:solidFill>
                  <a:schemeClr val="dk1"/>
                </a:solidFill>
                <a:latin typeface="Poppins"/>
                <a:ea typeface="Poppins"/>
                <a:cs typeface="Poppins"/>
                <a:sym typeface="Poppins"/>
              </a:defRPr>
            </a:lvl1pPr>
            <a:lvl2pPr marL="914400" marR="0" lvl="1"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2pPr>
            <a:lvl3pPr marL="1371600" marR="0" lvl="2"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3pPr>
            <a:lvl4pPr marL="1828800" marR="0" lvl="3"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4pPr>
            <a:lvl5pPr marL="2286000" marR="0" lvl="4"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5pPr>
            <a:lvl6pPr marL="2743200" marR="0" lvl="5"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6pPr>
            <a:lvl7pPr marL="3200400" marR="0" lvl="6"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7pPr>
            <a:lvl8pPr marL="3657600" marR="0" lvl="7"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8pPr>
            <a:lvl9pPr marL="4114800" marR="0" lvl="8"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9pPr>
          </a:lstStyle>
          <a:p>
            <a:pPr marL="0" indent="0" algn="just"/>
            <a:endParaRPr lang="fr-FR" dirty="0">
              <a:latin typeface="+mn-lt"/>
            </a:endParaRPr>
          </a:p>
          <a:p>
            <a:pPr marL="0" indent="0" algn="just">
              <a:lnSpc>
                <a:spcPct val="150000"/>
              </a:lnSpc>
            </a:pPr>
            <a:r>
              <a:rPr lang="fr-FR" dirty="0">
                <a:latin typeface="+mn-lt"/>
              </a:rPr>
              <a:t>En Russie, le ministère de la santé estime que 0,8 million de personnes vivent avec le VIH, et que 85 000 nouvelles infections ont eu lieu, en 2017.  Alors que, les </a:t>
            </a:r>
            <a:r>
              <a:rPr lang="fr-FR" dirty="0">
                <a:solidFill>
                  <a:schemeClr val="accent2">
                    <a:lumMod val="75000"/>
                  </a:schemeClr>
                </a:solidFill>
                <a:latin typeface="+mn-lt"/>
              </a:rPr>
              <a:t>travailleuses du sexe (TS) </a:t>
            </a:r>
            <a:r>
              <a:rPr lang="fr-FR" dirty="0">
                <a:latin typeface="+mn-lt"/>
              </a:rPr>
              <a:t>appartiennent aux population clés au regard du VIH et des autres infections sexuellement transmissibles (IST), les </a:t>
            </a:r>
            <a:r>
              <a:rPr lang="fr-FR" dirty="0">
                <a:solidFill>
                  <a:srgbClr val="7030A0"/>
                </a:solidFill>
                <a:latin typeface="+mn-lt"/>
              </a:rPr>
              <a:t>données sur les prévalences du VIH et des IST dans ce groupe sont rares en Russie</a:t>
            </a:r>
            <a:r>
              <a:rPr lang="fr-FR" dirty="0">
                <a:latin typeface="+mn-lt"/>
              </a:rPr>
              <a:t>. L’objectif de cette étude était </a:t>
            </a:r>
            <a:r>
              <a:rPr lang="fr-FR" dirty="0">
                <a:solidFill>
                  <a:srgbClr val="C00000"/>
                </a:solidFill>
                <a:latin typeface="+mn-lt"/>
              </a:rPr>
              <a:t>d’estimer la prévalence du VIH et des autres IST parmi les TS dans la ville de Moscou et sa région. </a:t>
            </a:r>
          </a:p>
        </p:txBody>
      </p:sp>
      <p:sp>
        <p:nvSpPr>
          <p:cNvPr id="2" name="ZoneTexte 1">
            <a:extLst>
              <a:ext uri="{FF2B5EF4-FFF2-40B4-BE49-F238E27FC236}">
                <a16:creationId xmlns:a16="http://schemas.microsoft.com/office/drawing/2014/main" id="{72745FB8-37B2-9507-973E-94670CFE9101}"/>
              </a:ext>
            </a:extLst>
          </p:cNvPr>
          <p:cNvSpPr txBox="1"/>
          <p:nvPr/>
        </p:nvSpPr>
        <p:spPr>
          <a:xfrm>
            <a:off x="708148" y="1292067"/>
            <a:ext cx="1491935" cy="357054"/>
          </a:xfrm>
          <a:prstGeom prst="wedgeEllipseCallout">
            <a:avLst>
              <a:gd name="adj1" fmla="val 68175"/>
              <a:gd name="adj2" fmla="val 283606"/>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sz="1050" dirty="0">
                <a:solidFill>
                  <a:schemeClr val="tx1"/>
                </a:solidFill>
              </a:rPr>
              <a:t>SUJET</a:t>
            </a:r>
          </a:p>
        </p:txBody>
      </p:sp>
      <p:sp>
        <p:nvSpPr>
          <p:cNvPr id="9" name="ZoneTexte 8">
            <a:extLst>
              <a:ext uri="{FF2B5EF4-FFF2-40B4-BE49-F238E27FC236}">
                <a16:creationId xmlns:a16="http://schemas.microsoft.com/office/drawing/2014/main" id="{A5B091DD-CAEE-7D1F-4F64-E71DF4AF19D2}"/>
              </a:ext>
            </a:extLst>
          </p:cNvPr>
          <p:cNvSpPr txBox="1"/>
          <p:nvPr/>
        </p:nvSpPr>
        <p:spPr>
          <a:xfrm>
            <a:off x="4486274" y="4453440"/>
            <a:ext cx="2443051" cy="357054"/>
          </a:xfrm>
          <a:prstGeom prst="wedgeEllipseCallout">
            <a:avLst>
              <a:gd name="adj1" fmla="val -6308"/>
              <a:gd name="adj2" fmla="val -334747"/>
            </a:avLst>
          </a:prstGeom>
          <a:ln>
            <a:solidFill>
              <a:srgbClr val="7030A0"/>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fr-FR" sz="1050" dirty="0">
                <a:solidFill>
                  <a:srgbClr val="7030A0"/>
                </a:solidFill>
              </a:rPr>
              <a:t>PROBLEMATIQUE</a:t>
            </a:r>
          </a:p>
        </p:txBody>
      </p:sp>
      <p:sp>
        <p:nvSpPr>
          <p:cNvPr id="10" name="ZoneTexte 9">
            <a:extLst>
              <a:ext uri="{FF2B5EF4-FFF2-40B4-BE49-F238E27FC236}">
                <a16:creationId xmlns:a16="http://schemas.microsoft.com/office/drawing/2014/main" id="{6C740760-D225-93F9-4CA0-054C3238C7C1}"/>
              </a:ext>
            </a:extLst>
          </p:cNvPr>
          <p:cNvSpPr txBox="1"/>
          <p:nvPr/>
        </p:nvSpPr>
        <p:spPr>
          <a:xfrm>
            <a:off x="1859501" y="4274913"/>
            <a:ext cx="1835749" cy="357054"/>
          </a:xfrm>
          <a:prstGeom prst="wedgeEllipseCallout">
            <a:avLst>
              <a:gd name="adj1" fmla="val 22979"/>
              <a:gd name="adj2" fmla="val -150417"/>
            </a:avLst>
          </a:prstGeom>
          <a:ln>
            <a:solidFill>
              <a:srgbClr val="C00000"/>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fr-FR" sz="1050" dirty="0">
                <a:solidFill>
                  <a:srgbClr val="C00000"/>
                </a:solidFill>
              </a:rPr>
              <a:t>OBJECTIF</a:t>
            </a:r>
          </a:p>
        </p:txBody>
      </p:sp>
    </p:spTree>
    <p:extLst>
      <p:ext uri="{BB962C8B-B14F-4D97-AF65-F5344CB8AC3E}">
        <p14:creationId xmlns:p14="http://schemas.microsoft.com/office/powerpoint/2010/main" val="1360536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5C29CDC9-EA13-9338-A08F-1DD4A3503FC8}"/>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79D2830D-7CC6-AD5D-4282-C58A94281F3F}"/>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panose="00000700000000000000" pitchFamily="2" charset="0"/>
                <a:ea typeface="Poppins SemiBold"/>
                <a:cs typeface="Poppins SemiBold" panose="00000700000000000000" pitchFamily="2" charset="0"/>
                <a:sym typeface="Poppins SemiBold"/>
              </a:rPr>
              <a:t>La section méthode doit répondre à</a:t>
            </a:r>
          </a:p>
        </p:txBody>
      </p:sp>
      <p:sp>
        <p:nvSpPr>
          <p:cNvPr id="5" name="Rectangle 3">
            <a:extLst>
              <a:ext uri="{FF2B5EF4-FFF2-40B4-BE49-F238E27FC236}">
                <a16:creationId xmlns:a16="http://schemas.microsoft.com/office/drawing/2014/main" id="{C8C00F98-58AB-17CB-873B-9F0AFF44857B}"/>
              </a:ext>
            </a:extLst>
          </p:cNvPr>
          <p:cNvSpPr>
            <a:spLocks noChangeArrowheads="1"/>
          </p:cNvSpPr>
          <p:nvPr/>
        </p:nvSpPr>
        <p:spPr bwMode="auto">
          <a:xfrm>
            <a:off x="469446" y="1512485"/>
            <a:ext cx="8205108" cy="2118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tabLst/>
            </a:pPr>
            <a:r>
              <a:rPr kumimoji="0" lang="fr-FR" altLang="fr-FR" sz="1800" b="1" i="0" u="none" strike="noStrike" cap="none" normalizeH="0" baseline="0" dirty="0">
                <a:ln>
                  <a:noFill/>
                </a:ln>
                <a:solidFill>
                  <a:schemeClr val="tx1"/>
                </a:solidFill>
                <a:effectLst/>
                <a:latin typeface="+mn-lt"/>
              </a:rPr>
              <a:t>Quand</a:t>
            </a:r>
            <a:r>
              <a:rPr kumimoji="0" lang="fr-FR" altLang="fr-FR" sz="1800" b="0" i="0" u="none" strike="noStrike" cap="none" normalizeH="0" baseline="0" dirty="0">
                <a:ln>
                  <a:noFill/>
                </a:ln>
                <a:solidFill>
                  <a:schemeClr val="tx1"/>
                </a:solidFill>
                <a:effectLst/>
                <a:latin typeface="+mn-lt"/>
              </a:rPr>
              <a:t> (période de l’étude ou du projet)</a:t>
            </a:r>
          </a:p>
          <a:p>
            <a:pPr marL="0" marR="0" lvl="0" indent="0" algn="l" defTabSz="914400" rtl="0" eaLnBrk="0" fontAlgn="base" latinLnBrk="0" hangingPunct="0">
              <a:lnSpc>
                <a:spcPct val="150000"/>
              </a:lnSpc>
              <a:spcBef>
                <a:spcPct val="0"/>
              </a:spcBef>
              <a:spcAft>
                <a:spcPct val="0"/>
              </a:spcAft>
              <a:buClrTx/>
              <a:buSzTx/>
              <a:tabLst/>
            </a:pPr>
            <a:r>
              <a:rPr kumimoji="0" lang="fr-FR" altLang="fr-FR" sz="1800" b="1" i="0" u="none" strike="noStrike" cap="none" normalizeH="0" baseline="0" dirty="0">
                <a:ln>
                  <a:noFill/>
                </a:ln>
                <a:solidFill>
                  <a:schemeClr val="tx1"/>
                </a:solidFill>
                <a:effectLst/>
                <a:latin typeface="+mn-lt"/>
              </a:rPr>
              <a:t>Où</a:t>
            </a:r>
            <a:r>
              <a:rPr kumimoji="0" lang="fr-FR" altLang="fr-FR" sz="1800" b="0" i="0" u="none" strike="noStrike" cap="none" normalizeH="0" baseline="0" dirty="0">
                <a:ln>
                  <a:noFill/>
                </a:ln>
                <a:solidFill>
                  <a:schemeClr val="tx1"/>
                </a:solidFill>
                <a:effectLst/>
                <a:latin typeface="+mn-lt"/>
              </a:rPr>
              <a:t> (lieu)</a:t>
            </a:r>
          </a:p>
          <a:p>
            <a:pPr marL="0" marR="0" lvl="0" indent="0" algn="l" defTabSz="914400" rtl="0" eaLnBrk="0" fontAlgn="base" latinLnBrk="0" hangingPunct="0">
              <a:lnSpc>
                <a:spcPct val="150000"/>
              </a:lnSpc>
              <a:spcBef>
                <a:spcPct val="0"/>
              </a:spcBef>
              <a:spcAft>
                <a:spcPct val="0"/>
              </a:spcAft>
              <a:buClrTx/>
              <a:buSzTx/>
              <a:tabLst/>
            </a:pPr>
            <a:r>
              <a:rPr kumimoji="0" lang="fr-FR" altLang="fr-FR" sz="1800" b="1" i="0" u="none" strike="noStrike" cap="none" normalizeH="0" baseline="0" dirty="0">
                <a:ln>
                  <a:noFill/>
                </a:ln>
                <a:solidFill>
                  <a:schemeClr val="tx1"/>
                </a:solidFill>
                <a:effectLst/>
                <a:latin typeface="+mn-lt"/>
              </a:rPr>
              <a:t>Qui</a:t>
            </a:r>
            <a:r>
              <a:rPr kumimoji="0" lang="fr-FR" altLang="fr-FR" sz="1800" b="0" i="0" u="none" strike="noStrike" cap="none" normalizeH="0" baseline="0" dirty="0">
                <a:ln>
                  <a:noFill/>
                </a:ln>
                <a:solidFill>
                  <a:schemeClr val="tx1"/>
                </a:solidFill>
                <a:effectLst/>
                <a:latin typeface="+mn-lt"/>
              </a:rPr>
              <a:t> (population concernée)</a:t>
            </a:r>
          </a:p>
          <a:p>
            <a:pPr marL="0" marR="0" lvl="0" indent="0" algn="l" defTabSz="914400" rtl="0" eaLnBrk="0" fontAlgn="base" latinLnBrk="0" hangingPunct="0">
              <a:lnSpc>
                <a:spcPct val="150000"/>
              </a:lnSpc>
              <a:spcBef>
                <a:spcPct val="0"/>
              </a:spcBef>
              <a:spcAft>
                <a:spcPct val="0"/>
              </a:spcAft>
              <a:buClrTx/>
              <a:buSzTx/>
              <a:tabLst/>
            </a:pPr>
            <a:r>
              <a:rPr kumimoji="0" lang="fr-FR" altLang="fr-FR" sz="1800" b="1" i="0" u="none" strike="noStrike" cap="none" normalizeH="0" baseline="0" dirty="0">
                <a:ln>
                  <a:noFill/>
                </a:ln>
                <a:solidFill>
                  <a:schemeClr val="tx1"/>
                </a:solidFill>
                <a:effectLst/>
                <a:latin typeface="+mn-lt"/>
              </a:rPr>
              <a:t>Quoi</a:t>
            </a:r>
            <a:r>
              <a:rPr kumimoji="0" lang="fr-FR" altLang="fr-FR" sz="1800" b="0" i="0" u="none" strike="noStrike" cap="none" normalizeH="0" baseline="0" dirty="0">
                <a:ln>
                  <a:noFill/>
                </a:ln>
                <a:solidFill>
                  <a:schemeClr val="tx1"/>
                </a:solidFill>
                <a:effectLst/>
                <a:latin typeface="+mn-lt"/>
              </a:rPr>
              <a:t> (activités, interventions)</a:t>
            </a:r>
          </a:p>
          <a:p>
            <a:pPr marL="0" marR="0" lvl="0" indent="0" algn="l" defTabSz="914400" rtl="0" eaLnBrk="0" fontAlgn="base" latinLnBrk="0" hangingPunct="0">
              <a:lnSpc>
                <a:spcPct val="150000"/>
              </a:lnSpc>
              <a:spcBef>
                <a:spcPct val="0"/>
              </a:spcBef>
              <a:spcAft>
                <a:spcPct val="0"/>
              </a:spcAft>
              <a:buClrTx/>
              <a:buSzTx/>
              <a:tabLst/>
            </a:pPr>
            <a:r>
              <a:rPr kumimoji="0" lang="fr-FR" altLang="fr-FR" sz="1800" b="1" i="0" u="none" strike="noStrike" cap="none" normalizeH="0" baseline="0" dirty="0">
                <a:ln>
                  <a:noFill/>
                </a:ln>
                <a:solidFill>
                  <a:schemeClr val="tx1"/>
                </a:solidFill>
                <a:effectLst/>
                <a:latin typeface="+mn-lt"/>
              </a:rPr>
              <a:t>Comment</a:t>
            </a:r>
            <a:r>
              <a:rPr kumimoji="0" lang="fr-FR" altLang="fr-FR" sz="1800" b="0" i="0" u="none" strike="noStrike" cap="none" normalizeH="0" baseline="0" dirty="0">
                <a:ln>
                  <a:noFill/>
                </a:ln>
                <a:solidFill>
                  <a:schemeClr val="tx1"/>
                </a:solidFill>
                <a:effectLst/>
                <a:latin typeface="+mn-lt"/>
              </a:rPr>
              <a:t> (modalités pratiques, outils)</a:t>
            </a:r>
          </a:p>
        </p:txBody>
      </p:sp>
      <p:pic>
        <p:nvPicPr>
          <p:cNvPr id="2" name="Espace réservé du contenu 6">
            <a:extLst>
              <a:ext uri="{FF2B5EF4-FFF2-40B4-BE49-F238E27FC236}">
                <a16:creationId xmlns:a16="http://schemas.microsoft.com/office/drawing/2014/main" id="{DDF86EA0-0227-732D-203C-C5B7BF7BA6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300" y="3991048"/>
            <a:ext cx="516920" cy="400627"/>
          </a:xfrm>
          <a:prstGeom prst="rect">
            <a:avLst/>
          </a:prstGeom>
        </p:spPr>
      </p:pic>
      <p:sp>
        <p:nvSpPr>
          <p:cNvPr id="3" name="ZoneTexte 2">
            <a:extLst>
              <a:ext uri="{FF2B5EF4-FFF2-40B4-BE49-F238E27FC236}">
                <a16:creationId xmlns:a16="http://schemas.microsoft.com/office/drawing/2014/main" id="{1AA34191-6D48-9E5B-29A7-AE41F709967F}"/>
              </a:ext>
            </a:extLst>
          </p:cNvPr>
          <p:cNvSpPr txBox="1"/>
          <p:nvPr/>
        </p:nvSpPr>
        <p:spPr>
          <a:xfrm>
            <a:off x="837869" y="4037474"/>
            <a:ext cx="8562109" cy="307777"/>
          </a:xfrm>
          <a:prstGeom prst="rect">
            <a:avLst/>
          </a:prstGeom>
          <a:noFill/>
        </p:spPr>
        <p:txBody>
          <a:bodyPr wrap="square" rtlCol="0">
            <a:spAutoFit/>
          </a:bodyPr>
          <a:lstStyle/>
          <a:p>
            <a:r>
              <a:rPr lang="fr-FR" dirty="0">
                <a:solidFill>
                  <a:schemeClr val="accent1">
                    <a:lumMod val="75000"/>
                  </a:schemeClr>
                </a:solidFill>
                <a:latin typeface="+mn-lt"/>
              </a:rPr>
              <a:t>Balance entre la limite du nombre de mots et les détails pour que l’évaluateur puisse comprendre </a:t>
            </a:r>
          </a:p>
        </p:txBody>
      </p:sp>
    </p:spTree>
    <p:extLst>
      <p:ext uri="{BB962C8B-B14F-4D97-AF65-F5344CB8AC3E}">
        <p14:creationId xmlns:p14="http://schemas.microsoft.com/office/powerpoint/2010/main" val="423465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26207ABC-D930-22A6-432C-A22AE2BCD6A9}"/>
            </a:ext>
          </a:extLst>
        </p:cNvPr>
        <p:cNvGrpSpPr/>
        <p:nvPr/>
      </p:nvGrpSpPr>
      <p:grpSpPr>
        <a:xfrm>
          <a:off x="0" y="0"/>
          <a:ext cx="0" cy="0"/>
          <a:chOff x="0" y="0"/>
          <a:chExt cx="0" cy="0"/>
        </a:xfrm>
      </p:grpSpPr>
      <p:graphicFrame>
        <p:nvGraphicFramePr>
          <p:cNvPr id="4" name="Table 1">
            <a:extLst>
              <a:ext uri="{FF2B5EF4-FFF2-40B4-BE49-F238E27FC236}">
                <a16:creationId xmlns:a16="http://schemas.microsoft.com/office/drawing/2014/main" id="{347C1DFB-5F5D-6155-D712-554E97647CB8}"/>
              </a:ext>
            </a:extLst>
          </p:cNvPr>
          <p:cNvGraphicFramePr>
            <a:graphicFrameLocks noGrp="1"/>
          </p:cNvGraphicFramePr>
          <p:nvPr>
            <p:extLst>
              <p:ext uri="{D42A27DB-BD31-4B8C-83A1-F6EECF244321}">
                <p14:modId xmlns:p14="http://schemas.microsoft.com/office/powerpoint/2010/main" val="2651479659"/>
              </p:ext>
            </p:extLst>
          </p:nvPr>
        </p:nvGraphicFramePr>
        <p:xfrm>
          <a:off x="278614" y="679150"/>
          <a:ext cx="8586772" cy="4106872"/>
        </p:xfrm>
        <a:graphic>
          <a:graphicData uri="http://schemas.openxmlformats.org/drawingml/2006/table">
            <a:tbl>
              <a:tblPr firstRow="1" bandRow="1">
                <a:tableStyleId>{3B4B98B0-60AC-42C2-AFA5-B58CD77FA1E5}</a:tableStyleId>
              </a:tblPr>
              <a:tblGrid>
                <a:gridCol w="1156913">
                  <a:extLst>
                    <a:ext uri="{9D8B030D-6E8A-4147-A177-3AD203B41FA5}">
                      <a16:colId xmlns:a16="http://schemas.microsoft.com/office/drawing/2014/main" val="930784106"/>
                    </a:ext>
                  </a:extLst>
                </a:gridCol>
                <a:gridCol w="3833022">
                  <a:extLst>
                    <a:ext uri="{9D8B030D-6E8A-4147-A177-3AD203B41FA5}">
                      <a16:colId xmlns:a16="http://schemas.microsoft.com/office/drawing/2014/main" val="2174422039"/>
                    </a:ext>
                  </a:extLst>
                </a:gridCol>
                <a:gridCol w="3596837">
                  <a:extLst>
                    <a:ext uri="{9D8B030D-6E8A-4147-A177-3AD203B41FA5}">
                      <a16:colId xmlns:a16="http://schemas.microsoft.com/office/drawing/2014/main" val="1224093355"/>
                    </a:ext>
                  </a:extLst>
                </a:gridCol>
              </a:tblGrid>
              <a:tr h="281307">
                <a:tc>
                  <a:txBody>
                    <a:bodyPr/>
                    <a:lstStyle/>
                    <a:p>
                      <a:endParaRPr lang="en-GB" sz="1100" dirty="0"/>
                    </a:p>
                  </a:txBody>
                  <a:tcPr/>
                </a:tc>
                <a:tc>
                  <a:txBody>
                    <a:bodyPr/>
                    <a:lstStyle/>
                    <a:p>
                      <a:r>
                        <a:rPr lang="en-GB" sz="1100" dirty="0"/>
                        <a:t>QUESTION</a:t>
                      </a:r>
                    </a:p>
                  </a:txBody>
                  <a:tcPr/>
                </a:tc>
                <a:tc>
                  <a:txBody>
                    <a:bodyPr/>
                    <a:lstStyle/>
                    <a:p>
                      <a:r>
                        <a:rPr lang="en-GB" sz="1100" dirty="0"/>
                        <a:t>EXEMPLES</a:t>
                      </a:r>
                    </a:p>
                  </a:txBody>
                  <a:tcPr/>
                </a:tc>
                <a:extLst>
                  <a:ext uri="{0D108BD9-81ED-4DB2-BD59-A6C34878D82A}">
                    <a16:rowId xmlns:a16="http://schemas.microsoft.com/office/drawing/2014/main" val="4085477326"/>
                  </a:ext>
                </a:extLst>
              </a:tr>
              <a:tr h="644530">
                <a:tc>
                  <a:txBody>
                    <a:bodyPr/>
                    <a:lstStyle/>
                    <a:p>
                      <a:r>
                        <a:rPr lang="en-GB" sz="1100" b="1" dirty="0">
                          <a:solidFill>
                            <a:srgbClr val="00B0F0"/>
                          </a:solidFill>
                        </a:rPr>
                        <a:t>Qui</a:t>
                      </a:r>
                      <a:r>
                        <a:rPr lang="en-GB" sz="1100" b="1" baseline="0" dirty="0">
                          <a:solidFill>
                            <a:srgbClr val="00B0F0"/>
                          </a:solidFill>
                        </a:rPr>
                        <a:t> </a:t>
                      </a:r>
                      <a:r>
                        <a:rPr lang="en-GB" sz="1100" b="1" dirty="0">
                          <a:solidFill>
                            <a:srgbClr val="00B0F0"/>
                          </a:solidFill>
                        </a:rPr>
                        <a:t>?</a:t>
                      </a:r>
                    </a:p>
                  </a:txBody>
                  <a:tcPr/>
                </a:tc>
                <a:tc>
                  <a:txBody>
                    <a:bodyPr/>
                    <a:lstStyle/>
                    <a:p>
                      <a:r>
                        <a:rPr lang="fr-FR" sz="1100" noProof="0" dirty="0"/>
                        <a:t>Qui est le sujet de l’étude ?</a:t>
                      </a:r>
                      <a:r>
                        <a:rPr lang="fr-FR" sz="1100" baseline="0" noProof="0" dirty="0"/>
                        <a:t> </a:t>
                      </a:r>
                    </a:p>
                    <a:p>
                      <a:endParaRPr lang="fr-FR" sz="500" baseline="0" noProof="0" dirty="0"/>
                    </a:p>
                    <a:p>
                      <a:r>
                        <a:rPr lang="fr-FR" sz="1100" baseline="0" noProof="0" dirty="0"/>
                        <a:t>Quelle population était visée par le programme ?</a:t>
                      </a:r>
                      <a:endParaRPr lang="fr-FR" sz="1100" noProof="0" dirty="0"/>
                    </a:p>
                  </a:txBody>
                  <a:tcPr/>
                </a:tc>
                <a:tc>
                  <a:txBody>
                    <a:bodyPr/>
                    <a:lstStyle/>
                    <a:p>
                      <a:r>
                        <a:rPr lang="fr-FR" sz="1100" noProof="0" dirty="0"/>
                        <a:t>les</a:t>
                      </a:r>
                      <a:r>
                        <a:rPr lang="fr-FR" sz="1100" baseline="0" noProof="0" dirty="0"/>
                        <a:t> médecins généralistes</a:t>
                      </a:r>
                      <a:endParaRPr lang="fr-FR" sz="400" baseline="0" noProof="0" dirty="0"/>
                    </a:p>
                    <a:p>
                      <a:endParaRPr lang="fr-FR" sz="400" baseline="0" noProof="0" dirty="0"/>
                    </a:p>
                    <a:p>
                      <a:r>
                        <a:rPr lang="fr-FR" sz="1100" baseline="0" noProof="0" dirty="0"/>
                        <a:t>les hommes ayant des rapports sexuels avec des hommes</a:t>
                      </a:r>
                    </a:p>
                  </a:txBody>
                  <a:tcPr/>
                </a:tc>
                <a:extLst>
                  <a:ext uri="{0D108BD9-81ED-4DB2-BD59-A6C34878D82A}">
                    <a16:rowId xmlns:a16="http://schemas.microsoft.com/office/drawing/2014/main" val="1411353759"/>
                  </a:ext>
                </a:extLst>
              </a:tr>
              <a:tr h="1605465">
                <a:tc>
                  <a:txBody>
                    <a:bodyPr/>
                    <a:lstStyle/>
                    <a:p>
                      <a:r>
                        <a:rPr lang="en-GB" sz="1100" b="1" dirty="0">
                          <a:solidFill>
                            <a:srgbClr val="FFC000"/>
                          </a:solidFill>
                        </a:rPr>
                        <a:t>Comment ?</a:t>
                      </a:r>
                    </a:p>
                  </a:txBody>
                  <a:tcPr/>
                </a:tc>
                <a:tc>
                  <a:txBody>
                    <a:bodyPr/>
                    <a:lstStyle/>
                    <a:p>
                      <a:r>
                        <a:rPr lang="fr-FR" sz="1100" noProof="0" dirty="0"/>
                        <a:t>Quel est le type</a:t>
                      </a:r>
                      <a:r>
                        <a:rPr lang="fr-FR" sz="1100" baseline="0" noProof="0" dirty="0"/>
                        <a:t> </a:t>
                      </a:r>
                      <a:r>
                        <a:rPr lang="fr-FR" sz="1100" noProof="0" dirty="0"/>
                        <a:t>d’étude qui a été menée?</a:t>
                      </a:r>
                    </a:p>
                    <a:p>
                      <a:endParaRPr lang="fr-FR" sz="500" noProof="0" dirty="0"/>
                    </a:p>
                    <a:p>
                      <a:endParaRPr lang="fr-FR" sz="1100" noProof="0" dirty="0"/>
                    </a:p>
                    <a:p>
                      <a:endParaRPr lang="fr-FR" sz="1100" noProof="0" dirty="0"/>
                    </a:p>
                    <a:p>
                      <a:r>
                        <a:rPr lang="fr-FR" sz="1100" noProof="0" dirty="0"/>
                        <a:t>Comment la mesure d’intérêt a été mesurée?</a:t>
                      </a:r>
                    </a:p>
                    <a:p>
                      <a:endParaRPr lang="fr-FR" sz="500" noProof="0" dirty="0"/>
                    </a:p>
                    <a:p>
                      <a:endParaRPr lang="fr-FR" sz="1100" noProof="0" dirty="0"/>
                    </a:p>
                    <a:p>
                      <a:r>
                        <a:rPr lang="fr-FR" sz="1100" noProof="0" dirty="0"/>
                        <a:t>Comment les données ont</a:t>
                      </a:r>
                      <a:r>
                        <a:rPr lang="fr-FR" sz="1100" baseline="0" noProof="0" dirty="0"/>
                        <a:t> été collectées et analysées ?</a:t>
                      </a:r>
                      <a:endParaRPr lang="fr-FR" sz="1100" noProof="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noProof="0" dirty="0"/>
                        <a:t>Etude transversale</a:t>
                      </a:r>
                      <a:r>
                        <a:rPr lang="fr-FR" sz="1100" baseline="0" noProof="0" dirty="0"/>
                        <a:t> / cohorte de patients/ </a:t>
                      </a:r>
                      <a:endParaRPr lang="fr-FR" sz="1100" noProof="0" dirty="0"/>
                    </a:p>
                    <a:p>
                      <a:pPr marL="0" marR="0" indent="0" algn="l" defTabSz="914400" rtl="0" eaLnBrk="1" fontAlgn="auto" latinLnBrk="0" hangingPunct="1">
                        <a:lnSpc>
                          <a:spcPct val="100000"/>
                        </a:lnSpc>
                        <a:spcBef>
                          <a:spcPts val="0"/>
                        </a:spcBef>
                        <a:spcAft>
                          <a:spcPts val="0"/>
                        </a:spcAft>
                        <a:buClrTx/>
                        <a:buSzTx/>
                        <a:buFontTx/>
                        <a:buNone/>
                        <a:tabLst/>
                        <a:defRPr/>
                      </a:pPr>
                      <a:r>
                        <a:rPr lang="fr-FR" sz="1100" noProof="0" dirty="0"/>
                        <a:t>étude</a:t>
                      </a:r>
                      <a:r>
                        <a:rPr lang="fr-FR" sz="1100" baseline="0" noProof="0" dirty="0"/>
                        <a:t> </a:t>
                      </a:r>
                      <a:r>
                        <a:rPr lang="fr-FR" sz="1100" noProof="0" dirty="0"/>
                        <a:t>rétrospective des dossiers</a:t>
                      </a:r>
                      <a:r>
                        <a:rPr lang="fr-FR" sz="1100" baseline="0" noProof="0" dirty="0"/>
                        <a:t> médicaux</a:t>
                      </a:r>
                      <a:r>
                        <a:rPr lang="fr-FR" sz="1100" noProof="0" dirty="0"/>
                        <a:t>/ entretiens qualitatifs semi-directifs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100" noProof="0" dirty="0"/>
                    </a:p>
                    <a:p>
                      <a:pPr marL="0" marR="0" indent="0" algn="l" defTabSz="914400" rtl="0" eaLnBrk="1" fontAlgn="auto" latinLnBrk="0" hangingPunct="1">
                        <a:lnSpc>
                          <a:spcPct val="100000"/>
                        </a:lnSpc>
                        <a:spcBef>
                          <a:spcPts val="0"/>
                        </a:spcBef>
                        <a:spcAft>
                          <a:spcPts val="0"/>
                        </a:spcAft>
                        <a:buClrTx/>
                        <a:buSzTx/>
                        <a:buFontTx/>
                        <a:buNone/>
                        <a:tabLst/>
                        <a:defRPr/>
                      </a:pPr>
                      <a:r>
                        <a:rPr lang="fr-FR" sz="1100" noProof="0" dirty="0"/>
                        <a:t>Déclaration statut sérologique / Résultats Test TROD</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300" baseline="0" noProof="0" dirty="0"/>
                    </a:p>
                    <a:p>
                      <a:r>
                        <a:rPr lang="fr-FR" sz="1100" baseline="0" noProof="0" dirty="0"/>
                        <a:t>Auto-questionnaire/</a:t>
                      </a:r>
                      <a:r>
                        <a:rPr lang="fr-FR" sz="1100" baseline="0" noProof="0" dirty="0" err="1"/>
                        <a:t>Enquêteur.rice</a:t>
                      </a:r>
                      <a:r>
                        <a:rPr lang="fr-FR" sz="1100" baseline="0" noProof="0" dirty="0"/>
                        <a:t>/…</a:t>
                      </a:r>
                    </a:p>
                    <a:p>
                      <a:r>
                        <a:rPr lang="fr-FR" sz="1100" baseline="0" noProof="0" dirty="0"/>
                        <a:t>Analyse facteurs de risque/multivariée/longitudinale etc..</a:t>
                      </a:r>
                      <a:endParaRPr lang="fr-FR" sz="1100" noProof="0" dirty="0"/>
                    </a:p>
                  </a:txBody>
                  <a:tcPr/>
                </a:tc>
                <a:extLst>
                  <a:ext uri="{0D108BD9-81ED-4DB2-BD59-A6C34878D82A}">
                    <a16:rowId xmlns:a16="http://schemas.microsoft.com/office/drawing/2014/main" val="113991599"/>
                  </a:ext>
                </a:extLst>
              </a:tr>
              <a:tr h="515690">
                <a:tc>
                  <a:txBody>
                    <a:bodyPr/>
                    <a:lstStyle/>
                    <a:p>
                      <a:r>
                        <a:rPr lang="fr-FR" sz="1100" b="1" noProof="0" dirty="0">
                          <a:solidFill>
                            <a:schemeClr val="accent6"/>
                          </a:solidFill>
                        </a:rPr>
                        <a:t>Où</a:t>
                      </a:r>
                      <a:r>
                        <a:rPr lang="en-GB" sz="1100" b="1" dirty="0">
                          <a:solidFill>
                            <a:schemeClr val="accent6"/>
                          </a:solidFill>
                        </a:rPr>
                        <a:t> ?</a:t>
                      </a:r>
                    </a:p>
                  </a:txBody>
                  <a:tcPr/>
                </a:tc>
                <a:tc>
                  <a:txBody>
                    <a:bodyPr/>
                    <a:lstStyle/>
                    <a:p>
                      <a:r>
                        <a:rPr lang="fr-FR" sz="1100" noProof="0" dirty="0"/>
                        <a:t>Où l’étude a-t-elle eu lieu ?</a:t>
                      </a:r>
                    </a:p>
                    <a:p>
                      <a:endParaRPr lang="fr-FR" sz="500" noProof="0" dirty="0"/>
                    </a:p>
                    <a:p>
                      <a:r>
                        <a:rPr lang="fr-FR" sz="1100" noProof="0" dirty="0"/>
                        <a:t>Où le projet a-t-il été implémenté </a:t>
                      </a:r>
                      <a:r>
                        <a:rPr lang="fr-FR" sz="1100" baseline="0" noProof="0" dirty="0"/>
                        <a:t>?</a:t>
                      </a:r>
                      <a:endParaRPr lang="fr-FR" sz="1100" noProof="0" dirty="0"/>
                    </a:p>
                  </a:txBody>
                  <a:tcPr/>
                </a:tc>
                <a:tc>
                  <a:txBody>
                    <a:bodyPr/>
                    <a:lstStyle/>
                    <a:p>
                      <a:r>
                        <a:rPr lang="fr-FR" sz="1100" noProof="0" dirty="0" err="1"/>
                        <a:t>University</a:t>
                      </a:r>
                      <a:r>
                        <a:rPr lang="fr-FR" sz="1100" noProof="0" dirty="0"/>
                        <a:t> </a:t>
                      </a:r>
                      <a:r>
                        <a:rPr lang="fr-FR" sz="1100" noProof="0" dirty="0" err="1"/>
                        <a:t>College</a:t>
                      </a:r>
                      <a:r>
                        <a:rPr lang="fr-FR" sz="1100" baseline="0" noProof="0" dirty="0"/>
                        <a:t> Hospital in Lagos, Nigeria</a:t>
                      </a:r>
                      <a:endParaRPr lang="fr-FR" sz="1100" noProof="0" dirty="0"/>
                    </a:p>
                  </a:txBody>
                  <a:tcPr/>
                </a:tc>
                <a:extLst>
                  <a:ext uri="{0D108BD9-81ED-4DB2-BD59-A6C34878D82A}">
                    <a16:rowId xmlns:a16="http://schemas.microsoft.com/office/drawing/2014/main" val="2849137214"/>
                  </a:ext>
                </a:extLst>
              </a:tr>
              <a:tr h="503905">
                <a:tc>
                  <a:txBody>
                    <a:bodyPr/>
                    <a:lstStyle/>
                    <a:p>
                      <a:r>
                        <a:rPr lang="en-GB" sz="1100" b="1" dirty="0">
                          <a:solidFill>
                            <a:srgbClr val="7030A0"/>
                          </a:solidFill>
                        </a:rPr>
                        <a:t>Quoi?</a:t>
                      </a:r>
                    </a:p>
                  </a:txBody>
                  <a:tcPr/>
                </a:tc>
                <a:tc>
                  <a:txBody>
                    <a:bodyPr/>
                    <a:lstStyle/>
                    <a:p>
                      <a:r>
                        <a:rPr lang="fr-FR" sz="1100" noProof="0" dirty="0"/>
                        <a:t>Qu’est ce qui a été mesuré ?</a:t>
                      </a:r>
                    </a:p>
                    <a:p>
                      <a:endParaRPr lang="fr-FR" sz="500" noProof="0" dirty="0"/>
                    </a:p>
                    <a:p>
                      <a:r>
                        <a:rPr lang="fr-FR" sz="1100" noProof="0" dirty="0"/>
                        <a:t>Quels étaient les facteurs d’intérêt</a:t>
                      </a:r>
                      <a:r>
                        <a:rPr lang="fr-FR" sz="1100" baseline="0" noProof="0" dirty="0"/>
                        <a:t> </a:t>
                      </a:r>
                      <a:r>
                        <a:rPr lang="fr-FR" sz="1100" noProof="0" dirty="0"/>
                        <a:t>?</a:t>
                      </a:r>
                    </a:p>
                  </a:txBody>
                  <a:tcPr/>
                </a:tc>
                <a:tc>
                  <a:txBody>
                    <a:bodyPr/>
                    <a:lstStyle/>
                    <a:p>
                      <a:r>
                        <a:rPr lang="fr-FR" sz="1100" noProof="0" dirty="0"/>
                        <a:t>Taux de survie sur cinq</a:t>
                      </a:r>
                      <a:r>
                        <a:rPr lang="fr-FR" sz="1100" baseline="0" noProof="0" dirty="0"/>
                        <a:t> ans</a:t>
                      </a:r>
                    </a:p>
                    <a:p>
                      <a:endParaRPr lang="fr-FR" sz="700" baseline="0" noProof="0" dirty="0"/>
                    </a:p>
                    <a:p>
                      <a:r>
                        <a:rPr lang="fr-FR" sz="1100" baseline="0" noProof="0" dirty="0"/>
                        <a:t>barrières à l’implémentation</a:t>
                      </a:r>
                      <a:endParaRPr lang="fr-FR" sz="1100" noProof="0" dirty="0"/>
                    </a:p>
                  </a:txBody>
                  <a:tcPr/>
                </a:tc>
                <a:extLst>
                  <a:ext uri="{0D108BD9-81ED-4DB2-BD59-A6C34878D82A}">
                    <a16:rowId xmlns:a16="http://schemas.microsoft.com/office/drawing/2014/main" val="2298756995"/>
                  </a:ext>
                </a:extLst>
              </a:tr>
              <a:tr h="515690">
                <a:tc>
                  <a:txBody>
                    <a:bodyPr/>
                    <a:lstStyle/>
                    <a:p>
                      <a:r>
                        <a:rPr lang="fr-FR" sz="1100" b="1" noProof="0" dirty="0">
                          <a:solidFill>
                            <a:srgbClr val="00B050"/>
                          </a:solidFill>
                        </a:rPr>
                        <a:t>Quand</a:t>
                      </a:r>
                      <a:r>
                        <a:rPr lang="en-GB" sz="1100" b="1" dirty="0">
                          <a:solidFill>
                            <a:srgbClr val="00B050"/>
                          </a:solidFill>
                        </a:rPr>
                        <a:t> ?</a:t>
                      </a:r>
                    </a:p>
                  </a:txBody>
                  <a:tcPr/>
                </a:tc>
                <a:tc>
                  <a:txBody>
                    <a:bodyPr/>
                    <a:lstStyle/>
                    <a:p>
                      <a:r>
                        <a:rPr lang="fr-FR" sz="1100" noProof="0" dirty="0"/>
                        <a:t>Quand l’étude a eu lieu</a:t>
                      </a:r>
                      <a:r>
                        <a:rPr lang="fr-FR" sz="1100" baseline="0" noProof="0" dirty="0"/>
                        <a:t> ?</a:t>
                      </a:r>
                      <a:endParaRPr lang="fr-FR" sz="1100" noProof="0" dirty="0"/>
                    </a:p>
                    <a:p>
                      <a:r>
                        <a:rPr lang="fr-FR" sz="1100" noProof="0" dirty="0"/>
                        <a:t>Quand le programme a-t-il été mis en place ?</a:t>
                      </a:r>
                    </a:p>
                  </a:txBody>
                  <a:tcPr/>
                </a:tc>
                <a:tc>
                  <a:txBody>
                    <a:bodyPr/>
                    <a:lstStyle/>
                    <a:p>
                      <a:r>
                        <a:rPr lang="fr-FR" sz="1100" noProof="0" dirty="0"/>
                        <a:t>De octobre 2018 à janvier 2019</a:t>
                      </a:r>
                    </a:p>
                  </a:txBody>
                  <a:tcPr/>
                </a:tc>
                <a:extLst>
                  <a:ext uri="{0D108BD9-81ED-4DB2-BD59-A6C34878D82A}">
                    <a16:rowId xmlns:a16="http://schemas.microsoft.com/office/drawing/2014/main" val="3686839603"/>
                  </a:ext>
                </a:extLst>
              </a:tr>
            </a:tbl>
          </a:graphicData>
        </a:graphic>
      </p:graphicFrame>
    </p:spTree>
    <p:extLst>
      <p:ext uri="{BB962C8B-B14F-4D97-AF65-F5344CB8AC3E}">
        <p14:creationId xmlns:p14="http://schemas.microsoft.com/office/powerpoint/2010/main" val="2832304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898AD778-93A1-9EC5-2D6E-2C41DAD5A480}"/>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BC9318B3-1D74-60A4-0ABC-86D76870DB6C}"/>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panose="00000700000000000000" pitchFamily="2" charset="0"/>
                <a:ea typeface="Poppins SemiBold"/>
                <a:cs typeface="Poppins SemiBold" panose="00000700000000000000" pitchFamily="2" charset="0"/>
                <a:sym typeface="Poppins SemiBold"/>
              </a:rPr>
              <a:t>Résultats : clarté et précision</a:t>
            </a:r>
          </a:p>
        </p:txBody>
      </p:sp>
      <p:sp>
        <p:nvSpPr>
          <p:cNvPr id="3" name="Rectangle 2">
            <a:extLst>
              <a:ext uri="{FF2B5EF4-FFF2-40B4-BE49-F238E27FC236}">
                <a16:creationId xmlns:a16="http://schemas.microsoft.com/office/drawing/2014/main" id="{43A7D7CB-34F5-EEBF-37B5-DC966083243F}"/>
              </a:ext>
            </a:extLst>
          </p:cNvPr>
          <p:cNvSpPr>
            <a:spLocks noChangeArrowheads="1"/>
          </p:cNvSpPr>
          <p:nvPr/>
        </p:nvSpPr>
        <p:spPr bwMode="auto">
          <a:xfrm>
            <a:off x="444954" y="1390158"/>
            <a:ext cx="8254092" cy="294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lvl="0" indent="-285750" eaLnBrk="0" fontAlgn="base" hangingPunct="0">
              <a:lnSpc>
                <a:spcPct val="150000"/>
              </a:lnSpc>
              <a:spcBef>
                <a:spcPct val="0"/>
              </a:spcBef>
              <a:spcAft>
                <a:spcPct val="0"/>
              </a:spcAft>
              <a:buClrTx/>
              <a:buFont typeface="Arial" panose="020B0604020202020204" pitchFamily="34" charset="0"/>
              <a:buChar char="•"/>
            </a:pPr>
            <a:r>
              <a:rPr kumimoji="0" lang="fr-FR" altLang="fr-FR" sz="1800" b="0" i="0" u="none" strike="noStrike" cap="none" normalizeH="0" baseline="0" dirty="0">
                <a:ln>
                  <a:noFill/>
                </a:ln>
                <a:solidFill>
                  <a:schemeClr val="tx1"/>
                </a:solidFill>
                <a:effectLst/>
                <a:latin typeface="+mn-lt"/>
              </a:rPr>
              <a:t>Décrire votre population d’étude ou population touchée par votre </a:t>
            </a:r>
            <a:r>
              <a:rPr lang="fr-FR" altLang="fr-FR" sz="1800" dirty="0">
                <a:solidFill>
                  <a:schemeClr val="tx1"/>
                </a:solidFill>
                <a:latin typeface="+mn-lt"/>
              </a:rPr>
              <a:t>programme (ex : nombre, âge, sexe, caractéristiques)</a:t>
            </a:r>
            <a:endParaRPr kumimoji="0" lang="fr-FR" altLang="fr-FR" sz="1800" b="0" i="0" u="none" strike="noStrike" cap="none" normalizeH="0" baseline="0" dirty="0">
              <a:ln>
                <a:noFill/>
              </a:ln>
              <a:solidFill>
                <a:schemeClr val="tx1"/>
              </a:solidFill>
              <a:effectLst/>
              <a:latin typeface="+mn-lt"/>
            </a:endParaRPr>
          </a:p>
          <a:p>
            <a:pPr marL="285750" indent="-285750" eaLnBrk="0" fontAlgn="base" hangingPunct="0">
              <a:lnSpc>
                <a:spcPct val="150000"/>
              </a:lnSpc>
              <a:spcBef>
                <a:spcPct val="0"/>
              </a:spcBef>
              <a:spcAft>
                <a:spcPct val="0"/>
              </a:spcAft>
              <a:buClrTx/>
              <a:buFont typeface="Arial" panose="020B0604020202020204" pitchFamily="34" charset="0"/>
              <a:buChar char="•"/>
            </a:pPr>
            <a:r>
              <a:rPr kumimoji="0" lang="fr-FR" altLang="fr-FR" sz="1800" b="0" i="0" u="none" strike="noStrike" cap="none" normalizeH="0" baseline="0" dirty="0">
                <a:ln>
                  <a:noFill/>
                </a:ln>
                <a:solidFill>
                  <a:schemeClr val="tx1"/>
                </a:solidFill>
                <a:effectLst/>
                <a:latin typeface="+mn-lt"/>
              </a:rPr>
              <a:t>Donner les principaux résultats en lien avec </a:t>
            </a:r>
            <a:r>
              <a:rPr lang="fr-FR" altLang="fr-FR" sz="1800" dirty="0">
                <a:solidFill>
                  <a:schemeClr val="tx1"/>
                </a:solidFill>
                <a:latin typeface="+mn-lt"/>
              </a:rPr>
              <a:t>votre objectif</a:t>
            </a:r>
          </a:p>
          <a:p>
            <a:pPr marL="285750" indent="-285750" eaLnBrk="0" fontAlgn="base" hangingPunct="0">
              <a:lnSpc>
                <a:spcPct val="150000"/>
              </a:lnSpc>
              <a:spcBef>
                <a:spcPct val="0"/>
              </a:spcBef>
              <a:spcAft>
                <a:spcPct val="0"/>
              </a:spcAft>
              <a:buClrTx/>
              <a:buFont typeface="Arial" panose="020B0604020202020204" pitchFamily="34" charset="0"/>
              <a:buChar char="•"/>
            </a:pPr>
            <a:r>
              <a:rPr lang="fr-FR" altLang="fr-FR" sz="1800" dirty="0">
                <a:solidFill>
                  <a:schemeClr val="tx1"/>
                </a:solidFill>
                <a:latin typeface="+mn-lt"/>
              </a:rPr>
              <a:t>Chiffres + pourcentages précis</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rPr>
              <a:t>Soyez précis (évitez spéculation)</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rPr>
              <a:t>Ne pas “discuter” ici, juste </a:t>
            </a:r>
            <a:r>
              <a:rPr kumimoji="0" lang="fr-FR" altLang="fr-FR" sz="1800" b="1" i="0" u="none" strike="noStrike" cap="none" normalizeH="0" baseline="0" dirty="0">
                <a:ln>
                  <a:noFill/>
                </a:ln>
                <a:solidFill>
                  <a:schemeClr val="tx1"/>
                </a:solidFill>
                <a:effectLst/>
                <a:latin typeface="+mn-lt"/>
              </a:rPr>
              <a:t>présenter les faits</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lang="fr-FR" altLang="fr-FR" sz="1800" b="1" dirty="0">
                <a:solidFill>
                  <a:schemeClr val="tx1"/>
                </a:solidFill>
                <a:latin typeface="+mn-lt"/>
              </a:rPr>
              <a:t>Ne pas répéter les méthodes</a:t>
            </a:r>
            <a:endParaRPr kumimoji="0" lang="fr-FR" altLang="fr-FR" sz="18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753030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F428D7BD-806F-8CA2-D596-A4954E19E0BF}"/>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AC484DA9-BCF0-3341-5176-50AC8360EA31}"/>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panose="00000700000000000000" pitchFamily="2" charset="0"/>
                <a:ea typeface="Poppins SemiBold"/>
                <a:cs typeface="Poppins SemiBold" panose="00000700000000000000" pitchFamily="2" charset="0"/>
                <a:sym typeface="Poppins SemiBold"/>
              </a:rPr>
              <a:t>Conclusion / leçons apprises</a:t>
            </a:r>
          </a:p>
        </p:txBody>
      </p:sp>
      <p:sp>
        <p:nvSpPr>
          <p:cNvPr id="4" name="Rectangle 2">
            <a:extLst>
              <a:ext uri="{FF2B5EF4-FFF2-40B4-BE49-F238E27FC236}">
                <a16:creationId xmlns:a16="http://schemas.microsoft.com/office/drawing/2014/main" id="{55BF5933-7194-E394-2812-C281C6826218}"/>
              </a:ext>
            </a:extLst>
          </p:cNvPr>
          <p:cNvSpPr>
            <a:spLocks noChangeArrowheads="1"/>
          </p:cNvSpPr>
          <p:nvPr/>
        </p:nvSpPr>
        <p:spPr bwMode="auto">
          <a:xfrm>
            <a:off x="354615" y="1548345"/>
            <a:ext cx="7670879" cy="1287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5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mn-lt"/>
              </a:rPr>
              <a:t>Synthèse du </a:t>
            </a:r>
            <a:r>
              <a:rPr kumimoji="0" lang="fr-FR" altLang="fr-FR" sz="1800" b="1" i="0" u="none" strike="noStrike" cap="none" normalizeH="0" baseline="0" dirty="0">
                <a:ln>
                  <a:noFill/>
                </a:ln>
                <a:solidFill>
                  <a:schemeClr val="tx1"/>
                </a:solidFill>
                <a:effectLst/>
                <a:latin typeface="+mn-lt"/>
              </a:rPr>
              <a:t>résultat principal </a:t>
            </a:r>
            <a:r>
              <a:rPr kumimoji="0" lang="fr-FR" altLang="fr-FR" sz="1800" i="0" u="none" strike="noStrike" cap="none" normalizeH="0" baseline="0" dirty="0">
                <a:ln>
                  <a:noFill/>
                </a:ln>
                <a:solidFill>
                  <a:schemeClr val="tx1"/>
                </a:solidFill>
                <a:effectLst/>
                <a:latin typeface="+mn-lt"/>
              </a:rPr>
              <a:t>: Message clé à retenir</a:t>
            </a:r>
            <a:endParaRPr kumimoji="0" lang="fr-FR" altLang="fr-FR" sz="1800" b="0" i="0" u="none" strike="noStrike" cap="none" normalizeH="0" baseline="0" dirty="0">
              <a:ln>
                <a:noFill/>
              </a:ln>
              <a:solidFill>
                <a:schemeClr val="tx1"/>
              </a:solidFill>
              <a:effectLst/>
              <a:latin typeface="+mn-lt"/>
            </a:endParaRPr>
          </a:p>
          <a:p>
            <a:pPr marR="0" lvl="0" algn="l" defTabSz="914400" rtl="0" eaLnBrk="0" fontAlgn="base" latinLnBrk="0" hangingPunct="0">
              <a:lnSpc>
                <a:spcPct val="15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mn-lt"/>
              </a:rPr>
              <a:t>Implication pour la suite : qu’est-ce que ça change ?</a:t>
            </a:r>
          </a:p>
          <a:p>
            <a:pPr marR="0" lvl="0" algn="l" defTabSz="914400" rtl="0" eaLnBrk="0" fontAlgn="base" latinLnBrk="0" hangingPunct="0">
              <a:lnSpc>
                <a:spcPct val="15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mn-lt"/>
              </a:rPr>
              <a:t>Idéalement : une </a:t>
            </a:r>
            <a:r>
              <a:rPr kumimoji="0" lang="fr-FR" altLang="fr-FR" sz="1800" b="1" i="0" u="none" strike="noStrike" cap="none" normalizeH="0" baseline="0" dirty="0">
                <a:ln>
                  <a:noFill/>
                </a:ln>
                <a:solidFill>
                  <a:schemeClr val="tx1"/>
                </a:solidFill>
                <a:effectLst/>
                <a:latin typeface="+mn-lt"/>
              </a:rPr>
              <a:t>recommandation</a:t>
            </a:r>
            <a:r>
              <a:rPr kumimoji="0" lang="fr-FR" altLang="fr-FR" sz="1800" b="0" i="0" u="none" strike="noStrike" cap="none" normalizeH="0" baseline="0" dirty="0">
                <a:ln>
                  <a:noFill/>
                </a:ln>
                <a:solidFill>
                  <a:schemeClr val="tx1"/>
                </a:solidFill>
                <a:effectLst/>
                <a:latin typeface="+mn-lt"/>
              </a:rPr>
              <a:t> ou une </a:t>
            </a:r>
            <a:r>
              <a:rPr kumimoji="0" lang="fr-FR" altLang="fr-FR" sz="1800" b="1" i="0" u="none" strike="noStrike" cap="none" normalizeH="0" baseline="0" dirty="0">
                <a:ln>
                  <a:noFill/>
                </a:ln>
                <a:solidFill>
                  <a:schemeClr val="tx1"/>
                </a:solidFill>
                <a:effectLst/>
                <a:latin typeface="+mn-lt"/>
              </a:rPr>
              <a:t>proposition concrète</a:t>
            </a:r>
            <a:endParaRPr kumimoji="0" lang="fr-FR" altLang="fr-FR" sz="1800" b="0" i="0" u="none" strike="noStrike" cap="none" normalizeH="0" baseline="0" dirty="0">
              <a:ln>
                <a:noFill/>
              </a:ln>
              <a:solidFill>
                <a:schemeClr val="tx1"/>
              </a:solidFill>
              <a:effectLst/>
              <a:latin typeface="+mn-lt"/>
            </a:endParaRPr>
          </a:p>
        </p:txBody>
      </p:sp>
      <p:sp>
        <p:nvSpPr>
          <p:cNvPr id="6" name="ZoneTexte 5">
            <a:extLst>
              <a:ext uri="{FF2B5EF4-FFF2-40B4-BE49-F238E27FC236}">
                <a16:creationId xmlns:a16="http://schemas.microsoft.com/office/drawing/2014/main" id="{1814AB8F-EA70-4445-428F-24A2C6938E02}"/>
              </a:ext>
            </a:extLst>
          </p:cNvPr>
          <p:cNvSpPr txBox="1"/>
          <p:nvPr/>
        </p:nvSpPr>
        <p:spPr>
          <a:xfrm>
            <a:off x="1309255" y="3785335"/>
            <a:ext cx="4572000" cy="738664"/>
          </a:xfrm>
          <a:prstGeom prst="rect">
            <a:avLst/>
          </a:prstGeom>
          <a:noFill/>
        </p:spPr>
        <p:txBody>
          <a:bodyPr wrap="square">
            <a:spAutoFit/>
          </a:bodyPr>
          <a:lstStyle/>
          <a:p>
            <a:pPr marL="285750" indent="-285750">
              <a:buFont typeface="Arial" panose="020B0604020202020204" pitchFamily="34" charset="0"/>
              <a:buChar char="•"/>
            </a:pPr>
            <a:r>
              <a:rPr lang="fr-FR" dirty="0">
                <a:latin typeface="+mn-lt"/>
              </a:rPr>
              <a:t>Déclarations évidentes</a:t>
            </a:r>
          </a:p>
          <a:p>
            <a:pPr marL="285750" indent="-285750">
              <a:buFont typeface="Arial" panose="020B0604020202020204" pitchFamily="34" charset="0"/>
              <a:buChar char="•"/>
            </a:pPr>
            <a:r>
              <a:rPr lang="fr-FR" dirty="0">
                <a:latin typeface="+mn-lt"/>
              </a:rPr>
              <a:t>Répétition des résultats</a:t>
            </a:r>
          </a:p>
          <a:p>
            <a:pPr marL="285750" indent="-285750">
              <a:buFont typeface="Arial" panose="020B0604020202020204" pitchFamily="34" charset="0"/>
              <a:buChar char="•"/>
            </a:pPr>
            <a:r>
              <a:rPr lang="fr-FR" dirty="0">
                <a:latin typeface="+mn-lt"/>
              </a:rPr>
              <a:t>Sur généralisation</a:t>
            </a:r>
          </a:p>
        </p:txBody>
      </p:sp>
      <p:pic>
        <p:nvPicPr>
          <p:cNvPr id="7" name="Graphique 6" descr="Sifflet avec un remplissage uni">
            <a:extLst>
              <a:ext uri="{FF2B5EF4-FFF2-40B4-BE49-F238E27FC236}">
                <a16:creationId xmlns:a16="http://schemas.microsoft.com/office/drawing/2014/main" id="{3E167F80-FF1D-E951-0F37-40E9579FF0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4335" y="3023146"/>
            <a:ext cx="574920" cy="574920"/>
          </a:xfrm>
          <a:prstGeom prst="rect">
            <a:avLst/>
          </a:prstGeom>
        </p:spPr>
      </p:pic>
      <p:sp>
        <p:nvSpPr>
          <p:cNvPr id="8" name="ZoneTexte 7">
            <a:extLst>
              <a:ext uri="{FF2B5EF4-FFF2-40B4-BE49-F238E27FC236}">
                <a16:creationId xmlns:a16="http://schemas.microsoft.com/office/drawing/2014/main" id="{AD66D156-DF42-2C90-9C83-DFCFDCA76FAD}"/>
              </a:ext>
            </a:extLst>
          </p:cNvPr>
          <p:cNvSpPr txBox="1"/>
          <p:nvPr/>
        </p:nvSpPr>
        <p:spPr>
          <a:xfrm>
            <a:off x="1524000" y="3200122"/>
            <a:ext cx="1467068" cy="307777"/>
          </a:xfrm>
          <a:prstGeom prst="rect">
            <a:avLst/>
          </a:prstGeom>
          <a:noFill/>
        </p:spPr>
        <p:txBody>
          <a:bodyPr wrap="none" rtlCol="0">
            <a:spAutoFit/>
          </a:bodyPr>
          <a:lstStyle/>
          <a:p>
            <a:r>
              <a:rPr lang="fr-FR" b="1" dirty="0">
                <a:latin typeface="+mn-lt"/>
              </a:rPr>
              <a:t>A ne pas faire !</a:t>
            </a:r>
          </a:p>
        </p:txBody>
      </p:sp>
    </p:spTree>
    <p:extLst>
      <p:ext uri="{BB962C8B-B14F-4D97-AF65-F5344CB8AC3E}">
        <p14:creationId xmlns:p14="http://schemas.microsoft.com/office/powerpoint/2010/main" val="122252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4041CD95-FBF1-6DF4-8137-36A957EE5FBD}"/>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5010C9DF-0118-DEBF-D671-478CEF66D1E9}"/>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panose="00000700000000000000" pitchFamily="2" charset="0"/>
                <a:ea typeface="Poppins SemiBold"/>
                <a:cs typeface="Poppins SemiBold" panose="00000700000000000000" pitchFamily="2" charset="0"/>
                <a:sym typeface="Poppins SemiBold"/>
              </a:rPr>
              <a:t>Conclusion / leçons apprises</a:t>
            </a:r>
          </a:p>
        </p:txBody>
      </p:sp>
      <p:sp>
        <p:nvSpPr>
          <p:cNvPr id="2" name="Espace réservé du contenu 2">
            <a:extLst>
              <a:ext uri="{FF2B5EF4-FFF2-40B4-BE49-F238E27FC236}">
                <a16:creationId xmlns:a16="http://schemas.microsoft.com/office/drawing/2014/main" id="{A3701DD7-7C23-C1D4-FD1C-15C9207F8938}"/>
              </a:ext>
            </a:extLst>
          </p:cNvPr>
          <p:cNvSpPr txBox="1">
            <a:spLocks/>
          </p:cNvSpPr>
          <p:nvPr/>
        </p:nvSpPr>
        <p:spPr>
          <a:xfrm>
            <a:off x="520700" y="1243278"/>
            <a:ext cx="7200900" cy="26569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2800"/>
              <a:buFont typeface="Poppins"/>
              <a:buNone/>
              <a:defRPr sz="1600" b="0" i="0" u="none" strike="noStrike" cap="none">
                <a:solidFill>
                  <a:schemeClr val="dk1"/>
                </a:solidFill>
                <a:latin typeface="Poppins"/>
                <a:ea typeface="Poppins"/>
                <a:cs typeface="Poppins"/>
                <a:sym typeface="Poppins"/>
              </a:defRPr>
            </a:lvl1pPr>
            <a:lvl2pPr marL="914400" marR="0" lvl="1"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2pPr>
            <a:lvl3pPr marL="1371600" marR="0" lvl="2"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3pPr>
            <a:lvl4pPr marL="1828800" marR="0" lvl="3"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4pPr>
            <a:lvl5pPr marL="2286000" marR="0" lvl="4"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5pPr>
            <a:lvl6pPr marL="2743200" marR="0" lvl="5"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6pPr>
            <a:lvl7pPr marL="3200400" marR="0" lvl="6"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7pPr>
            <a:lvl8pPr marL="3657600" marR="0" lvl="7"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8pPr>
            <a:lvl9pPr marL="4114800" marR="0" lvl="8"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9pPr>
          </a:lstStyle>
          <a:p>
            <a:pPr marL="0" indent="0" algn="just"/>
            <a:r>
              <a:rPr lang="fr-FR" sz="1800" b="1" u="sng" dirty="0">
                <a:solidFill>
                  <a:schemeClr val="tx1"/>
                </a:solidFill>
                <a:latin typeface="+mn-lt"/>
              </a:rPr>
              <a:t>Exemple :</a:t>
            </a:r>
          </a:p>
          <a:p>
            <a:pPr marL="0" indent="0" algn="just"/>
            <a:endParaRPr lang="fr-FR" b="1" u="sng" dirty="0">
              <a:solidFill>
                <a:schemeClr val="tx1"/>
              </a:solidFill>
              <a:latin typeface="+mn-lt"/>
            </a:endParaRPr>
          </a:p>
          <a:p>
            <a:pPr marL="0" indent="0" algn="just">
              <a:lnSpc>
                <a:spcPct val="150000"/>
              </a:lnSpc>
            </a:pPr>
            <a:r>
              <a:rPr lang="fr-FR" dirty="0">
                <a:latin typeface="+mn-lt"/>
              </a:rPr>
              <a:t>Ces résultats montrent une prévalence élevée du VIH / IST parmi les travailleuses du sexe dans la région de Moscou, soulignant la nécessité d'un meilleur accès à des services de prévention et de soins adaptés aux TS dans la Russie.</a:t>
            </a:r>
          </a:p>
        </p:txBody>
      </p:sp>
    </p:spTree>
    <p:extLst>
      <p:ext uri="{BB962C8B-B14F-4D97-AF65-F5344CB8AC3E}">
        <p14:creationId xmlns:p14="http://schemas.microsoft.com/office/powerpoint/2010/main" val="1640529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97D76152-3503-FB23-72B3-4EE26115E359}"/>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E6205A0B-CFD1-2657-8219-951A78312309}"/>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panose="00000700000000000000" pitchFamily="2" charset="0"/>
                <a:ea typeface="Poppins SemiBold"/>
                <a:cs typeface="Poppins SemiBold" panose="00000700000000000000" pitchFamily="2" charset="0"/>
                <a:sym typeface="Poppins SemiBold"/>
              </a:rPr>
              <a:t>Conclusion / leçons apprises</a:t>
            </a:r>
          </a:p>
        </p:txBody>
      </p:sp>
      <p:sp>
        <p:nvSpPr>
          <p:cNvPr id="2" name="Espace réservé du contenu 2">
            <a:extLst>
              <a:ext uri="{FF2B5EF4-FFF2-40B4-BE49-F238E27FC236}">
                <a16:creationId xmlns:a16="http://schemas.microsoft.com/office/drawing/2014/main" id="{F3DCC407-B3E0-0162-FA89-58DC6E53ED15}"/>
              </a:ext>
            </a:extLst>
          </p:cNvPr>
          <p:cNvSpPr txBox="1">
            <a:spLocks/>
          </p:cNvSpPr>
          <p:nvPr/>
        </p:nvSpPr>
        <p:spPr>
          <a:xfrm>
            <a:off x="471714" y="1360878"/>
            <a:ext cx="7757886" cy="26569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2800"/>
              <a:buFont typeface="Poppins"/>
              <a:buNone/>
              <a:defRPr sz="1600" b="0" i="0" u="none" strike="noStrike" cap="none">
                <a:solidFill>
                  <a:schemeClr val="dk1"/>
                </a:solidFill>
                <a:latin typeface="Poppins"/>
                <a:ea typeface="Poppins"/>
                <a:cs typeface="Poppins"/>
                <a:sym typeface="Poppins"/>
              </a:defRPr>
            </a:lvl1pPr>
            <a:lvl2pPr marL="914400" marR="0" lvl="1"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2pPr>
            <a:lvl3pPr marL="1371600" marR="0" lvl="2"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3pPr>
            <a:lvl4pPr marL="1828800" marR="0" lvl="3"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4pPr>
            <a:lvl5pPr marL="2286000" marR="0" lvl="4"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5pPr>
            <a:lvl6pPr marL="2743200" marR="0" lvl="5"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6pPr>
            <a:lvl7pPr marL="3200400" marR="0" lvl="6"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7pPr>
            <a:lvl8pPr marL="3657600" marR="0" lvl="7"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8pPr>
            <a:lvl9pPr marL="4114800" marR="0" lvl="8" indent="-317500" algn="ctr" rtl="0">
              <a:lnSpc>
                <a:spcPct val="100000"/>
              </a:lnSpc>
              <a:spcBef>
                <a:spcPts val="0"/>
              </a:spcBef>
              <a:spcAft>
                <a:spcPts val="0"/>
              </a:spcAft>
              <a:buClr>
                <a:schemeClr val="dk1"/>
              </a:buClr>
              <a:buSzPts val="2800"/>
              <a:buFont typeface="Poppins"/>
              <a:buNone/>
              <a:defRPr sz="2800" b="0" i="0" u="none" strike="noStrike" cap="none">
                <a:solidFill>
                  <a:schemeClr val="dk1"/>
                </a:solidFill>
                <a:latin typeface="Poppins"/>
                <a:ea typeface="Poppins"/>
                <a:cs typeface="Poppins"/>
                <a:sym typeface="Poppins"/>
              </a:defRPr>
            </a:lvl9pPr>
          </a:lstStyle>
          <a:p>
            <a:pPr marL="0" indent="0" algn="just"/>
            <a:r>
              <a:rPr lang="fr-FR" sz="1800" b="1" u="sng" dirty="0">
                <a:solidFill>
                  <a:schemeClr val="tx1"/>
                </a:solidFill>
                <a:latin typeface="+mn-lt"/>
              </a:rPr>
              <a:t>Exemple :</a:t>
            </a:r>
          </a:p>
          <a:p>
            <a:pPr marL="0" indent="0" algn="just"/>
            <a:endParaRPr lang="fr-FR" b="1" u="sng" dirty="0">
              <a:solidFill>
                <a:schemeClr val="tx1"/>
              </a:solidFill>
              <a:latin typeface="+mn-lt"/>
            </a:endParaRPr>
          </a:p>
          <a:p>
            <a:pPr marL="0" indent="0" algn="just">
              <a:lnSpc>
                <a:spcPct val="150000"/>
              </a:lnSpc>
            </a:pPr>
            <a:r>
              <a:rPr lang="fr-FR" dirty="0">
                <a:latin typeface="+mn-lt"/>
              </a:rPr>
              <a:t>Ces résultats montrent </a:t>
            </a:r>
            <a:r>
              <a:rPr lang="fr-FR" dirty="0">
                <a:solidFill>
                  <a:srgbClr val="0070C0"/>
                </a:solidFill>
                <a:latin typeface="+mn-lt"/>
              </a:rPr>
              <a:t>une prévalence élevée du VIH / IST parmi les travailleuses du sexe dans la région de Moscou</a:t>
            </a:r>
            <a:r>
              <a:rPr lang="fr-FR" dirty="0">
                <a:latin typeface="+mn-lt"/>
              </a:rPr>
              <a:t>, soulignant la </a:t>
            </a:r>
            <a:r>
              <a:rPr lang="fr-FR" dirty="0">
                <a:solidFill>
                  <a:schemeClr val="tx2"/>
                </a:solidFill>
                <a:latin typeface="+mn-lt"/>
              </a:rPr>
              <a:t>nécessité d'un meilleur accès à des services de prévention et de soins adaptés aux TS dans la Russie.</a:t>
            </a:r>
          </a:p>
        </p:txBody>
      </p:sp>
      <p:sp>
        <p:nvSpPr>
          <p:cNvPr id="3" name="ZoneTexte 2">
            <a:extLst>
              <a:ext uri="{FF2B5EF4-FFF2-40B4-BE49-F238E27FC236}">
                <a16:creationId xmlns:a16="http://schemas.microsoft.com/office/drawing/2014/main" id="{DD548628-71B4-5955-B243-720A31B0F5AD}"/>
              </a:ext>
            </a:extLst>
          </p:cNvPr>
          <p:cNvSpPr txBox="1"/>
          <p:nvPr/>
        </p:nvSpPr>
        <p:spPr>
          <a:xfrm>
            <a:off x="5359931" y="1578592"/>
            <a:ext cx="2090100" cy="432792"/>
          </a:xfrm>
          <a:prstGeom prst="wedgeEllipseCallout">
            <a:avLst>
              <a:gd name="adj1" fmla="val -37831"/>
              <a:gd name="adj2" fmla="val 114310"/>
            </a:avLst>
          </a:prstGeom>
          <a:noFill/>
          <a:ln w="6350">
            <a:solidFill>
              <a:srgbClr val="0070C0"/>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fr-FR" dirty="0">
                <a:solidFill>
                  <a:srgbClr val="0070C0"/>
                </a:solidFill>
              </a:rPr>
              <a:t>Message clé</a:t>
            </a:r>
          </a:p>
        </p:txBody>
      </p:sp>
      <p:sp>
        <p:nvSpPr>
          <p:cNvPr id="4" name="ZoneTexte 3">
            <a:extLst>
              <a:ext uri="{FF2B5EF4-FFF2-40B4-BE49-F238E27FC236}">
                <a16:creationId xmlns:a16="http://schemas.microsoft.com/office/drawing/2014/main" id="{D6870088-DC3E-0976-562F-958BA86A4FD9}"/>
              </a:ext>
            </a:extLst>
          </p:cNvPr>
          <p:cNvSpPr txBox="1"/>
          <p:nvPr/>
        </p:nvSpPr>
        <p:spPr>
          <a:xfrm>
            <a:off x="3349919" y="4017821"/>
            <a:ext cx="2060812" cy="432792"/>
          </a:xfrm>
          <a:prstGeom prst="wedgeEllipseCallout">
            <a:avLst>
              <a:gd name="adj1" fmla="val -17976"/>
              <a:gd name="adj2" fmla="val -173396"/>
            </a:avLst>
          </a:prstGeom>
          <a:noFill/>
          <a:ln w="6350">
            <a:solidFill>
              <a:schemeClr val="tx2">
                <a:lumMod val="75000"/>
                <a:lumOff val="25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fr-FR" dirty="0">
                <a:solidFill>
                  <a:schemeClr val="tx2"/>
                </a:solidFill>
              </a:rPr>
              <a:t>Implications</a:t>
            </a:r>
          </a:p>
        </p:txBody>
      </p:sp>
    </p:spTree>
    <p:extLst>
      <p:ext uri="{BB962C8B-B14F-4D97-AF65-F5344CB8AC3E}">
        <p14:creationId xmlns:p14="http://schemas.microsoft.com/office/powerpoint/2010/main" val="1066568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3">
          <a:extLst>
            <a:ext uri="{FF2B5EF4-FFF2-40B4-BE49-F238E27FC236}">
              <a16:creationId xmlns:a16="http://schemas.microsoft.com/office/drawing/2014/main" id="{794E9C6F-FF68-404D-4927-26C96624AE73}"/>
            </a:ext>
          </a:extLst>
        </p:cNvPr>
        <p:cNvGrpSpPr/>
        <p:nvPr/>
      </p:nvGrpSpPr>
      <p:grpSpPr>
        <a:xfrm>
          <a:off x="0" y="0"/>
          <a:ext cx="0" cy="0"/>
          <a:chOff x="0" y="0"/>
          <a:chExt cx="0" cy="0"/>
        </a:xfrm>
      </p:grpSpPr>
      <p:sp>
        <p:nvSpPr>
          <p:cNvPr id="204" name="Google Shape;204;p27">
            <a:extLst>
              <a:ext uri="{FF2B5EF4-FFF2-40B4-BE49-F238E27FC236}">
                <a16:creationId xmlns:a16="http://schemas.microsoft.com/office/drawing/2014/main" id="{0933033B-8BBA-2F46-323A-66A7D76C7F6C}"/>
              </a:ext>
            </a:extLst>
          </p:cNvPr>
          <p:cNvSpPr txBox="1">
            <a:spLocks noGrp="1"/>
          </p:cNvSpPr>
          <p:nvPr>
            <p:ph type="ctrTitle"/>
          </p:nvPr>
        </p:nvSpPr>
        <p:spPr>
          <a:xfrm>
            <a:off x="713225" y="1001650"/>
            <a:ext cx="6577482" cy="2108100"/>
          </a:xfrm>
          <a:prstGeom prst="rect">
            <a:avLst/>
          </a:prstGeom>
        </p:spPr>
        <p:txBody>
          <a:bodyPr spcFirstLastPara="1" wrap="square" lIns="91425" tIns="91425" rIns="91425" bIns="91425" anchor="t" anchorCtr="0">
            <a:noAutofit/>
          </a:bodyPr>
          <a:lstStyle/>
          <a:p>
            <a:r>
              <a:rPr lang="fr-FR" dirty="0">
                <a:latin typeface="Staatliches" pitchFamily="2" charset="0"/>
              </a:rPr>
              <a:t>Les clés pour être </a:t>
            </a:r>
            <a:r>
              <a:rPr lang="fr-FR" dirty="0" err="1">
                <a:latin typeface="Staatliches" pitchFamily="2" charset="0"/>
              </a:rPr>
              <a:t>sélectionné·e</a:t>
            </a:r>
            <a:endParaRPr lang="fr-FR" b="1" dirty="0">
              <a:latin typeface="Staatliches" pitchFamily="2" charset="0"/>
            </a:endParaRPr>
          </a:p>
        </p:txBody>
      </p:sp>
      <p:pic>
        <p:nvPicPr>
          <p:cNvPr id="206" name="Google Shape;206;p27" descr="Personnes qui font la fête">
            <a:extLst>
              <a:ext uri="{FF2B5EF4-FFF2-40B4-BE49-F238E27FC236}">
                <a16:creationId xmlns:a16="http://schemas.microsoft.com/office/drawing/2014/main" id="{B15517DC-E930-48C3-4F19-8FA9E1705EAE}"/>
              </a:ext>
            </a:extLst>
          </p:cNvPr>
          <p:cNvPicPr preferRelativeResize="0"/>
          <p:nvPr/>
        </p:nvPicPr>
        <p:blipFill>
          <a:blip r:embed="rId3"/>
          <a:srcRect l="28105" r="28105"/>
          <a:stretch/>
        </p:blipFill>
        <p:spPr>
          <a:xfrm rot="2327799">
            <a:off x="5565702" y="777475"/>
            <a:ext cx="2589384" cy="3936058"/>
          </a:xfrm>
          <a:prstGeom prst="ellipse">
            <a:avLst/>
          </a:prstGeom>
          <a:noFill/>
          <a:ln>
            <a:noFill/>
          </a:ln>
        </p:spPr>
      </p:pic>
    </p:spTree>
    <p:extLst>
      <p:ext uri="{BB962C8B-B14F-4D97-AF65-F5344CB8AC3E}">
        <p14:creationId xmlns:p14="http://schemas.microsoft.com/office/powerpoint/2010/main" val="1989524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542708B3-29D7-9E5D-12F1-DD2CDDF3B689}"/>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C0A2D476-C4BE-0656-56B4-D4F4D2833F86}"/>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b="1" dirty="0">
                <a:solidFill>
                  <a:schemeClr val="dk2"/>
                </a:solidFill>
                <a:latin typeface="Poppins SemiBold" panose="00000700000000000000" pitchFamily="2" charset="0"/>
                <a:ea typeface="Poppins SemiBold"/>
                <a:cs typeface="Poppins SemiBold" panose="00000700000000000000" pitchFamily="2" charset="0"/>
                <a:sym typeface="Poppins SemiBold"/>
              </a:rPr>
              <a:t>Bonnes pratiques</a:t>
            </a:r>
          </a:p>
        </p:txBody>
      </p:sp>
      <p:sp>
        <p:nvSpPr>
          <p:cNvPr id="3" name="Rectangle 1">
            <a:extLst>
              <a:ext uri="{FF2B5EF4-FFF2-40B4-BE49-F238E27FC236}">
                <a16:creationId xmlns:a16="http://schemas.microsoft.com/office/drawing/2014/main" id="{4B726C7D-CA06-970E-205C-D7FD4A7886CC}"/>
              </a:ext>
            </a:extLst>
          </p:cNvPr>
          <p:cNvSpPr>
            <a:spLocks noChangeArrowheads="1"/>
          </p:cNvSpPr>
          <p:nvPr/>
        </p:nvSpPr>
        <p:spPr bwMode="auto">
          <a:xfrm>
            <a:off x="628650" y="1301095"/>
            <a:ext cx="7923964" cy="294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1" i="0" u="none" strike="noStrike" cap="none" normalizeH="0" baseline="0" dirty="0">
                <a:ln>
                  <a:noFill/>
                </a:ln>
                <a:solidFill>
                  <a:schemeClr val="tx1"/>
                </a:solidFill>
                <a:effectLst/>
                <a:latin typeface="+mn-lt"/>
              </a:rPr>
              <a:t>Rédiger au passé</a:t>
            </a:r>
            <a:r>
              <a:rPr kumimoji="0" lang="fr-FR" altLang="fr-FR" sz="1800" b="0" i="0" u="none" strike="noStrike" cap="none" normalizeH="0" baseline="0" dirty="0">
                <a:ln>
                  <a:noFill/>
                </a:ln>
                <a:solidFill>
                  <a:schemeClr val="tx1"/>
                </a:solidFill>
                <a:effectLst/>
                <a:latin typeface="+mn-lt"/>
              </a:rPr>
              <a:t>, sauf dans l’intro</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1" i="0" u="none" strike="noStrike" cap="none" normalizeH="0" baseline="0" dirty="0">
                <a:ln>
                  <a:noFill/>
                </a:ln>
                <a:solidFill>
                  <a:schemeClr val="tx1"/>
                </a:solidFill>
                <a:effectLst/>
                <a:latin typeface="+mn-lt"/>
              </a:rPr>
              <a:t>Utiliser des chiffres précis</a:t>
            </a:r>
            <a:r>
              <a:rPr kumimoji="0" lang="fr-FR" altLang="fr-FR" sz="1800" b="0" i="0" u="none" strike="noStrike" cap="none" normalizeH="0" baseline="0" dirty="0">
                <a:ln>
                  <a:noFill/>
                </a:ln>
                <a:solidFill>
                  <a:schemeClr val="tx1"/>
                </a:solidFill>
                <a:effectLst/>
                <a:latin typeface="+mn-lt"/>
              </a:rPr>
              <a:t> plutôt que “beaucoup”, “plusieurs”…</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rPr>
              <a:t>Ne pas inclure de références bibliographiques</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rPr>
              <a:t>Vérifier grammaire et orthographe</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rPr>
              <a:t>Respecter le </a:t>
            </a:r>
            <a:r>
              <a:rPr kumimoji="0" lang="fr-FR" altLang="fr-FR" sz="1800" b="1" i="0" u="none" strike="noStrike" cap="none" normalizeH="0" baseline="0" dirty="0">
                <a:ln>
                  <a:noFill/>
                </a:ln>
                <a:solidFill>
                  <a:schemeClr val="tx1"/>
                </a:solidFill>
                <a:effectLst/>
                <a:latin typeface="+mn-lt"/>
              </a:rPr>
              <a:t>nombre de mots autorisé</a:t>
            </a:r>
            <a:endParaRPr kumimoji="0" lang="fr-FR" altLang="fr-FR" sz="1800" b="0" i="0" u="none" strike="noStrike" cap="none" normalizeH="0" baseline="0" dirty="0">
              <a:ln>
                <a:noFill/>
              </a:ln>
              <a:solidFill>
                <a:schemeClr val="tx1"/>
              </a:solidFill>
              <a:effectLst/>
              <a:latin typeface="+mn-lt"/>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rPr>
              <a:t>Penser à l’</a:t>
            </a:r>
            <a:r>
              <a:rPr kumimoji="0" lang="fr-FR" altLang="fr-FR" sz="1800" b="1" i="0" u="none" strike="noStrike" cap="none" normalizeH="0" baseline="0" dirty="0">
                <a:ln>
                  <a:noFill/>
                </a:ln>
                <a:solidFill>
                  <a:schemeClr val="tx1"/>
                </a:solidFill>
                <a:effectLst/>
                <a:latin typeface="+mn-lt"/>
              </a:rPr>
              <a:t>évaluateur international</a:t>
            </a:r>
            <a:r>
              <a:rPr kumimoji="0" lang="fr-FR" altLang="fr-FR" sz="1800" b="0" i="0" u="none" strike="noStrike" cap="none" normalizeH="0" baseline="0" dirty="0">
                <a:ln>
                  <a:noFill/>
                </a:ln>
                <a:solidFill>
                  <a:schemeClr val="tx1"/>
                </a:solidFill>
                <a:effectLst/>
                <a:latin typeface="+mn-lt"/>
              </a:rPr>
              <a:t> qui va lire votre texte</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lang="fr-FR" altLang="fr-FR" sz="1800" dirty="0">
                <a:solidFill>
                  <a:schemeClr val="tx1"/>
                </a:solidFill>
                <a:latin typeface="+mn-lt"/>
              </a:rPr>
              <a:t>Toujours vérifier qu’on répond à : Quoi ? Qui ? Où ? Quand ? Comment ?</a:t>
            </a:r>
            <a:endParaRPr kumimoji="0" lang="fr-FR" altLang="fr-FR" sz="18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4016843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80286D16-7355-4A7A-D0E8-5E590EC755DD}"/>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56621534-9456-F48D-9B0B-7FB9FA9E1438}"/>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a:ea typeface="Poppins SemiBold"/>
                <a:cs typeface="Poppins SemiBold"/>
                <a:sym typeface="Poppins SemiBold"/>
              </a:rPr>
              <a:t>Ce que les évaluateurs recherchent</a:t>
            </a:r>
          </a:p>
        </p:txBody>
      </p:sp>
      <p:sp>
        <p:nvSpPr>
          <p:cNvPr id="2" name="Rectangle 1">
            <a:extLst>
              <a:ext uri="{FF2B5EF4-FFF2-40B4-BE49-F238E27FC236}">
                <a16:creationId xmlns:a16="http://schemas.microsoft.com/office/drawing/2014/main" id="{46CBF33B-B3E4-A0D1-6BD4-28FCBF670611}"/>
              </a:ext>
            </a:extLst>
          </p:cNvPr>
          <p:cNvSpPr>
            <a:spLocks noChangeArrowheads="1"/>
          </p:cNvSpPr>
          <p:nvPr/>
        </p:nvSpPr>
        <p:spPr bwMode="auto">
          <a:xfrm>
            <a:off x="665389" y="1451693"/>
            <a:ext cx="7813222" cy="2534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rPr>
              <a:t>Pertinence de la problématique</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rPr>
              <a:t>Clarté des objectifs</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rPr>
              <a:t>Méthodologie claire et appropriée </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rPr>
              <a:t>Résultats concrets</a:t>
            </a:r>
            <a:r>
              <a:rPr lang="fr-FR" altLang="fr-FR" sz="1800" dirty="0">
                <a:solidFill>
                  <a:schemeClr val="tx1"/>
                </a:solidFill>
                <a:latin typeface="+mn-lt"/>
              </a:rPr>
              <a:t> </a:t>
            </a:r>
            <a:r>
              <a:rPr kumimoji="0" lang="fr-FR" altLang="fr-FR" sz="1800" b="0" i="0" u="none" strike="noStrike" cap="none" normalizeH="0" baseline="0" dirty="0">
                <a:ln>
                  <a:noFill/>
                </a:ln>
                <a:solidFill>
                  <a:schemeClr val="tx1"/>
                </a:solidFill>
                <a:effectLst/>
                <a:latin typeface="+mn-lt"/>
              </a:rPr>
              <a:t>et bien présentées</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rPr>
              <a:t>Conclusions logiques et utiles</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fr-FR" altLang="fr-FR" sz="1800" b="0" i="0" u="none" strike="noStrike" cap="none" normalizeH="0" baseline="0" dirty="0">
                <a:ln>
                  <a:noFill/>
                </a:ln>
                <a:solidFill>
                  <a:schemeClr val="tx1"/>
                </a:solidFill>
                <a:effectLst/>
                <a:latin typeface="+mn-lt"/>
              </a:rPr>
              <a:t>Contribution originale ou importante pour la communauté</a:t>
            </a:r>
          </a:p>
        </p:txBody>
      </p:sp>
    </p:spTree>
    <p:extLst>
      <p:ext uri="{BB962C8B-B14F-4D97-AF65-F5344CB8AC3E}">
        <p14:creationId xmlns:p14="http://schemas.microsoft.com/office/powerpoint/2010/main" val="22548235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25C6F84A-CB20-139F-0093-AB5B10D762CF}"/>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CD1C5294-C359-3BA8-E569-63B5C9724EC7}"/>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a:ea typeface="Poppins SemiBold"/>
                <a:cs typeface="Poppins SemiBold"/>
                <a:sym typeface="Poppins SemiBold"/>
              </a:rPr>
              <a:t>Raisons fréquentes de rejet</a:t>
            </a:r>
          </a:p>
        </p:txBody>
      </p:sp>
      <p:sp>
        <p:nvSpPr>
          <p:cNvPr id="2" name="Rectangle 1">
            <a:extLst>
              <a:ext uri="{FF2B5EF4-FFF2-40B4-BE49-F238E27FC236}">
                <a16:creationId xmlns:a16="http://schemas.microsoft.com/office/drawing/2014/main" id="{AB5866AE-B553-419D-C0F3-A7530D28E40B}"/>
              </a:ext>
            </a:extLst>
          </p:cNvPr>
          <p:cNvSpPr>
            <a:spLocks noChangeArrowheads="1"/>
          </p:cNvSpPr>
          <p:nvPr/>
        </p:nvSpPr>
        <p:spPr bwMode="auto">
          <a:xfrm>
            <a:off x="665389" y="1166824"/>
            <a:ext cx="7813222" cy="3365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lnSpc>
                <a:spcPct val="150000"/>
              </a:lnSpc>
              <a:buFont typeface="Arial" panose="020B0604020202020204" pitchFamily="34" charset="0"/>
              <a:buChar char="•"/>
            </a:pPr>
            <a:r>
              <a:rPr lang="fr-FR" sz="1800" dirty="0">
                <a:latin typeface="+mn-lt"/>
              </a:rPr>
              <a:t>Problème sur le respect des guidelines</a:t>
            </a:r>
          </a:p>
          <a:p>
            <a:pPr marL="342900" indent="-342900">
              <a:lnSpc>
                <a:spcPct val="150000"/>
              </a:lnSpc>
              <a:buFont typeface="Arial" panose="020B0604020202020204" pitchFamily="34" charset="0"/>
              <a:buChar char="•"/>
            </a:pPr>
            <a:r>
              <a:rPr lang="fr-FR" sz="1800" dirty="0">
                <a:latin typeface="+mn-lt"/>
              </a:rPr>
              <a:t>Résumé flou, mal structuré</a:t>
            </a:r>
          </a:p>
          <a:p>
            <a:pPr marL="342900" indent="-342900">
              <a:lnSpc>
                <a:spcPct val="150000"/>
              </a:lnSpc>
              <a:buFont typeface="Arial" panose="020B0604020202020204" pitchFamily="34" charset="0"/>
              <a:buChar char="•"/>
            </a:pPr>
            <a:r>
              <a:rPr lang="fr-FR" sz="1800" dirty="0">
                <a:latin typeface="+mn-lt"/>
              </a:rPr>
              <a:t>Données trop préliminaires ou absentes</a:t>
            </a:r>
          </a:p>
          <a:p>
            <a:pPr marL="342900" indent="-342900">
              <a:lnSpc>
                <a:spcPct val="150000"/>
              </a:lnSpc>
              <a:buFont typeface="Arial" panose="020B0604020202020204" pitchFamily="34" charset="0"/>
              <a:buChar char="•"/>
            </a:pPr>
            <a:r>
              <a:rPr lang="fr-FR" sz="1800" dirty="0">
                <a:latin typeface="+mn-lt"/>
              </a:rPr>
              <a:t>Langage trop technique ou au contraire trop flou</a:t>
            </a:r>
          </a:p>
          <a:p>
            <a:pPr marL="342900" indent="-342900">
              <a:lnSpc>
                <a:spcPct val="150000"/>
              </a:lnSpc>
              <a:buFont typeface="Arial" panose="020B0604020202020204" pitchFamily="34" charset="0"/>
              <a:buChar char="•"/>
            </a:pPr>
            <a:r>
              <a:rPr lang="fr-FR" sz="1800" dirty="0">
                <a:latin typeface="+mn-lt"/>
              </a:rPr>
              <a:t>Mauvais “</a:t>
            </a:r>
            <a:r>
              <a:rPr lang="fr-FR" sz="1800" dirty="0" err="1">
                <a:latin typeface="+mn-lt"/>
              </a:rPr>
              <a:t>track</a:t>
            </a:r>
            <a:r>
              <a:rPr lang="fr-FR" sz="1800" dirty="0">
                <a:latin typeface="+mn-lt"/>
              </a:rPr>
              <a:t>” (soumis dans la mauvaise catégorie)</a:t>
            </a:r>
          </a:p>
          <a:p>
            <a:pPr marL="342900" indent="-342900">
              <a:lnSpc>
                <a:spcPct val="150000"/>
              </a:lnSpc>
              <a:buFont typeface="Arial" panose="020B0604020202020204" pitchFamily="34" charset="0"/>
              <a:buChar char="•"/>
            </a:pPr>
            <a:r>
              <a:rPr lang="fr-FR" sz="1800" dirty="0">
                <a:latin typeface="+mn-lt"/>
              </a:rPr>
              <a:t>Résumé déjà présenté ailleurs</a:t>
            </a:r>
          </a:p>
          <a:p>
            <a:pPr marL="342900" indent="-342900">
              <a:lnSpc>
                <a:spcPct val="150000"/>
              </a:lnSpc>
              <a:buFont typeface="Arial" panose="020B0604020202020204" pitchFamily="34" charset="0"/>
              <a:buChar char="•"/>
            </a:pPr>
            <a:r>
              <a:rPr lang="fr-FR" sz="1800" dirty="0">
                <a:latin typeface="+mn-lt"/>
              </a:rPr>
              <a:t>Trop général, peu d’impact</a:t>
            </a:r>
          </a:p>
          <a:p>
            <a:pPr marL="342900" indent="-342900">
              <a:lnSpc>
                <a:spcPct val="150000"/>
              </a:lnSpc>
              <a:buFont typeface="Arial" panose="020B0604020202020204" pitchFamily="34" charset="0"/>
              <a:buChar char="•"/>
            </a:pPr>
            <a:r>
              <a:rPr lang="fr-FR" sz="1800" dirty="0">
                <a:latin typeface="+mn-lt"/>
              </a:rPr>
              <a:t>Manque de nouveauté</a:t>
            </a:r>
          </a:p>
        </p:txBody>
      </p:sp>
    </p:spTree>
    <p:extLst>
      <p:ext uri="{BB962C8B-B14F-4D97-AF65-F5344CB8AC3E}">
        <p14:creationId xmlns:p14="http://schemas.microsoft.com/office/powerpoint/2010/main" val="1034040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8E28EE64-0853-C16B-84B4-D802A8339959}"/>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40B28E4B-4003-19B5-660D-12D1E2657972}"/>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a:ea typeface="Poppins SemiBold"/>
                <a:cs typeface="Poppins SemiBold"/>
                <a:sym typeface="Poppins SemiBold"/>
              </a:rPr>
              <a:t>Quelques exemples de guidelines</a:t>
            </a:r>
          </a:p>
        </p:txBody>
      </p:sp>
      <p:sp>
        <p:nvSpPr>
          <p:cNvPr id="4" name="ZoneTexte 3">
            <a:extLst>
              <a:ext uri="{FF2B5EF4-FFF2-40B4-BE49-F238E27FC236}">
                <a16:creationId xmlns:a16="http://schemas.microsoft.com/office/drawing/2014/main" id="{3FAA5506-865B-1033-BC2C-46369348BAAD}"/>
              </a:ext>
            </a:extLst>
          </p:cNvPr>
          <p:cNvSpPr txBox="1"/>
          <p:nvPr/>
        </p:nvSpPr>
        <p:spPr>
          <a:xfrm>
            <a:off x="289300" y="1184100"/>
            <a:ext cx="8681518" cy="4068871"/>
          </a:xfrm>
          <a:prstGeom prst="rect">
            <a:avLst/>
          </a:prstGeom>
          <a:noFill/>
        </p:spPr>
        <p:txBody>
          <a:bodyPr wrap="square">
            <a:spAutoFit/>
          </a:bodyPr>
          <a:lstStyle/>
          <a:p>
            <a:pPr>
              <a:lnSpc>
                <a:spcPct val="150000"/>
              </a:lnSpc>
              <a:buNone/>
            </a:pPr>
            <a:r>
              <a:rPr lang="fr-FR" sz="1200" b="1" dirty="0"/>
              <a:t>Conférence IAS 2025 (International AIDS Society)</a:t>
            </a:r>
          </a:p>
          <a:p>
            <a:pPr>
              <a:lnSpc>
                <a:spcPct val="150000"/>
              </a:lnSpc>
            </a:pPr>
            <a:r>
              <a:rPr lang="fr-FR" sz="1200" b="1" dirty="0"/>
              <a:t>Nombre de mots :</a:t>
            </a:r>
            <a:endParaRPr lang="fr-FR" sz="1200" dirty="0"/>
          </a:p>
          <a:p>
            <a:pPr marL="742950" lvl="1" indent="-285750">
              <a:lnSpc>
                <a:spcPct val="150000"/>
              </a:lnSpc>
              <a:buFont typeface="Arial" panose="020B0604020202020204" pitchFamily="34" charset="0"/>
              <a:buChar char="•"/>
            </a:pPr>
            <a:r>
              <a:rPr lang="fr-FR" sz="1200" dirty="0"/>
              <a:t>Le corps du résumé est limité à </a:t>
            </a:r>
            <a:r>
              <a:rPr lang="fr-FR" sz="1200" b="1" dirty="0"/>
              <a:t>350 mots</a:t>
            </a:r>
            <a:r>
              <a:rPr lang="fr-FR" sz="1200" dirty="0"/>
              <a:t>.​</a:t>
            </a:r>
          </a:p>
          <a:p>
            <a:pPr marL="742950" lvl="1" indent="-285750">
              <a:lnSpc>
                <a:spcPct val="150000"/>
              </a:lnSpc>
              <a:buFont typeface="Arial" panose="020B0604020202020204" pitchFamily="34" charset="0"/>
              <a:buChar char="•"/>
            </a:pPr>
            <a:r>
              <a:rPr lang="fr-FR" sz="1200" dirty="0"/>
              <a:t>Le titre est limité à </a:t>
            </a:r>
            <a:r>
              <a:rPr lang="fr-FR" sz="1200" b="1" dirty="0"/>
              <a:t>30 mots</a:t>
            </a:r>
            <a:r>
              <a:rPr lang="fr-FR" sz="1200" dirty="0"/>
              <a:t>.​</a:t>
            </a:r>
          </a:p>
          <a:p>
            <a:pPr marL="742950" lvl="1" indent="-285750">
              <a:lnSpc>
                <a:spcPct val="150000"/>
              </a:lnSpc>
              <a:buFont typeface="Arial" panose="020B0604020202020204" pitchFamily="34" charset="0"/>
              <a:buChar char="•"/>
            </a:pPr>
            <a:r>
              <a:rPr lang="fr-FR" sz="1200" dirty="0"/>
              <a:t>Il est possible d'inclure jusqu'à </a:t>
            </a:r>
            <a:r>
              <a:rPr lang="fr-FR" sz="1200" b="1" dirty="0"/>
              <a:t>deux tableaux et/ou graphiques/images</a:t>
            </a:r>
            <a:r>
              <a:rPr lang="fr-FR" sz="1200" dirty="0"/>
              <a:t>. Un graphique ou une image (formats JPG, GIF ou PNG, idéalement 600 dpi) compte pour 50 mots, et un tableau compte pour cinq mots par ligne (jusqu'à 50 mots maximum)</a:t>
            </a:r>
          </a:p>
          <a:p>
            <a:pPr>
              <a:lnSpc>
                <a:spcPct val="150000"/>
              </a:lnSpc>
              <a:buNone/>
            </a:pPr>
            <a:r>
              <a:rPr lang="fr-FR" sz="1200" b="1" dirty="0"/>
              <a:t>Structure recommandée :</a:t>
            </a:r>
            <a:endParaRPr lang="fr-FR" sz="1200" dirty="0"/>
          </a:p>
          <a:p>
            <a:pPr marL="285750" lvl="2" indent="-285750">
              <a:lnSpc>
                <a:spcPct val="150000"/>
              </a:lnSpc>
              <a:buFont typeface="Arial" panose="020B0604020202020204" pitchFamily="34" charset="0"/>
              <a:buChar char="•"/>
            </a:pPr>
            <a:r>
              <a:rPr lang="fr-FR" sz="1200" b="1" dirty="0"/>
              <a:t>Introduction :</a:t>
            </a:r>
            <a:r>
              <a:rPr lang="fr-FR" sz="1200" dirty="0"/>
              <a:t> Objectifs de l'étude, hypothèse testée ou description du problème.​</a:t>
            </a:r>
          </a:p>
          <a:p>
            <a:pPr marL="285750" lvl="2" indent="-285750">
              <a:lnSpc>
                <a:spcPct val="150000"/>
              </a:lnSpc>
              <a:buFont typeface="Arial" panose="020B0604020202020204" pitchFamily="34" charset="0"/>
              <a:buChar char="•"/>
            </a:pPr>
            <a:r>
              <a:rPr lang="fr-FR" sz="1200" b="1" dirty="0"/>
              <a:t>Méthodes :</a:t>
            </a:r>
            <a:r>
              <a:rPr lang="fr-FR" sz="1200" dirty="0"/>
              <a:t> Méthodes utilisées ou approche adoptée.​</a:t>
            </a:r>
          </a:p>
          <a:p>
            <a:pPr marL="285750" lvl="2" indent="-285750">
              <a:lnSpc>
                <a:spcPct val="150000"/>
              </a:lnSpc>
              <a:buFont typeface="Arial" panose="020B0604020202020204" pitchFamily="34" charset="0"/>
              <a:buChar char="•"/>
            </a:pPr>
            <a:r>
              <a:rPr lang="fr-FR" sz="1200" b="1" dirty="0"/>
              <a:t>Résultats :</a:t>
            </a:r>
            <a:r>
              <a:rPr lang="fr-FR" sz="1200" dirty="0"/>
              <a:t> Présentation des résultats sous forme résumée, incluant des données et/ou des informations substantielles.​</a:t>
            </a:r>
          </a:p>
          <a:p>
            <a:pPr marL="285750" lvl="2" indent="-285750">
              <a:lnSpc>
                <a:spcPct val="150000"/>
              </a:lnSpc>
              <a:buFont typeface="Arial" panose="020B0604020202020204" pitchFamily="34" charset="0"/>
              <a:buChar char="•"/>
            </a:pPr>
            <a:r>
              <a:rPr lang="fr-FR" sz="1200" b="1" dirty="0"/>
              <a:t>Conclusion :</a:t>
            </a:r>
            <a:r>
              <a:rPr lang="fr-FR" sz="1200" dirty="0"/>
              <a:t> Description des principales conclusions de l'étude. </a:t>
            </a:r>
          </a:p>
          <a:p>
            <a:pPr marL="457200" lvl="1">
              <a:lnSpc>
                <a:spcPct val="150000"/>
              </a:lnSpc>
            </a:pPr>
            <a:endParaRPr lang="fr-FR" sz="1200" dirty="0"/>
          </a:p>
          <a:p>
            <a:pPr marL="742950" lvl="1" indent="-285750">
              <a:lnSpc>
                <a:spcPct val="150000"/>
              </a:lnSpc>
              <a:buFont typeface="Arial" panose="020B0604020202020204" pitchFamily="34" charset="0"/>
              <a:buChar char="•"/>
            </a:pPr>
            <a:endParaRPr lang="fr-FR" sz="1200" dirty="0"/>
          </a:p>
        </p:txBody>
      </p:sp>
    </p:spTree>
    <p:extLst>
      <p:ext uri="{BB962C8B-B14F-4D97-AF65-F5344CB8AC3E}">
        <p14:creationId xmlns:p14="http://schemas.microsoft.com/office/powerpoint/2010/main" val="3354314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7">
          <a:extLst>
            <a:ext uri="{FF2B5EF4-FFF2-40B4-BE49-F238E27FC236}">
              <a16:creationId xmlns:a16="http://schemas.microsoft.com/office/drawing/2014/main" id="{26ECDD14-4561-4ED2-8491-85F4977350F4}"/>
            </a:ext>
          </a:extLst>
        </p:cNvPr>
        <p:cNvGrpSpPr/>
        <p:nvPr/>
      </p:nvGrpSpPr>
      <p:grpSpPr>
        <a:xfrm>
          <a:off x="0" y="0"/>
          <a:ext cx="0" cy="0"/>
          <a:chOff x="0" y="0"/>
          <a:chExt cx="0" cy="0"/>
        </a:xfrm>
      </p:grpSpPr>
      <p:sp>
        <p:nvSpPr>
          <p:cNvPr id="219" name="Google Shape;219;p29">
            <a:extLst>
              <a:ext uri="{FF2B5EF4-FFF2-40B4-BE49-F238E27FC236}">
                <a16:creationId xmlns:a16="http://schemas.microsoft.com/office/drawing/2014/main" id="{A2210D16-FCE6-48EF-4CFA-75629B0DE6FA}"/>
              </a:ext>
            </a:extLst>
          </p:cNvPr>
          <p:cNvSpPr txBox="1">
            <a:spLocks noGrp="1"/>
          </p:cNvSpPr>
          <p:nvPr>
            <p:ph type="title" idx="4294967295"/>
          </p:nvPr>
        </p:nvSpPr>
        <p:spPr>
          <a:xfrm>
            <a:off x="289300" y="619500"/>
            <a:ext cx="7997450" cy="5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solidFill>
                  <a:schemeClr val="dk2"/>
                </a:solidFill>
                <a:latin typeface="Poppins SemiBold"/>
                <a:ea typeface="Poppins SemiBold"/>
                <a:cs typeface="Poppins SemiBold"/>
                <a:sym typeface="Poppins SemiBold"/>
              </a:rPr>
              <a:t>Quelques exemples de guidelines</a:t>
            </a:r>
          </a:p>
        </p:txBody>
      </p:sp>
      <p:sp>
        <p:nvSpPr>
          <p:cNvPr id="4" name="ZoneTexte 3">
            <a:extLst>
              <a:ext uri="{FF2B5EF4-FFF2-40B4-BE49-F238E27FC236}">
                <a16:creationId xmlns:a16="http://schemas.microsoft.com/office/drawing/2014/main" id="{5588CE3A-1224-C1EE-2A16-D9A49E62441C}"/>
              </a:ext>
            </a:extLst>
          </p:cNvPr>
          <p:cNvSpPr txBox="1"/>
          <p:nvPr/>
        </p:nvSpPr>
        <p:spPr>
          <a:xfrm>
            <a:off x="289300" y="1286652"/>
            <a:ext cx="7997450" cy="3145541"/>
          </a:xfrm>
          <a:prstGeom prst="rect">
            <a:avLst/>
          </a:prstGeom>
          <a:noFill/>
        </p:spPr>
        <p:txBody>
          <a:bodyPr wrap="square">
            <a:spAutoFit/>
          </a:bodyPr>
          <a:lstStyle/>
          <a:p>
            <a:pPr>
              <a:lnSpc>
                <a:spcPct val="150000"/>
              </a:lnSpc>
              <a:buNone/>
            </a:pPr>
            <a:r>
              <a:rPr lang="fr-FR" sz="1200" b="1" dirty="0"/>
              <a:t>Conférence ICASA 2025 (International </a:t>
            </a:r>
            <a:r>
              <a:rPr lang="fr-FR" sz="1200" b="1" dirty="0" err="1"/>
              <a:t>Conference</a:t>
            </a:r>
            <a:r>
              <a:rPr lang="fr-FR" sz="1200" b="1" dirty="0"/>
              <a:t> on AIDS and </a:t>
            </a:r>
            <a:r>
              <a:rPr lang="fr-FR" sz="1200" b="1" dirty="0" err="1"/>
              <a:t>STIs</a:t>
            </a:r>
            <a:r>
              <a:rPr lang="fr-FR" sz="1200" b="1" dirty="0"/>
              <a:t> in </a:t>
            </a:r>
            <a:r>
              <a:rPr lang="fr-FR" sz="1200" b="1" dirty="0" err="1"/>
              <a:t>Africa</a:t>
            </a:r>
            <a:r>
              <a:rPr lang="fr-FR" sz="1200" b="1" dirty="0"/>
              <a:t>)</a:t>
            </a:r>
          </a:p>
          <a:p>
            <a:pPr>
              <a:lnSpc>
                <a:spcPct val="150000"/>
              </a:lnSpc>
              <a:buFont typeface="Arial" panose="020B0604020202020204" pitchFamily="34" charset="0"/>
              <a:buChar char="•"/>
            </a:pPr>
            <a:r>
              <a:rPr lang="fr-FR" sz="1200" b="1" dirty="0"/>
              <a:t>Nombre de mots :</a:t>
            </a:r>
            <a:endParaRPr lang="fr-FR" sz="1200" dirty="0"/>
          </a:p>
          <a:p>
            <a:pPr marL="742950" lvl="1" indent="-285750">
              <a:lnSpc>
                <a:spcPct val="150000"/>
              </a:lnSpc>
              <a:buFont typeface="Arial" panose="020B0604020202020204" pitchFamily="34" charset="0"/>
              <a:buChar char="•"/>
            </a:pPr>
            <a:r>
              <a:rPr lang="fr-FR" sz="1200" dirty="0"/>
              <a:t>Le titre du résumé est limité à </a:t>
            </a:r>
            <a:r>
              <a:rPr lang="fr-FR" sz="1200" b="1" dirty="0"/>
              <a:t>100 caractères</a:t>
            </a:r>
            <a:r>
              <a:rPr lang="fr-FR" sz="1200" dirty="0"/>
              <a:t> (environ 20 mots).​</a:t>
            </a:r>
          </a:p>
          <a:p>
            <a:pPr marL="742950" lvl="1" indent="-285750">
              <a:lnSpc>
                <a:spcPct val="150000"/>
              </a:lnSpc>
              <a:buFont typeface="Arial" panose="020B0604020202020204" pitchFamily="34" charset="0"/>
              <a:buChar char="•"/>
            </a:pPr>
            <a:r>
              <a:rPr lang="fr-FR" sz="1200" dirty="0"/>
              <a:t>Le texte du résumé est limité à </a:t>
            </a:r>
            <a:r>
              <a:rPr lang="fr-FR" sz="1200" b="1" dirty="0"/>
              <a:t>2 500 caractères</a:t>
            </a:r>
            <a:r>
              <a:rPr lang="fr-FR" sz="1200" dirty="0"/>
              <a:t>, espaces compris (environ 500 mots). </a:t>
            </a:r>
          </a:p>
          <a:p>
            <a:pPr marL="457200" lvl="1">
              <a:lnSpc>
                <a:spcPct val="150000"/>
              </a:lnSpc>
            </a:pPr>
            <a:endParaRPr lang="fr-FR" sz="1200" dirty="0"/>
          </a:p>
          <a:p>
            <a:pPr>
              <a:lnSpc>
                <a:spcPct val="150000"/>
              </a:lnSpc>
              <a:buFont typeface="Arial" panose="020B0604020202020204" pitchFamily="34" charset="0"/>
              <a:buChar char="•"/>
            </a:pPr>
            <a:r>
              <a:rPr lang="fr-FR" sz="1200" b="1" dirty="0"/>
              <a:t>Structure recommandée :</a:t>
            </a:r>
            <a:endParaRPr lang="fr-FR" sz="1200" dirty="0"/>
          </a:p>
          <a:p>
            <a:pPr marL="742950" lvl="1" indent="-285750">
              <a:lnSpc>
                <a:spcPct val="150000"/>
              </a:lnSpc>
              <a:buFont typeface="Arial" panose="020B0604020202020204" pitchFamily="34" charset="0"/>
              <a:buChar char="•"/>
            </a:pPr>
            <a:r>
              <a:rPr lang="fr-FR" sz="1200" b="1" dirty="0"/>
              <a:t>Contexte :</a:t>
            </a:r>
            <a:r>
              <a:rPr lang="fr-FR" sz="1200" dirty="0"/>
              <a:t> Objectifs de l'étude, hypothèse testée ou description du problème.​</a:t>
            </a:r>
          </a:p>
          <a:p>
            <a:pPr marL="742950" lvl="1" indent="-285750">
              <a:lnSpc>
                <a:spcPct val="150000"/>
              </a:lnSpc>
              <a:buFont typeface="Arial" panose="020B0604020202020204" pitchFamily="34" charset="0"/>
              <a:buChar char="•"/>
            </a:pPr>
            <a:r>
              <a:rPr lang="fr-FR" sz="1200" b="1" dirty="0"/>
              <a:t>Méthodes :</a:t>
            </a:r>
            <a:r>
              <a:rPr lang="fr-FR" sz="1200" dirty="0"/>
              <a:t> Méthodes utilisées ou approche adoptée.​</a:t>
            </a:r>
          </a:p>
          <a:p>
            <a:pPr marL="742950" lvl="1" indent="-285750">
              <a:lnSpc>
                <a:spcPct val="150000"/>
              </a:lnSpc>
              <a:buFont typeface="Arial" panose="020B0604020202020204" pitchFamily="34" charset="0"/>
              <a:buChar char="•"/>
            </a:pPr>
            <a:r>
              <a:rPr lang="fr-FR" sz="1200" b="1" dirty="0"/>
              <a:t>Résultats :</a:t>
            </a:r>
            <a:r>
              <a:rPr lang="fr-FR" sz="1200" dirty="0"/>
              <a:t> Présentation des résultats sous forme résumée, incluant des données et/ou des informations substantielles.​</a:t>
            </a:r>
          </a:p>
          <a:p>
            <a:pPr marL="742950" lvl="1" indent="-285750">
              <a:lnSpc>
                <a:spcPct val="150000"/>
              </a:lnSpc>
              <a:buFont typeface="Arial" panose="020B0604020202020204" pitchFamily="34" charset="0"/>
              <a:buChar char="•"/>
            </a:pPr>
            <a:r>
              <a:rPr lang="fr-FR" sz="1200" b="1" dirty="0"/>
              <a:t>Conclusion :</a:t>
            </a:r>
            <a:r>
              <a:rPr lang="fr-FR" sz="1200" dirty="0"/>
              <a:t> Description des principales conclusions de l'étude. </a:t>
            </a:r>
          </a:p>
        </p:txBody>
      </p:sp>
    </p:spTree>
    <p:extLst>
      <p:ext uri="{BB962C8B-B14F-4D97-AF65-F5344CB8AC3E}">
        <p14:creationId xmlns:p14="http://schemas.microsoft.com/office/powerpoint/2010/main" val="7513050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03">
          <a:extLst>
            <a:ext uri="{FF2B5EF4-FFF2-40B4-BE49-F238E27FC236}">
              <a16:creationId xmlns:a16="http://schemas.microsoft.com/office/drawing/2014/main" id="{65687989-2F91-1C36-F520-E8CBC87B05D9}"/>
            </a:ext>
          </a:extLst>
        </p:cNvPr>
        <p:cNvGrpSpPr/>
        <p:nvPr/>
      </p:nvGrpSpPr>
      <p:grpSpPr>
        <a:xfrm>
          <a:off x="0" y="0"/>
          <a:ext cx="0" cy="0"/>
          <a:chOff x="0" y="0"/>
          <a:chExt cx="0" cy="0"/>
        </a:xfrm>
      </p:grpSpPr>
      <p:sp>
        <p:nvSpPr>
          <p:cNvPr id="204" name="Google Shape;204;p27">
            <a:extLst>
              <a:ext uri="{FF2B5EF4-FFF2-40B4-BE49-F238E27FC236}">
                <a16:creationId xmlns:a16="http://schemas.microsoft.com/office/drawing/2014/main" id="{415EEB63-ED6E-8576-4DCD-1040135A1C55}"/>
              </a:ext>
            </a:extLst>
          </p:cNvPr>
          <p:cNvSpPr txBox="1">
            <a:spLocks noGrp="1"/>
          </p:cNvSpPr>
          <p:nvPr>
            <p:ph type="ctrTitle"/>
          </p:nvPr>
        </p:nvSpPr>
        <p:spPr>
          <a:xfrm>
            <a:off x="713225" y="1001650"/>
            <a:ext cx="6577482" cy="2108100"/>
          </a:xfrm>
          <a:prstGeom prst="rect">
            <a:avLst/>
          </a:prstGeom>
        </p:spPr>
        <p:txBody>
          <a:bodyPr spcFirstLastPara="1" wrap="square" lIns="91425" tIns="91425" rIns="91425" bIns="91425" anchor="t" anchorCtr="0">
            <a:noAutofit/>
          </a:bodyPr>
          <a:lstStyle/>
          <a:p>
            <a:r>
              <a:rPr lang="fr-FR" dirty="0">
                <a:latin typeface="Staatliches" pitchFamily="2" charset="0"/>
              </a:rPr>
              <a:t>Le mot de la fin</a:t>
            </a:r>
            <a:endParaRPr lang="fr-FR" b="1" dirty="0">
              <a:latin typeface="Staatliches" pitchFamily="2" charset="0"/>
            </a:endParaRPr>
          </a:p>
        </p:txBody>
      </p:sp>
      <p:pic>
        <p:nvPicPr>
          <p:cNvPr id="206" name="Google Shape;206;p27" descr="Fin du film">
            <a:extLst>
              <a:ext uri="{FF2B5EF4-FFF2-40B4-BE49-F238E27FC236}">
                <a16:creationId xmlns:a16="http://schemas.microsoft.com/office/drawing/2014/main" id="{6E202796-E8BF-E05B-F1D0-10167B170011}"/>
              </a:ext>
            </a:extLst>
          </p:cNvPr>
          <p:cNvPicPr preferRelativeResize="0"/>
          <p:nvPr/>
        </p:nvPicPr>
        <p:blipFill>
          <a:blip r:embed="rId3"/>
          <a:srcRect l="31498" r="31498"/>
          <a:stretch/>
        </p:blipFill>
        <p:spPr>
          <a:xfrm rot="2327799">
            <a:off x="5565702" y="777475"/>
            <a:ext cx="2589384" cy="3936058"/>
          </a:xfrm>
          <a:prstGeom prst="ellipse">
            <a:avLst/>
          </a:prstGeom>
          <a:noFill/>
          <a:ln>
            <a:noFill/>
          </a:ln>
        </p:spPr>
      </p:pic>
    </p:spTree>
    <p:extLst>
      <p:ext uri="{BB962C8B-B14F-4D97-AF65-F5344CB8AC3E}">
        <p14:creationId xmlns:p14="http://schemas.microsoft.com/office/powerpoint/2010/main" val="1575464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595C8C-4D0F-021C-1F12-28A29A37D264}"/>
              </a:ext>
            </a:extLst>
          </p:cNvPr>
          <p:cNvSpPr>
            <a:spLocks noGrp="1"/>
          </p:cNvSpPr>
          <p:nvPr/>
        </p:nvSpPr>
        <p:spPr>
          <a:xfrm>
            <a:off x="270164" y="1088292"/>
            <a:ext cx="8201891" cy="218830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Poppins"/>
              <a:buChar char="●"/>
              <a:defRPr sz="1150" b="0" i="0" u="none" strike="noStrike" cap="none">
                <a:solidFill>
                  <a:schemeClr val="dk1"/>
                </a:solidFill>
                <a:latin typeface="Poppins"/>
                <a:ea typeface="Poppins"/>
                <a:cs typeface="Poppins"/>
                <a:sym typeface="Poppins"/>
              </a:defRPr>
            </a:lvl1pPr>
            <a:lvl2pPr marL="914400" marR="0" lvl="1"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139700" indent="0">
              <a:buNone/>
            </a:pPr>
            <a:endParaRPr sz="1200" dirty="0"/>
          </a:p>
        </p:txBody>
      </p:sp>
      <p:sp>
        <p:nvSpPr>
          <p:cNvPr id="4" name="Rectangle 1">
            <a:extLst>
              <a:ext uri="{FF2B5EF4-FFF2-40B4-BE49-F238E27FC236}">
                <a16:creationId xmlns:a16="http://schemas.microsoft.com/office/drawing/2014/main" id="{6C37EEBE-1145-54EA-D1E2-E2330CFB56CC}"/>
              </a:ext>
            </a:extLst>
          </p:cNvPr>
          <p:cNvSpPr>
            <a:spLocks noChangeArrowheads="1"/>
          </p:cNvSpPr>
          <p:nvPr/>
        </p:nvSpPr>
        <p:spPr bwMode="auto">
          <a:xfrm>
            <a:off x="270164" y="1088292"/>
            <a:ext cx="8073656"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mn-lt"/>
              </a:rPr>
              <a:t>1. Votre expertise vient du terrain</a:t>
            </a:r>
          </a:p>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chemeClr val="tx1"/>
                </a:solidFill>
                <a:effectLst/>
                <a:latin typeface="+mn-lt"/>
              </a:rPr>
            </a:br>
            <a:r>
              <a:rPr kumimoji="0" lang="fr-FR" altLang="fr-FR" sz="1800" b="0" i="0" u="none" strike="noStrike" cap="none" normalizeH="0" baseline="0" dirty="0">
                <a:ln>
                  <a:noFill/>
                </a:ln>
                <a:solidFill>
                  <a:schemeClr val="tx1"/>
                </a:solidFill>
                <a:effectLst/>
                <a:latin typeface="+mn-lt"/>
              </a:rPr>
              <a:t>Vous êtes au contact direct des réalités : discriminations, ruptures de soins, barrières culturelles ou sociales…</a:t>
            </a:r>
            <a:br>
              <a:rPr kumimoji="0" lang="fr-FR" altLang="fr-FR" sz="1800" b="0" i="0" u="none" strike="noStrike" cap="none" normalizeH="0" baseline="0" dirty="0">
                <a:ln>
                  <a:noFill/>
                </a:ln>
                <a:solidFill>
                  <a:schemeClr val="tx1"/>
                </a:solidFill>
                <a:effectLst/>
                <a:latin typeface="+mn-lt"/>
              </a:rPr>
            </a:br>
            <a:r>
              <a:rPr kumimoji="0" lang="fr-FR" altLang="fr-FR" sz="1800" b="0" i="0" u="none" strike="noStrike" cap="none" normalizeH="0" baseline="0" dirty="0">
                <a:ln>
                  <a:noFill/>
                </a:ln>
                <a:solidFill>
                  <a:schemeClr val="tx1"/>
                </a:solidFill>
                <a:effectLst/>
                <a:latin typeface="+mn-lt"/>
              </a:rPr>
              <a:t>Votre connaissance est vivante, ancrée dans les contextes locaux, souvent bien plus fine que ce qu’on peut lire dans un article scientifique.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mn-lt"/>
              </a:rPr>
              <a:t>« Vous savez ce que les chiffres ne montrent pas toujours . »</a:t>
            </a:r>
            <a:endParaRPr kumimoji="0" lang="fr-FR" altLang="fr-FR" sz="18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11609275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18F04-81F3-5D23-91C8-0D5DD35EDAD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AFD88C5-F15D-EEBE-B34F-F7573839A29B}"/>
              </a:ext>
            </a:extLst>
          </p:cNvPr>
          <p:cNvSpPr>
            <a:spLocks noGrp="1"/>
          </p:cNvSpPr>
          <p:nvPr/>
        </p:nvSpPr>
        <p:spPr>
          <a:xfrm>
            <a:off x="270164" y="1088292"/>
            <a:ext cx="8201891" cy="218830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Poppins"/>
              <a:buChar char="●"/>
              <a:defRPr sz="1150" b="0" i="0" u="none" strike="noStrike" cap="none">
                <a:solidFill>
                  <a:schemeClr val="dk1"/>
                </a:solidFill>
                <a:latin typeface="Poppins"/>
                <a:ea typeface="Poppins"/>
                <a:cs typeface="Poppins"/>
                <a:sym typeface="Poppins"/>
              </a:defRPr>
            </a:lvl1pPr>
            <a:lvl2pPr marL="914400" marR="0" lvl="1"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139700" indent="0">
              <a:buNone/>
            </a:pPr>
            <a:endParaRPr sz="1200" dirty="0"/>
          </a:p>
        </p:txBody>
      </p:sp>
      <p:sp>
        <p:nvSpPr>
          <p:cNvPr id="2" name="Rectangle 1">
            <a:extLst>
              <a:ext uri="{FF2B5EF4-FFF2-40B4-BE49-F238E27FC236}">
                <a16:creationId xmlns:a16="http://schemas.microsoft.com/office/drawing/2014/main" id="{8EC0E8BE-3C5C-6646-58D7-E9015A51A5DA}"/>
              </a:ext>
            </a:extLst>
          </p:cNvPr>
          <p:cNvSpPr>
            <a:spLocks noChangeArrowheads="1"/>
          </p:cNvSpPr>
          <p:nvPr/>
        </p:nvSpPr>
        <p:spPr bwMode="auto">
          <a:xfrm>
            <a:off x="270164" y="1088292"/>
            <a:ext cx="8873836"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mn-lt"/>
              </a:rPr>
              <a:t>2. Vous développez des solutions concrètes</a:t>
            </a:r>
          </a:p>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chemeClr val="tx1"/>
                </a:solidFill>
                <a:effectLst/>
                <a:latin typeface="+mn-lt"/>
              </a:rPr>
            </a:br>
            <a:r>
              <a:rPr kumimoji="0" lang="fr-FR" altLang="fr-FR" sz="1800" b="0" i="0" u="none" strike="noStrike" cap="none" normalizeH="0" baseline="0" dirty="0">
                <a:ln>
                  <a:noFill/>
                </a:ln>
                <a:solidFill>
                  <a:schemeClr val="tx1"/>
                </a:solidFill>
                <a:effectLst/>
                <a:latin typeface="+mn-lt"/>
              </a:rPr>
              <a:t>Vous mettez en œuvre des stratégies efficaces, souvent innovantes, pour améliorer la prévention, l’accès aux soins, ou le soutien aux plus vulnérables.</a:t>
            </a:r>
            <a:br>
              <a:rPr kumimoji="0" lang="fr-FR" altLang="fr-FR" sz="1800" b="0" i="0" u="none" strike="noStrike" cap="none" normalizeH="0" baseline="0" dirty="0">
                <a:ln>
                  <a:noFill/>
                </a:ln>
                <a:solidFill>
                  <a:schemeClr val="tx1"/>
                </a:solidFill>
                <a:effectLst/>
                <a:latin typeface="+mn-lt"/>
              </a:rPr>
            </a:br>
            <a:r>
              <a:rPr kumimoji="0" lang="fr-FR" altLang="fr-FR" sz="1800" b="0" i="0" u="none" strike="noStrike" cap="none" normalizeH="0" baseline="0" dirty="0">
                <a:ln>
                  <a:noFill/>
                </a:ln>
                <a:solidFill>
                  <a:schemeClr val="tx1"/>
                </a:solidFill>
                <a:effectLst/>
                <a:latin typeface="+mn-lt"/>
              </a:rPr>
              <a:t>Vos actions ont un impact mesurable, même si elles sont parfois peu documentées.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mn-lt"/>
              </a:rPr>
              <a:t>« Vous êtes celles et ceux qui font bouger les lignes au quotidien. »</a:t>
            </a:r>
            <a:endParaRPr kumimoji="0" lang="fr-FR" altLang="fr-FR" sz="18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17229072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1815B-B571-E6B8-E420-A257CDA01A7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BFDEC3B-3B1B-6702-1349-55D3950C1D1B}"/>
              </a:ext>
            </a:extLst>
          </p:cNvPr>
          <p:cNvSpPr>
            <a:spLocks noGrp="1"/>
          </p:cNvSpPr>
          <p:nvPr/>
        </p:nvSpPr>
        <p:spPr>
          <a:xfrm>
            <a:off x="270164" y="1088292"/>
            <a:ext cx="8201891" cy="218830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Poppins"/>
              <a:buChar char="●"/>
              <a:defRPr sz="1150" b="0" i="0" u="none" strike="noStrike" cap="none">
                <a:solidFill>
                  <a:schemeClr val="dk1"/>
                </a:solidFill>
                <a:latin typeface="Poppins"/>
                <a:ea typeface="Poppins"/>
                <a:cs typeface="Poppins"/>
                <a:sym typeface="Poppins"/>
              </a:defRPr>
            </a:lvl1pPr>
            <a:lvl2pPr marL="914400" marR="0" lvl="1"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139700" indent="0">
              <a:buNone/>
            </a:pPr>
            <a:endParaRPr sz="1200" dirty="0"/>
          </a:p>
        </p:txBody>
      </p:sp>
      <p:sp>
        <p:nvSpPr>
          <p:cNvPr id="4" name="Rectangle 1">
            <a:extLst>
              <a:ext uri="{FF2B5EF4-FFF2-40B4-BE49-F238E27FC236}">
                <a16:creationId xmlns:a16="http://schemas.microsoft.com/office/drawing/2014/main" id="{48D8806F-312D-F4FF-0560-2B38CB1406A3}"/>
              </a:ext>
            </a:extLst>
          </p:cNvPr>
          <p:cNvSpPr>
            <a:spLocks noChangeArrowheads="1"/>
          </p:cNvSpPr>
          <p:nvPr/>
        </p:nvSpPr>
        <p:spPr bwMode="auto">
          <a:xfrm>
            <a:off x="270164" y="1088292"/>
            <a:ext cx="847205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mn-lt"/>
              </a:rPr>
              <a:t>3. Votre parole est indispensable à une réponse complète au VIH</a:t>
            </a:r>
            <a:br>
              <a:rPr kumimoji="0" lang="fr-FR" altLang="fr-FR" sz="1800" b="0" i="0" u="none" strike="noStrike" cap="none" normalizeH="0" baseline="0" dirty="0">
                <a:ln>
                  <a:noFill/>
                </a:ln>
                <a:solidFill>
                  <a:schemeClr val="tx1"/>
                </a:solidFill>
                <a:effectLst/>
                <a:latin typeface="+mn-lt"/>
              </a:rPr>
            </a:br>
            <a:endParaRPr kumimoji="0" lang="fr-FR" altLang="fr-FR"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mn-lt"/>
              </a:rPr>
              <a:t>Vous n’êtes pas de simples bénéficiaires : vous êtes des actrices et acteurs essentiels de la réponse au VIH.</a:t>
            </a:r>
            <a:br>
              <a:rPr kumimoji="0" lang="fr-FR" altLang="fr-FR" sz="1800" b="0" i="0" u="none" strike="noStrike" cap="none" normalizeH="0" baseline="0" dirty="0">
                <a:ln>
                  <a:noFill/>
                </a:ln>
                <a:solidFill>
                  <a:schemeClr val="tx1"/>
                </a:solidFill>
                <a:effectLst/>
                <a:latin typeface="+mn-lt"/>
              </a:rPr>
            </a:br>
            <a:r>
              <a:rPr kumimoji="0" lang="fr-FR" altLang="fr-FR" sz="1800" b="0" i="0" u="none" strike="noStrike" cap="none" normalizeH="0" baseline="0" dirty="0">
                <a:ln>
                  <a:noFill/>
                </a:ln>
                <a:solidFill>
                  <a:schemeClr val="tx1"/>
                </a:solidFill>
                <a:effectLst/>
                <a:latin typeface="+mn-lt"/>
              </a:rPr>
              <a:t>Et cette contribution, les grandes instances internationales (IAS, ONUSIDA, OMS…) la reconnaissent et encouragent votre présence en conférence.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1"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mn-lt"/>
              </a:rPr>
              <a:t>« Rien pour nous sans nous. »</a:t>
            </a:r>
            <a:endParaRPr kumimoji="0" lang="fr-FR" altLang="fr-FR" sz="18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6104395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34A11-4274-7BBF-7F09-6F60D7AE649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BF32E07-20A1-EC33-491A-4779E3012C64}"/>
              </a:ext>
            </a:extLst>
          </p:cNvPr>
          <p:cNvSpPr>
            <a:spLocks noGrp="1"/>
          </p:cNvSpPr>
          <p:nvPr/>
        </p:nvSpPr>
        <p:spPr>
          <a:xfrm>
            <a:off x="270164" y="1088292"/>
            <a:ext cx="8201891" cy="218830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Poppins"/>
              <a:buChar char="●"/>
              <a:defRPr sz="1150" b="0" i="0" u="none" strike="noStrike" cap="none">
                <a:solidFill>
                  <a:schemeClr val="dk1"/>
                </a:solidFill>
                <a:latin typeface="Poppins"/>
                <a:ea typeface="Poppins"/>
                <a:cs typeface="Poppins"/>
                <a:sym typeface="Poppins"/>
              </a:defRPr>
            </a:lvl1pPr>
            <a:lvl2pPr marL="914400" marR="0" lvl="1"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139700" indent="0">
              <a:buNone/>
            </a:pPr>
            <a:endParaRPr sz="1200" dirty="0"/>
          </a:p>
        </p:txBody>
      </p:sp>
      <p:sp>
        <p:nvSpPr>
          <p:cNvPr id="2" name="Rectangle 1">
            <a:extLst>
              <a:ext uri="{FF2B5EF4-FFF2-40B4-BE49-F238E27FC236}">
                <a16:creationId xmlns:a16="http://schemas.microsoft.com/office/drawing/2014/main" id="{28BB2A86-1EF6-C648-B585-EE12832B1AAE}"/>
              </a:ext>
            </a:extLst>
          </p:cNvPr>
          <p:cNvSpPr>
            <a:spLocks noChangeArrowheads="1"/>
          </p:cNvSpPr>
          <p:nvPr/>
        </p:nvSpPr>
        <p:spPr bwMode="auto">
          <a:xfrm>
            <a:off x="249381" y="1088292"/>
            <a:ext cx="862445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mn-lt"/>
              </a:rPr>
              <a:t>4. Partager vos expériences, c’est faire progresser tout le monde</a:t>
            </a:r>
          </a:p>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chemeClr val="tx1"/>
                </a:solidFill>
                <a:effectLst/>
                <a:latin typeface="+mn-lt"/>
              </a:rPr>
            </a:br>
            <a:r>
              <a:rPr kumimoji="0" lang="fr-FR" altLang="fr-FR" sz="1800" b="0" i="0" u="none" strike="noStrike" cap="none" normalizeH="0" baseline="0" dirty="0">
                <a:ln>
                  <a:noFill/>
                </a:ln>
                <a:solidFill>
                  <a:schemeClr val="tx1"/>
                </a:solidFill>
                <a:effectLst/>
                <a:latin typeface="+mn-lt"/>
              </a:rPr>
              <a:t>Vos retours de terrain éclairent, complètent et parfois remettent en question les approches classiques.</a:t>
            </a:r>
            <a:br>
              <a:rPr kumimoji="0" lang="fr-FR" altLang="fr-FR" sz="1800" b="0" i="0" u="none" strike="noStrike" cap="none" normalizeH="0" baseline="0" dirty="0">
                <a:ln>
                  <a:noFill/>
                </a:ln>
                <a:solidFill>
                  <a:schemeClr val="tx1"/>
                </a:solidFill>
                <a:effectLst/>
                <a:latin typeface="+mn-lt"/>
              </a:rPr>
            </a:br>
            <a:r>
              <a:rPr kumimoji="0" lang="fr-FR" altLang="fr-FR" sz="1800" b="0" i="0" u="none" strike="noStrike" cap="none" normalizeH="0" baseline="0" dirty="0">
                <a:ln>
                  <a:noFill/>
                </a:ln>
                <a:solidFill>
                  <a:schemeClr val="tx1"/>
                </a:solidFill>
                <a:effectLst/>
                <a:latin typeface="+mn-lt"/>
              </a:rPr>
              <a:t>Ce que vous vivez, ce que vous apprenez, </a:t>
            </a:r>
            <a:r>
              <a:rPr kumimoji="0" lang="fr-FR" altLang="fr-FR" sz="1800" b="1" i="0" u="none" strike="noStrike" cap="none" normalizeH="0" baseline="0" dirty="0">
                <a:ln>
                  <a:noFill/>
                </a:ln>
                <a:solidFill>
                  <a:schemeClr val="tx1"/>
                </a:solidFill>
                <a:effectLst/>
                <a:latin typeface="+mn-lt"/>
              </a:rPr>
              <a:t>ça peut inspirer et transformer ailleurs aussi.</a:t>
            </a:r>
            <a:endParaRPr kumimoji="0" lang="fr-FR" altLang="fr-FR"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1"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mn-lt"/>
              </a:rPr>
              <a:t>« Votre expérience est précieuse. Elle mérite d’être entendue. »</a:t>
            </a:r>
            <a:endParaRPr kumimoji="0" lang="fr-FR" altLang="fr-FR" sz="18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23558578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930C-7824-D70E-78CE-3431DBFED86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616CEDC-23F6-8FC0-0B3C-23DBE9569297}"/>
              </a:ext>
            </a:extLst>
          </p:cNvPr>
          <p:cNvSpPr>
            <a:spLocks noGrp="1"/>
          </p:cNvSpPr>
          <p:nvPr/>
        </p:nvSpPr>
        <p:spPr>
          <a:xfrm>
            <a:off x="270164" y="1088292"/>
            <a:ext cx="8201891" cy="218830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Poppins"/>
              <a:buChar char="●"/>
              <a:defRPr sz="1150" b="0" i="0" u="none" strike="noStrike" cap="none">
                <a:solidFill>
                  <a:schemeClr val="dk1"/>
                </a:solidFill>
                <a:latin typeface="Poppins"/>
                <a:ea typeface="Poppins"/>
                <a:cs typeface="Poppins"/>
                <a:sym typeface="Poppins"/>
              </a:defRPr>
            </a:lvl1pPr>
            <a:lvl2pPr marL="914400" marR="0" lvl="1"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139700" indent="0">
              <a:buNone/>
            </a:pPr>
            <a:endParaRPr sz="1200" dirty="0"/>
          </a:p>
        </p:txBody>
      </p:sp>
      <p:sp>
        <p:nvSpPr>
          <p:cNvPr id="4" name="Rectangle 1">
            <a:extLst>
              <a:ext uri="{FF2B5EF4-FFF2-40B4-BE49-F238E27FC236}">
                <a16:creationId xmlns:a16="http://schemas.microsoft.com/office/drawing/2014/main" id="{B263A8F0-9932-F0E2-E994-9504FDDE493E}"/>
              </a:ext>
            </a:extLst>
          </p:cNvPr>
          <p:cNvSpPr>
            <a:spLocks noChangeArrowheads="1"/>
          </p:cNvSpPr>
          <p:nvPr/>
        </p:nvSpPr>
        <p:spPr bwMode="auto">
          <a:xfrm>
            <a:off x="270164" y="1088292"/>
            <a:ext cx="8747051"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mn-lt"/>
              </a:rPr>
              <a:t>5. Être visible, c’est être </a:t>
            </a:r>
            <a:r>
              <a:rPr kumimoji="0" lang="fr-FR" altLang="fr-FR" sz="1800" b="1" i="0" u="none" strike="noStrike" cap="none" normalizeH="0" baseline="0" dirty="0" err="1">
                <a:ln>
                  <a:noFill/>
                </a:ln>
                <a:solidFill>
                  <a:schemeClr val="tx1"/>
                </a:solidFill>
                <a:effectLst/>
                <a:latin typeface="+mn-lt"/>
              </a:rPr>
              <a:t>reconnu·e</a:t>
            </a:r>
            <a:r>
              <a:rPr kumimoji="0" lang="fr-FR" altLang="fr-FR" sz="1800" b="1" i="0" u="none" strike="noStrike" cap="none" normalizeH="0" baseline="0" dirty="0">
                <a:ln>
                  <a:noFill/>
                </a:ln>
                <a:solidFill>
                  <a:schemeClr val="tx1"/>
                </a:solidFill>
                <a:effectLst/>
                <a:latin typeface="+mn-lt"/>
              </a:rPr>
              <a:t> et </a:t>
            </a:r>
            <a:r>
              <a:rPr kumimoji="0" lang="fr-FR" altLang="fr-FR" sz="1800" b="1" i="0" u="none" strike="noStrike" cap="none" normalizeH="0" baseline="0" dirty="0" err="1">
                <a:ln>
                  <a:noFill/>
                </a:ln>
                <a:solidFill>
                  <a:schemeClr val="tx1"/>
                </a:solidFill>
                <a:effectLst/>
                <a:latin typeface="+mn-lt"/>
              </a:rPr>
              <a:t>soutenu·e</a:t>
            </a:r>
            <a:endParaRPr kumimoji="0" lang="fr-FR" altLang="fr-FR" sz="1800" b="1"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chemeClr val="tx1"/>
                </a:solidFill>
                <a:effectLst/>
                <a:latin typeface="+mn-lt"/>
              </a:rPr>
            </a:br>
            <a:r>
              <a:rPr kumimoji="0" lang="fr-FR" altLang="fr-FR" sz="1800" b="0" i="0" u="none" strike="noStrike" cap="none" normalizeH="0" baseline="0" dirty="0">
                <a:ln>
                  <a:noFill/>
                </a:ln>
                <a:solidFill>
                  <a:schemeClr val="tx1"/>
                </a:solidFill>
                <a:effectLst/>
                <a:latin typeface="+mn-lt"/>
              </a:rPr>
              <a:t>Un abstract accepté, c’est une visibilité pour votre projet.</a:t>
            </a:r>
            <a:br>
              <a:rPr kumimoji="0" lang="fr-FR" altLang="fr-FR" sz="1800" b="0" i="0" u="none" strike="noStrike" cap="none" normalizeH="0" baseline="0" dirty="0">
                <a:ln>
                  <a:noFill/>
                </a:ln>
                <a:solidFill>
                  <a:schemeClr val="tx1"/>
                </a:solidFill>
                <a:effectLst/>
                <a:latin typeface="+mn-lt"/>
              </a:rPr>
            </a:br>
            <a:r>
              <a:rPr kumimoji="0" lang="fr-FR" altLang="fr-FR" sz="1800" b="0" i="0" u="none" strike="noStrike" cap="none" normalizeH="0" baseline="0" dirty="0">
                <a:ln>
                  <a:noFill/>
                </a:ln>
                <a:solidFill>
                  <a:schemeClr val="tx1"/>
                </a:solidFill>
                <a:effectLst/>
                <a:latin typeface="+mn-lt"/>
              </a:rPr>
              <a:t>C’est une reconnaissance de votre travail, une légitimation, et parfois des opportunités de financement ou de partenariat.</a:t>
            </a:r>
            <a:br>
              <a:rPr kumimoji="0" lang="fr-FR" altLang="fr-FR" sz="1800" b="0" i="0" u="none" strike="noStrike" cap="none" normalizeH="0" baseline="0" dirty="0">
                <a:ln>
                  <a:noFill/>
                </a:ln>
                <a:solidFill>
                  <a:schemeClr val="tx1"/>
                </a:solidFill>
                <a:effectLst/>
                <a:latin typeface="+mn-lt"/>
              </a:rPr>
            </a:br>
            <a:r>
              <a:rPr kumimoji="0" lang="fr-FR" altLang="fr-FR" sz="1800" b="0" i="0" u="none" strike="noStrike" cap="none" normalizeH="0" baseline="0" dirty="0">
                <a:ln>
                  <a:noFill/>
                </a:ln>
                <a:solidFill>
                  <a:schemeClr val="tx1"/>
                </a:solidFill>
                <a:effectLst/>
                <a:latin typeface="+mn-lt"/>
              </a:rPr>
              <a:t>C’est aussi une question de justice : trop d’actions communautaires essentielles restent invisibles.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mn-lt"/>
              </a:rPr>
              <a:t>« Vous méritez d’être vus, entendus, et pleinement reconnus. »</a:t>
            </a:r>
            <a:endParaRPr kumimoji="0" lang="fr-FR" altLang="fr-FR" sz="18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25972140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920C0-B8F8-5251-4221-93A73AF62AB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8BB009C-4CD2-AEE6-BC74-87739B915F25}"/>
              </a:ext>
            </a:extLst>
          </p:cNvPr>
          <p:cNvSpPr>
            <a:spLocks noGrp="1"/>
          </p:cNvSpPr>
          <p:nvPr/>
        </p:nvSpPr>
        <p:spPr>
          <a:xfrm>
            <a:off x="270164" y="1088292"/>
            <a:ext cx="8201891" cy="218830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Poppins"/>
              <a:buChar char="●"/>
              <a:defRPr sz="1150" b="0" i="0" u="none" strike="noStrike" cap="none">
                <a:solidFill>
                  <a:schemeClr val="dk1"/>
                </a:solidFill>
                <a:latin typeface="Poppins"/>
                <a:ea typeface="Poppins"/>
                <a:cs typeface="Poppins"/>
                <a:sym typeface="Poppins"/>
              </a:defRPr>
            </a:lvl1pPr>
            <a:lvl2pPr marL="914400" marR="0" lvl="1"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a:buFont typeface="Wingdings" panose="05000000000000000000" pitchFamily="2" charset="2"/>
              <a:buChar char="Ø"/>
            </a:pPr>
            <a:r>
              <a:rPr sz="1600" dirty="0">
                <a:latin typeface="+mn-lt"/>
              </a:rPr>
              <a:t>Vous </a:t>
            </a:r>
            <a:r>
              <a:rPr sz="1600" dirty="0" err="1">
                <a:latin typeface="+mn-lt"/>
              </a:rPr>
              <a:t>n’avez</a:t>
            </a:r>
            <a:r>
              <a:rPr sz="1600" dirty="0">
                <a:latin typeface="+mn-lt"/>
              </a:rPr>
              <a:t> pas </a:t>
            </a:r>
            <a:r>
              <a:rPr sz="1600" dirty="0" err="1">
                <a:latin typeface="+mn-lt"/>
              </a:rPr>
              <a:t>besoin</a:t>
            </a:r>
            <a:r>
              <a:rPr sz="1600" dirty="0">
                <a:latin typeface="+mn-lt"/>
              </a:rPr>
              <a:t> d’être </a:t>
            </a:r>
            <a:r>
              <a:rPr sz="1600" dirty="0" err="1">
                <a:latin typeface="+mn-lt"/>
              </a:rPr>
              <a:t>chercheur</a:t>
            </a:r>
            <a:r>
              <a:rPr sz="1600" dirty="0">
                <a:latin typeface="+mn-lt"/>
              </a:rPr>
              <a:t> </a:t>
            </a:r>
            <a:r>
              <a:rPr sz="1600" dirty="0" err="1">
                <a:latin typeface="+mn-lt"/>
              </a:rPr>
              <a:t>ou</a:t>
            </a:r>
            <a:r>
              <a:rPr sz="1600" dirty="0">
                <a:latin typeface="+mn-lt"/>
              </a:rPr>
              <a:t> </a:t>
            </a:r>
            <a:r>
              <a:rPr sz="1600" dirty="0" err="1">
                <a:latin typeface="+mn-lt"/>
              </a:rPr>
              <a:t>universitaire</a:t>
            </a:r>
            <a:r>
              <a:rPr sz="1600" dirty="0">
                <a:latin typeface="+mn-lt"/>
              </a:rPr>
              <a:t> pour </a:t>
            </a:r>
            <a:r>
              <a:rPr sz="1600" dirty="0" err="1">
                <a:latin typeface="+mn-lt"/>
              </a:rPr>
              <a:t>avoir</a:t>
            </a:r>
            <a:r>
              <a:rPr sz="1600" dirty="0">
                <a:latin typeface="+mn-lt"/>
              </a:rPr>
              <a:t> </a:t>
            </a:r>
            <a:r>
              <a:rPr sz="1600" dirty="0" err="1">
                <a:latin typeface="+mn-lt"/>
              </a:rPr>
              <a:t>une</a:t>
            </a:r>
            <a:r>
              <a:rPr sz="1600" dirty="0">
                <a:latin typeface="+mn-lt"/>
              </a:rPr>
              <a:t> parole </a:t>
            </a:r>
            <a:r>
              <a:rPr sz="1600" dirty="0" err="1">
                <a:latin typeface="+mn-lt"/>
              </a:rPr>
              <a:t>légitime</a:t>
            </a:r>
            <a:r>
              <a:rPr sz="1600" dirty="0">
                <a:latin typeface="+mn-lt"/>
              </a:rPr>
              <a:t> dans les </a:t>
            </a:r>
            <a:r>
              <a:rPr sz="1600" dirty="0" err="1">
                <a:latin typeface="+mn-lt"/>
              </a:rPr>
              <a:t>conférences</a:t>
            </a:r>
            <a:r>
              <a:rPr sz="1600" dirty="0">
                <a:latin typeface="+mn-lt"/>
              </a:rPr>
              <a:t>.</a:t>
            </a:r>
          </a:p>
          <a:p>
            <a:pPr>
              <a:buFont typeface="Wingdings" panose="05000000000000000000" pitchFamily="2" charset="2"/>
              <a:buChar char="Ø"/>
            </a:pPr>
            <a:endParaRPr sz="1600" dirty="0">
              <a:latin typeface="+mn-lt"/>
            </a:endParaRPr>
          </a:p>
          <a:p>
            <a:pPr>
              <a:buFont typeface="Wingdings" panose="05000000000000000000" pitchFamily="2" charset="2"/>
              <a:buChar char="Ø"/>
            </a:pPr>
            <a:r>
              <a:rPr sz="1600" dirty="0">
                <a:latin typeface="+mn-lt"/>
              </a:rPr>
              <a:t>Vous </a:t>
            </a:r>
            <a:r>
              <a:rPr sz="1600" dirty="0" err="1">
                <a:latin typeface="+mn-lt"/>
              </a:rPr>
              <a:t>êtes</a:t>
            </a:r>
            <a:r>
              <a:rPr sz="1600" dirty="0">
                <a:latin typeface="+mn-lt"/>
              </a:rPr>
              <a:t> des </a:t>
            </a:r>
            <a:r>
              <a:rPr sz="1600" dirty="0" err="1">
                <a:latin typeface="+mn-lt"/>
              </a:rPr>
              <a:t>actrices</a:t>
            </a:r>
            <a:r>
              <a:rPr sz="1600" dirty="0">
                <a:latin typeface="+mn-lt"/>
              </a:rPr>
              <a:t> et </a:t>
            </a:r>
            <a:r>
              <a:rPr sz="1600" dirty="0" err="1">
                <a:latin typeface="+mn-lt"/>
              </a:rPr>
              <a:t>acteurs</a:t>
            </a:r>
            <a:r>
              <a:rPr sz="1600" dirty="0">
                <a:latin typeface="+mn-lt"/>
              </a:rPr>
              <a:t> </a:t>
            </a:r>
            <a:r>
              <a:rPr sz="1600" dirty="0" err="1">
                <a:latin typeface="+mn-lt"/>
              </a:rPr>
              <a:t>essentiels</a:t>
            </a:r>
            <a:r>
              <a:rPr sz="1600" dirty="0">
                <a:latin typeface="+mn-lt"/>
              </a:rPr>
              <a:t> de la </a:t>
            </a:r>
            <a:r>
              <a:rPr sz="1600" dirty="0" err="1">
                <a:latin typeface="+mn-lt"/>
              </a:rPr>
              <a:t>lutte</a:t>
            </a:r>
            <a:r>
              <a:rPr sz="1600" dirty="0">
                <a:latin typeface="+mn-lt"/>
              </a:rPr>
              <a:t> </a:t>
            </a:r>
            <a:r>
              <a:rPr sz="1600" dirty="0" err="1">
                <a:latin typeface="+mn-lt"/>
              </a:rPr>
              <a:t>contre</a:t>
            </a:r>
            <a:r>
              <a:rPr sz="1600" dirty="0">
                <a:latin typeface="+mn-lt"/>
              </a:rPr>
              <a:t> le VIH.</a:t>
            </a:r>
          </a:p>
          <a:p>
            <a:pPr>
              <a:buFont typeface="Wingdings" panose="05000000000000000000" pitchFamily="2" charset="2"/>
              <a:buChar char="Ø"/>
            </a:pPr>
            <a:endParaRPr sz="1600" dirty="0">
              <a:latin typeface="+mn-lt"/>
            </a:endParaRPr>
          </a:p>
          <a:p>
            <a:pPr>
              <a:buFont typeface="Wingdings" panose="05000000000000000000" pitchFamily="2" charset="2"/>
              <a:buChar char="Ø"/>
            </a:pPr>
            <a:r>
              <a:rPr sz="1600" dirty="0" err="1">
                <a:latin typeface="+mn-lt"/>
              </a:rPr>
              <a:t>Présenter</a:t>
            </a:r>
            <a:r>
              <a:rPr sz="1600" dirty="0">
                <a:latin typeface="+mn-lt"/>
              </a:rPr>
              <a:t> un abstract, </a:t>
            </a:r>
            <a:r>
              <a:rPr sz="1600" dirty="0" err="1">
                <a:latin typeface="+mn-lt"/>
              </a:rPr>
              <a:t>c’est</a:t>
            </a:r>
            <a:r>
              <a:rPr sz="1600" dirty="0">
                <a:latin typeface="+mn-lt"/>
              </a:rPr>
              <a:t> </a:t>
            </a:r>
            <a:r>
              <a:rPr sz="1600" dirty="0" err="1">
                <a:latin typeface="+mn-lt"/>
              </a:rPr>
              <a:t>partager</a:t>
            </a:r>
            <a:r>
              <a:rPr sz="1600" dirty="0">
                <a:latin typeface="+mn-lt"/>
              </a:rPr>
              <a:t> </a:t>
            </a:r>
            <a:r>
              <a:rPr sz="1600" dirty="0" err="1">
                <a:latin typeface="+mn-lt"/>
              </a:rPr>
              <a:t>une</a:t>
            </a:r>
            <a:r>
              <a:rPr sz="1600" dirty="0">
                <a:latin typeface="+mn-lt"/>
              </a:rPr>
              <a:t> </a:t>
            </a:r>
            <a:r>
              <a:rPr sz="1600" dirty="0" err="1">
                <a:latin typeface="+mn-lt"/>
              </a:rPr>
              <a:t>expérience</a:t>
            </a:r>
            <a:r>
              <a:rPr sz="1600" dirty="0">
                <a:latin typeface="+mn-lt"/>
              </a:rPr>
              <a:t>, faire entendre </a:t>
            </a:r>
            <a:r>
              <a:rPr sz="1600" dirty="0" err="1">
                <a:latin typeface="+mn-lt"/>
              </a:rPr>
              <a:t>une</a:t>
            </a:r>
            <a:r>
              <a:rPr sz="1600" dirty="0">
                <a:latin typeface="+mn-lt"/>
              </a:rPr>
              <a:t> voix, et </a:t>
            </a:r>
            <a:r>
              <a:rPr sz="1600" dirty="0" err="1">
                <a:latin typeface="+mn-lt"/>
              </a:rPr>
              <a:t>parfois</a:t>
            </a:r>
            <a:r>
              <a:rPr sz="1600" dirty="0">
                <a:latin typeface="+mn-lt"/>
              </a:rPr>
              <a:t> changer </a:t>
            </a:r>
            <a:r>
              <a:rPr sz="1600" dirty="0" err="1">
                <a:latin typeface="+mn-lt"/>
              </a:rPr>
              <a:t>une</a:t>
            </a:r>
            <a:r>
              <a:rPr sz="1600" dirty="0">
                <a:latin typeface="+mn-lt"/>
              </a:rPr>
              <a:t> politique de santé.</a:t>
            </a:r>
          </a:p>
          <a:p>
            <a:pPr>
              <a:buFont typeface="Wingdings" panose="05000000000000000000" pitchFamily="2" charset="2"/>
              <a:buChar char="Ø"/>
            </a:pPr>
            <a:endParaRPr sz="1600" dirty="0">
              <a:latin typeface="+mn-lt"/>
            </a:endParaRPr>
          </a:p>
          <a:p>
            <a:pPr>
              <a:buFont typeface="Wingdings" panose="05000000000000000000" pitchFamily="2" charset="2"/>
              <a:buChar char="Ø"/>
            </a:pPr>
            <a:r>
              <a:rPr sz="1600" dirty="0">
                <a:latin typeface="+mn-lt"/>
              </a:rPr>
              <a:t>Sidaction </a:t>
            </a:r>
            <a:r>
              <a:rPr sz="1600" dirty="0" err="1">
                <a:latin typeface="+mn-lt"/>
              </a:rPr>
              <a:t>est</a:t>
            </a:r>
            <a:r>
              <a:rPr sz="1600" dirty="0">
                <a:latin typeface="+mn-lt"/>
              </a:rPr>
              <a:t> </a:t>
            </a:r>
            <a:r>
              <a:rPr sz="1600" dirty="0" err="1">
                <a:latin typeface="+mn-lt"/>
              </a:rPr>
              <a:t>là</a:t>
            </a:r>
            <a:r>
              <a:rPr sz="1600" dirty="0">
                <a:latin typeface="+mn-lt"/>
              </a:rPr>
              <a:t> pour </a:t>
            </a:r>
            <a:r>
              <a:rPr sz="1600" dirty="0" err="1">
                <a:latin typeface="+mn-lt"/>
              </a:rPr>
              <a:t>vous</a:t>
            </a:r>
            <a:r>
              <a:rPr sz="1600" dirty="0">
                <a:latin typeface="+mn-lt"/>
              </a:rPr>
              <a:t> </a:t>
            </a:r>
            <a:r>
              <a:rPr sz="1600" dirty="0" err="1">
                <a:latin typeface="+mn-lt"/>
              </a:rPr>
              <a:t>accompagner</a:t>
            </a:r>
            <a:r>
              <a:rPr sz="1600" dirty="0">
                <a:latin typeface="+mn-lt"/>
              </a:rPr>
              <a:t>, pour </a:t>
            </a:r>
            <a:r>
              <a:rPr sz="1600" dirty="0" err="1">
                <a:latin typeface="+mn-lt"/>
              </a:rPr>
              <a:t>relire</a:t>
            </a:r>
            <a:r>
              <a:rPr sz="1600" dirty="0">
                <a:latin typeface="+mn-lt"/>
              </a:rPr>
              <a:t>, </a:t>
            </a:r>
            <a:r>
              <a:rPr sz="1600" dirty="0" err="1">
                <a:latin typeface="+mn-lt"/>
              </a:rPr>
              <a:t>conseiller</a:t>
            </a:r>
            <a:r>
              <a:rPr sz="1600" dirty="0">
                <a:latin typeface="+mn-lt"/>
              </a:rPr>
              <a:t>, encourager.</a:t>
            </a:r>
          </a:p>
          <a:p>
            <a:pPr>
              <a:buFont typeface="Wingdings" panose="05000000000000000000" pitchFamily="2" charset="2"/>
              <a:buChar char="Ø"/>
            </a:pPr>
            <a:endParaRPr sz="1600" dirty="0">
              <a:latin typeface="+mn-lt"/>
            </a:endParaRPr>
          </a:p>
          <a:p>
            <a:pPr>
              <a:buFont typeface="Wingdings" panose="05000000000000000000" pitchFamily="2" charset="2"/>
              <a:buChar char="Ø"/>
            </a:pPr>
            <a:r>
              <a:rPr sz="1600" b="1" dirty="0">
                <a:solidFill>
                  <a:srgbClr val="FF0000"/>
                </a:solidFill>
                <a:latin typeface="+mn-lt"/>
              </a:rPr>
              <a:t>Osez </a:t>
            </a:r>
            <a:r>
              <a:rPr sz="1600" b="1" dirty="0" err="1">
                <a:solidFill>
                  <a:srgbClr val="FF0000"/>
                </a:solidFill>
                <a:latin typeface="+mn-lt"/>
              </a:rPr>
              <a:t>partager</a:t>
            </a:r>
            <a:r>
              <a:rPr sz="1600" b="1" dirty="0">
                <a:solidFill>
                  <a:srgbClr val="FF0000"/>
                </a:solidFill>
                <a:latin typeface="+mn-lt"/>
              </a:rPr>
              <a:t> </a:t>
            </a:r>
            <a:r>
              <a:rPr sz="1600" b="1" dirty="0" err="1">
                <a:solidFill>
                  <a:srgbClr val="FF0000"/>
                </a:solidFill>
                <a:latin typeface="+mn-lt"/>
              </a:rPr>
              <a:t>votre</a:t>
            </a:r>
            <a:r>
              <a:rPr sz="1600" b="1" dirty="0">
                <a:solidFill>
                  <a:srgbClr val="FF0000"/>
                </a:solidFill>
                <a:latin typeface="+mn-lt"/>
              </a:rPr>
              <a:t> savoir</a:t>
            </a:r>
            <a:r>
              <a:rPr lang="fr-FR" sz="1600" b="1" dirty="0">
                <a:solidFill>
                  <a:srgbClr val="FF0000"/>
                </a:solidFill>
                <a:latin typeface="+mn-lt"/>
              </a:rPr>
              <a:t> !</a:t>
            </a:r>
            <a:endParaRPr sz="1600" b="1" dirty="0">
              <a:solidFill>
                <a:srgbClr val="FF0000"/>
              </a:solidFill>
              <a:latin typeface="+mn-lt"/>
            </a:endParaRPr>
          </a:p>
        </p:txBody>
      </p:sp>
    </p:spTree>
    <p:extLst>
      <p:ext uri="{BB962C8B-B14F-4D97-AF65-F5344CB8AC3E}">
        <p14:creationId xmlns:p14="http://schemas.microsoft.com/office/powerpoint/2010/main" val="19946159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B6223030-9FF1-8EF1-F647-931D78D53D8D}"/>
              </a:ext>
            </a:extLst>
          </p:cNvPr>
          <p:cNvSpPr/>
          <p:nvPr/>
        </p:nvSpPr>
        <p:spPr>
          <a:xfrm>
            <a:off x="170651" y="377722"/>
            <a:ext cx="1327811" cy="1250480"/>
          </a:xfrm>
          <a:prstGeom prst="ellipse">
            <a:avLst/>
          </a:prstGeom>
          <a:solidFill>
            <a:srgbClr val="FFCB02"/>
          </a:solidFill>
          <a:ln>
            <a:solidFill>
              <a:srgbClr val="FFCB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CB02"/>
              </a:solidFill>
              <a:latin typeface="Aptos" panose="02110004020202020204"/>
            </a:endParaRPr>
          </a:p>
        </p:txBody>
      </p:sp>
      <p:pic>
        <p:nvPicPr>
          <p:cNvPr id="5" name="Image 4" descr="Une image contenant texte, Police, symbole, logo&#10;&#10;Description générée automatiquement">
            <a:extLst>
              <a:ext uri="{FF2B5EF4-FFF2-40B4-BE49-F238E27FC236}">
                <a16:creationId xmlns:a16="http://schemas.microsoft.com/office/drawing/2014/main" id="{A286F669-D788-7B05-159A-7236E7898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226" y="1906884"/>
            <a:ext cx="1076662" cy="1197372"/>
          </a:xfrm>
          <a:prstGeom prst="rect">
            <a:avLst/>
          </a:prstGeom>
        </p:spPr>
      </p:pic>
      <p:sp>
        <p:nvSpPr>
          <p:cNvPr id="7" name="Larme 6">
            <a:extLst>
              <a:ext uri="{FF2B5EF4-FFF2-40B4-BE49-F238E27FC236}">
                <a16:creationId xmlns:a16="http://schemas.microsoft.com/office/drawing/2014/main" id="{9BB39121-3C80-EB40-2DE4-3CEA180AE260}"/>
              </a:ext>
            </a:extLst>
          </p:cNvPr>
          <p:cNvSpPr/>
          <p:nvPr/>
        </p:nvSpPr>
        <p:spPr>
          <a:xfrm rot="21119141">
            <a:off x="216102" y="3593341"/>
            <a:ext cx="1204086" cy="1207195"/>
          </a:xfrm>
          <a:prstGeom prst="teardrop">
            <a:avLst/>
          </a:prstGeom>
          <a:solidFill>
            <a:srgbClr val="ED1B23"/>
          </a:solidFill>
          <a:ln>
            <a:solidFill>
              <a:srgbClr val="ED1B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dirty="0">
              <a:solidFill>
                <a:prstClr val="white"/>
              </a:solidFill>
              <a:latin typeface="Aptos" panose="02110004020202020204"/>
            </a:endParaRPr>
          </a:p>
        </p:txBody>
      </p:sp>
      <p:sp>
        <p:nvSpPr>
          <p:cNvPr id="11" name="ZoneTexte 10">
            <a:extLst>
              <a:ext uri="{FF2B5EF4-FFF2-40B4-BE49-F238E27FC236}">
                <a16:creationId xmlns:a16="http://schemas.microsoft.com/office/drawing/2014/main" id="{B5AC5EFF-2D3D-DEAD-FA1B-709FC1729D08}"/>
              </a:ext>
            </a:extLst>
          </p:cNvPr>
          <p:cNvSpPr txBox="1"/>
          <p:nvPr/>
        </p:nvSpPr>
        <p:spPr>
          <a:xfrm>
            <a:off x="2261103" y="1594361"/>
            <a:ext cx="6511705" cy="1333698"/>
          </a:xfrm>
          <a:prstGeom prst="rect">
            <a:avLst/>
          </a:prstGeom>
          <a:noFill/>
        </p:spPr>
        <p:txBody>
          <a:bodyPr wrap="square" rtlCol="0">
            <a:spAutoFit/>
          </a:bodyPr>
          <a:lstStyle/>
          <a:p>
            <a:pPr defTabSz="685800">
              <a:buClrTx/>
            </a:pPr>
            <a:endParaRPr lang="fr-FR" sz="1350" kern="1200" dirty="0">
              <a:solidFill>
                <a:prstClr val="black"/>
              </a:solidFill>
              <a:latin typeface="Staatliches" pitchFamily="2" charset="0"/>
              <a:ea typeface="+mn-ea"/>
              <a:cs typeface="+mn-cs"/>
            </a:endParaRPr>
          </a:p>
          <a:p>
            <a:pPr defTabSz="685800">
              <a:buClrTx/>
            </a:pPr>
            <a:endParaRPr lang="fr-FR" sz="1350" kern="1200" dirty="0">
              <a:solidFill>
                <a:prstClr val="black"/>
              </a:solidFill>
              <a:latin typeface="Staatliches" pitchFamily="2" charset="0"/>
              <a:ea typeface="+mn-ea"/>
              <a:cs typeface="+mn-cs"/>
            </a:endParaRPr>
          </a:p>
          <a:p>
            <a:pPr algn="just" defTabSz="685800">
              <a:spcAft>
                <a:spcPts val="450"/>
              </a:spcAft>
              <a:buClrTx/>
            </a:pPr>
            <a:r>
              <a:rPr lang="fr-FR" sz="3600" b="1" kern="1200" dirty="0">
                <a:solidFill>
                  <a:prstClr val="black"/>
                </a:solidFill>
                <a:latin typeface="Staatliches" pitchFamily="2" charset="0"/>
                <a:ea typeface="+mn-ea"/>
                <a:cs typeface="Poppins" panose="00000500000000000000" pitchFamily="2" charset="0"/>
              </a:rPr>
              <a:t>Questions</a:t>
            </a:r>
            <a:endParaRPr lang="fr-FR" sz="1050" kern="1200" dirty="0">
              <a:solidFill>
                <a:prstClr val="black"/>
              </a:solidFill>
              <a:latin typeface="Poppins" panose="00000500000000000000" pitchFamily="2" charset="0"/>
              <a:ea typeface="+mn-ea"/>
              <a:cs typeface="Poppins" panose="00000500000000000000" pitchFamily="2" charset="0"/>
            </a:endParaRPr>
          </a:p>
          <a:p>
            <a:pPr defTabSz="685800">
              <a:buClrTx/>
            </a:pPr>
            <a:endParaRPr lang="fr-FR" sz="1350" kern="1200" dirty="0">
              <a:solidFill>
                <a:prstClr val="black"/>
              </a:solidFill>
              <a:latin typeface="Aptos" panose="02110004020202020204"/>
              <a:ea typeface="+mn-ea"/>
              <a:cs typeface="+mn-cs"/>
            </a:endParaRPr>
          </a:p>
        </p:txBody>
      </p:sp>
      <p:pic>
        <p:nvPicPr>
          <p:cNvPr id="2" name="Picture 2" descr="To Get the Most Out of Your Team, Ask Better Questions - Business HorsePower">
            <a:extLst>
              <a:ext uri="{FF2B5EF4-FFF2-40B4-BE49-F238E27FC236}">
                <a16:creationId xmlns:a16="http://schemas.microsoft.com/office/drawing/2014/main" id="{244C0829-8A47-EBD7-0A72-8FFCBEE37D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5858" y="899416"/>
            <a:ext cx="3549139" cy="3549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885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B6223030-9FF1-8EF1-F647-931D78D53D8D}"/>
              </a:ext>
            </a:extLst>
          </p:cNvPr>
          <p:cNvSpPr/>
          <p:nvPr/>
        </p:nvSpPr>
        <p:spPr>
          <a:xfrm>
            <a:off x="170651" y="377722"/>
            <a:ext cx="1327811" cy="1250480"/>
          </a:xfrm>
          <a:prstGeom prst="ellipse">
            <a:avLst/>
          </a:prstGeom>
          <a:solidFill>
            <a:srgbClr val="FFCB02"/>
          </a:solidFill>
          <a:ln>
            <a:solidFill>
              <a:srgbClr val="FFCB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CB02"/>
              </a:solidFill>
              <a:latin typeface="Aptos" panose="02110004020202020204"/>
            </a:endParaRPr>
          </a:p>
        </p:txBody>
      </p:sp>
      <p:pic>
        <p:nvPicPr>
          <p:cNvPr id="5" name="Image 4" descr="Une image contenant texte, Police, symbole, logo&#10;&#10;Description générée automatiquement">
            <a:extLst>
              <a:ext uri="{FF2B5EF4-FFF2-40B4-BE49-F238E27FC236}">
                <a16:creationId xmlns:a16="http://schemas.microsoft.com/office/drawing/2014/main" id="{A286F669-D788-7B05-159A-7236E7898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226" y="1906884"/>
            <a:ext cx="1076662" cy="1197372"/>
          </a:xfrm>
          <a:prstGeom prst="rect">
            <a:avLst/>
          </a:prstGeom>
        </p:spPr>
      </p:pic>
      <p:sp>
        <p:nvSpPr>
          <p:cNvPr id="7" name="Larme 6">
            <a:extLst>
              <a:ext uri="{FF2B5EF4-FFF2-40B4-BE49-F238E27FC236}">
                <a16:creationId xmlns:a16="http://schemas.microsoft.com/office/drawing/2014/main" id="{9BB39121-3C80-EB40-2DE4-3CEA180AE260}"/>
              </a:ext>
            </a:extLst>
          </p:cNvPr>
          <p:cNvSpPr/>
          <p:nvPr/>
        </p:nvSpPr>
        <p:spPr>
          <a:xfrm rot="21119141">
            <a:off x="216102" y="3593341"/>
            <a:ext cx="1204086" cy="1207195"/>
          </a:xfrm>
          <a:prstGeom prst="teardrop">
            <a:avLst/>
          </a:prstGeom>
          <a:solidFill>
            <a:srgbClr val="ED1B23"/>
          </a:solidFill>
          <a:ln>
            <a:solidFill>
              <a:srgbClr val="ED1B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dirty="0">
              <a:solidFill>
                <a:prstClr val="white"/>
              </a:solidFill>
              <a:latin typeface="Aptos" panose="02110004020202020204"/>
            </a:endParaRPr>
          </a:p>
        </p:txBody>
      </p:sp>
      <p:sp>
        <p:nvSpPr>
          <p:cNvPr id="8" name="Titre 1">
            <a:extLst>
              <a:ext uri="{FF2B5EF4-FFF2-40B4-BE49-F238E27FC236}">
                <a16:creationId xmlns:a16="http://schemas.microsoft.com/office/drawing/2014/main" id="{B3B11B21-8F3E-C5CD-C446-4EB3FA3BC253}"/>
              </a:ext>
            </a:extLst>
          </p:cNvPr>
          <p:cNvSpPr>
            <a:spLocks noGrp="1"/>
          </p:cNvSpPr>
          <p:nvPr>
            <p:ph type="ctrTitle"/>
          </p:nvPr>
        </p:nvSpPr>
        <p:spPr>
          <a:xfrm>
            <a:off x="2763982" y="928936"/>
            <a:ext cx="4835237" cy="3104383"/>
          </a:xfrm>
        </p:spPr>
        <p:txBody>
          <a:bodyPr>
            <a:normAutofit/>
          </a:bodyPr>
          <a:lstStyle/>
          <a:p>
            <a:r>
              <a:rPr lang="fr-FR" dirty="0">
                <a:solidFill>
                  <a:srgbClr val="FFCB02"/>
                </a:solidFill>
                <a:latin typeface="Staatliches" pitchFamily="2" charset="0"/>
              </a:rPr>
              <a:t>Merci et à bientôt</a:t>
            </a:r>
            <a:br>
              <a:rPr lang="fr-FR" dirty="0">
                <a:solidFill>
                  <a:srgbClr val="FFCB02"/>
                </a:solidFill>
                <a:latin typeface="Staatliches" pitchFamily="2" charset="0"/>
              </a:rPr>
            </a:br>
            <a:br>
              <a:rPr lang="fr-FR" dirty="0">
                <a:solidFill>
                  <a:srgbClr val="FFCB02"/>
                </a:solidFill>
                <a:latin typeface="Staatliches" pitchFamily="2" charset="0"/>
              </a:rPr>
            </a:br>
            <a:br>
              <a:rPr lang="fr-FR" dirty="0">
                <a:solidFill>
                  <a:srgbClr val="FFCB02"/>
                </a:solidFill>
                <a:latin typeface="Staatliches" pitchFamily="2" charset="0"/>
              </a:rPr>
            </a:br>
            <a:endParaRPr lang="fr-FR" dirty="0">
              <a:solidFill>
                <a:srgbClr val="FFCB02"/>
              </a:solidFill>
              <a:latin typeface="Staatliches" pitchFamily="2" charset="0"/>
            </a:endParaRPr>
          </a:p>
        </p:txBody>
      </p:sp>
      <p:cxnSp>
        <p:nvCxnSpPr>
          <p:cNvPr id="12" name="Connecteur droit 11">
            <a:extLst>
              <a:ext uri="{FF2B5EF4-FFF2-40B4-BE49-F238E27FC236}">
                <a16:creationId xmlns:a16="http://schemas.microsoft.com/office/drawing/2014/main" id="{3F135902-70B8-06B6-A3EB-E41170547E6A}"/>
              </a:ext>
            </a:extLst>
          </p:cNvPr>
          <p:cNvCxnSpPr>
            <a:cxnSpLocks/>
            <a:stCxn id="8" idx="1"/>
            <a:endCxn id="8" idx="3"/>
          </p:cNvCxnSpPr>
          <p:nvPr/>
        </p:nvCxnSpPr>
        <p:spPr>
          <a:xfrm>
            <a:off x="2763982" y="2481128"/>
            <a:ext cx="4835237" cy="0"/>
          </a:xfrm>
          <a:prstGeom prst="line">
            <a:avLst/>
          </a:prstGeom>
          <a:ln>
            <a:solidFill>
              <a:srgbClr val="ED1B2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9583779"/>
      </p:ext>
    </p:extLst>
  </p:cSld>
  <p:clrMapOvr>
    <a:masterClrMapping/>
  </p:clrMapOvr>
</p:sld>
</file>

<file path=ppt/theme/theme1.xml><?xml version="1.0" encoding="utf-8"?>
<a:theme xmlns:a="http://schemas.openxmlformats.org/drawingml/2006/main" name="Convention Nationale 2023">
  <a:themeElements>
    <a:clrScheme name="Simple Light">
      <a:dk1>
        <a:srgbClr val="2A2A2A"/>
      </a:dk1>
      <a:lt1>
        <a:srgbClr val="FFFFFF"/>
      </a:lt1>
      <a:dk2>
        <a:srgbClr val="E30613"/>
      </a:dk2>
      <a:lt2>
        <a:srgbClr val="C80000"/>
      </a:lt2>
      <a:accent1>
        <a:srgbClr val="FF0064"/>
      </a:accent1>
      <a:accent2>
        <a:srgbClr val="E7E7E7"/>
      </a:accent2>
      <a:accent3>
        <a:srgbClr val="FFFFFF"/>
      </a:accent3>
      <a:accent4>
        <a:srgbClr val="FFFFFF"/>
      </a:accent4>
      <a:accent5>
        <a:srgbClr val="FFFFFF"/>
      </a:accent5>
      <a:accent6>
        <a:srgbClr val="FFFFFF"/>
      </a:accent6>
      <a:hlink>
        <a:srgbClr val="2A2A2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TotalTime>
  <Words>2234</Words>
  <Application>Microsoft Office PowerPoint</Application>
  <PresentationFormat>Affichage à l'écran (16:9)</PresentationFormat>
  <Paragraphs>296</Paragraphs>
  <Slides>41</Slides>
  <Notes>31</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41</vt:i4>
      </vt:variant>
    </vt:vector>
  </HeadingPairs>
  <TitlesOfParts>
    <vt:vector size="53" baseType="lpstr">
      <vt:lpstr>Aptos Display</vt:lpstr>
      <vt:lpstr>Aptos</vt:lpstr>
      <vt:lpstr>Poppins SemiBold</vt:lpstr>
      <vt:lpstr>Poppins Medium</vt:lpstr>
      <vt:lpstr>Poppins</vt:lpstr>
      <vt:lpstr>Staatliches</vt:lpstr>
      <vt:lpstr>Arial</vt:lpstr>
      <vt:lpstr>Inter</vt:lpstr>
      <vt:lpstr>Poppins Light</vt:lpstr>
      <vt:lpstr>Wingdings</vt:lpstr>
      <vt:lpstr>Convention Nationale 2023</vt:lpstr>
      <vt:lpstr>Thème Office</vt:lpstr>
      <vt:lpstr>Bonjour et bienvenu.e  Merci de patienter</vt:lpstr>
      <vt:lpstr>Présentation PowerPoint</vt:lpstr>
      <vt:lpstr>Comment écrire un abstract pour une conférence ?  Jennifer Pasquier – Directrice scientifique</vt:lpstr>
      <vt:lpstr>Objectifs du webinaire</vt:lpstr>
      <vt:lpstr>Comprendre les enjeux d’un abstract en conférence</vt:lpstr>
      <vt:lpstr>Pourquoi présenter en conférence ?</vt:lpstr>
      <vt:lpstr>Pourquoi présenter en conférence ?</vt:lpstr>
      <vt:lpstr>Les conférences : pour qui ? Pourquoi ?</vt:lpstr>
      <vt:lpstr>Les conférences : comment ?</vt:lpstr>
      <vt:lpstr>Les conférences : comment ?</vt:lpstr>
      <vt:lpstr>Les conférences : comment ?</vt:lpstr>
      <vt:lpstr>Ce que les conférences attendent</vt:lpstr>
      <vt:lpstr>Structurer un abstract</vt:lpstr>
      <vt:lpstr>Deux types d’abstracts à distinguer</vt:lpstr>
      <vt:lpstr>Structure</vt:lpstr>
      <vt:lpstr>Bien choisir son titre</vt:lpstr>
      <vt:lpstr>Bien choisir son titre</vt:lpstr>
      <vt:lpstr>Ecrire le contexte</vt:lpstr>
      <vt:lpstr>Ecrire le contexte</vt:lpstr>
      <vt:lpstr>Ecrire le contexte</vt:lpstr>
      <vt:lpstr>La section méthode doit répondre à</vt:lpstr>
      <vt:lpstr>Présentation PowerPoint</vt:lpstr>
      <vt:lpstr>Résultats : clarté et précision</vt:lpstr>
      <vt:lpstr>Conclusion / leçons apprises</vt:lpstr>
      <vt:lpstr>Conclusion / leçons apprises</vt:lpstr>
      <vt:lpstr>Conclusion / leçons apprises</vt:lpstr>
      <vt:lpstr>Les clés pour être sélectionné·e</vt:lpstr>
      <vt:lpstr>Bonnes pratiques</vt:lpstr>
      <vt:lpstr>Ce que les évaluateurs recherchent</vt:lpstr>
      <vt:lpstr>Raisons fréquentes de rejet</vt:lpstr>
      <vt:lpstr>Quelques exemples de guidelines</vt:lpstr>
      <vt:lpstr>Quelques exemples de guidelines</vt:lpstr>
      <vt:lpstr>Le mot de la fin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 et à bientôt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Jennifer Pasquier</dc:creator>
  <cp:lastModifiedBy>Thibault Boudon</cp:lastModifiedBy>
  <cp:revision>4</cp:revision>
  <dcterms:modified xsi:type="dcterms:W3CDTF">2025-04-09T10:21:46Z</dcterms:modified>
</cp:coreProperties>
</file>