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0"/>
  </p:handoutMasterIdLst>
  <p:sldIdLst>
    <p:sldId id="256" r:id="rId2"/>
    <p:sldId id="257" r:id="rId3"/>
    <p:sldId id="271" r:id="rId4"/>
    <p:sldId id="258" r:id="rId5"/>
    <p:sldId id="259" r:id="rId6"/>
    <p:sldId id="273" r:id="rId7"/>
    <p:sldId id="274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2" r:id="rId18"/>
    <p:sldId id="269" r:id="rId19"/>
  </p:sldIdLst>
  <p:sldSz cx="9144000" cy="6858000" type="screen4x3"/>
  <p:notesSz cx="6889750" cy="96710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79884-F34D-440D-835B-80031BDF8EF1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185275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02075" y="9185275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B7EB02-258B-4591-9434-A0ED866BA1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4948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FB6DF56-BCB2-4CC9-ABB3-1D57CF8F808F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9EDA937-F20F-4F05-B476-6D7699359E93}" type="slidenum">
              <a:rPr lang="fr-FR" smtClean="0"/>
              <a:t>‹N°›</a:t>
            </a:fld>
            <a:endParaRPr lang="fr-FR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6DF56-BCB2-4CC9-ABB3-1D57CF8F808F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DA937-F20F-4F05-B476-6D7699359E93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6DF56-BCB2-4CC9-ABB3-1D57CF8F808F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DA937-F20F-4F05-B476-6D7699359E93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6DF56-BCB2-4CC9-ABB3-1D57CF8F808F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DA937-F20F-4F05-B476-6D7699359E93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6DF56-BCB2-4CC9-ABB3-1D57CF8F808F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DA937-F20F-4F05-B476-6D7699359E93}" type="slidenum">
              <a:rPr lang="fr-FR" smtClean="0"/>
              <a:t>‹N°›</a:t>
            </a:fld>
            <a:endParaRPr lang="fr-FR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6DF56-BCB2-4CC9-ABB3-1D57CF8F808F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DA937-F20F-4F05-B476-6D7699359E93}" type="slidenum">
              <a:rPr lang="fr-FR" smtClean="0"/>
              <a:t>‹N°›</a:t>
            </a:fld>
            <a:endParaRPr lang="fr-FR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6DF56-BCB2-4CC9-ABB3-1D57CF8F808F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DA937-F20F-4F05-B476-6D7699359E9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6DF56-BCB2-4CC9-ABB3-1D57CF8F808F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DA937-F20F-4F05-B476-6D7699359E9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6DF56-BCB2-4CC9-ABB3-1D57CF8F808F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DA937-F20F-4F05-B476-6D7699359E9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6DF56-BCB2-4CC9-ABB3-1D57CF8F808F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DA937-F20F-4F05-B476-6D7699359E93}" type="slidenum">
              <a:rPr lang="fr-FR" smtClean="0"/>
              <a:t>‹N°›</a:t>
            </a:fld>
            <a:endParaRPr lang="fr-FR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6DF56-BCB2-4CC9-ABB3-1D57CF8F808F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DA937-F20F-4F05-B476-6D7699359E93}" type="slidenum">
              <a:rPr lang="fr-FR" smtClean="0"/>
              <a:t>‹N°›</a:t>
            </a:fld>
            <a:endParaRPr lang="fr-FR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FB6DF56-BCB2-4CC9-ABB3-1D57CF8F808F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EDA937-F20F-4F05-B476-6D7699359E93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83341" y="836712"/>
            <a:ext cx="6777318" cy="2283007"/>
          </a:xfrm>
        </p:spPr>
        <p:txBody>
          <a:bodyPr>
            <a:noAutofit/>
          </a:bodyPr>
          <a:lstStyle/>
          <a:p>
            <a:r>
              <a:rPr lang="fr-FR" sz="3600" dirty="0" smtClean="0"/>
              <a:t>VIOLENCES </a:t>
            </a:r>
            <a:br>
              <a:rPr lang="fr-FR" sz="3600" dirty="0" smtClean="0"/>
            </a:br>
            <a:r>
              <a:rPr lang="fr-FR" sz="3600" dirty="0" smtClean="0"/>
              <a:t>ET DISCRIMINATIONS </a:t>
            </a:r>
            <a:br>
              <a:rPr lang="fr-FR" sz="3600" dirty="0" smtClean="0"/>
            </a:br>
            <a:r>
              <a:rPr lang="fr-FR" sz="3600" dirty="0" smtClean="0"/>
              <a:t>SELON L’ORIENTATION SEXUELLE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Dr Malika MOUSSA HAMAD </a:t>
            </a:r>
          </a:p>
          <a:p>
            <a:r>
              <a:rPr lang="fr-FR" dirty="0"/>
              <a:t>Cycle de formation destiné aux Accompagnateurs Psycho Sociaux (APS)</a:t>
            </a:r>
          </a:p>
          <a:p>
            <a:r>
              <a:rPr lang="fr-FR" sz="2000" dirty="0"/>
              <a:t>UE / Solidarité Féminine </a:t>
            </a:r>
          </a:p>
          <a:p>
            <a:r>
              <a:rPr lang="fr-FR" sz="2000" dirty="0"/>
              <a:t>2021/2022</a:t>
            </a:r>
            <a:endParaRPr lang="fr-FR" sz="2000" dirty="0"/>
          </a:p>
        </p:txBody>
      </p:sp>
      <p:pic>
        <p:nvPicPr>
          <p:cNvPr id="4" name="Image 3" descr="logo sf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445224"/>
            <a:ext cx="1368152" cy="957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330" y="5572140"/>
            <a:ext cx="1500198" cy="100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2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fr-FR" sz="2800" u="sng" dirty="0" smtClean="0"/>
          </a:p>
          <a:p>
            <a:pPr algn="just"/>
            <a:r>
              <a:rPr lang="fr-FR" sz="2800" u="sng" dirty="0" smtClean="0"/>
              <a:t>Discrimination :</a:t>
            </a:r>
            <a:r>
              <a:rPr lang="fr-FR" sz="2800" dirty="0" smtClean="0"/>
              <a:t> faire une distinction concernant une personne ou une catégorie sociale en produisant un rejet visant à l’exclusion sociale sur des critères tels que la race, l’origine sociale, l’origine ethnique, la religion, le genre, l’état de santé…  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dirty="0" smtClean="0"/>
              <a:t>DEFINITIONS 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250601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u="sng" dirty="0" smtClean="0"/>
          </a:p>
          <a:p>
            <a:r>
              <a:rPr lang="fr-FR" sz="2800" u="sng" dirty="0" smtClean="0"/>
              <a:t>Violence:</a:t>
            </a:r>
            <a:r>
              <a:rPr lang="fr-FR" sz="2800" dirty="0" smtClean="0"/>
              <a:t> utilisation volontaire de menace, de la force physique contre soi-même, contre un groupe, contre une communauté entrainant ou qui risque d’entrainer un traumatisme, des problèmes psychologiques ou de développement, des décès </a:t>
            </a:r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dirty="0" smtClean="0"/>
              <a:t>DEFINITIONS  2 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169908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2800" u="sng" dirty="0" smtClean="0"/>
              <a:t>Orientation sexuelle :</a:t>
            </a:r>
            <a:r>
              <a:rPr lang="fr-FR" sz="2800" dirty="0" smtClean="0"/>
              <a:t> attirance physique, amoureuse d’une personne vers une autre. </a:t>
            </a:r>
          </a:p>
          <a:p>
            <a:pPr algn="just"/>
            <a:endParaRPr lang="fr-FR" sz="2800" dirty="0"/>
          </a:p>
          <a:p>
            <a:pPr algn="just"/>
            <a:r>
              <a:rPr lang="fr-FR" sz="2800" dirty="0" smtClean="0"/>
              <a:t>Les homosexuels et les lesbiennes sont attirés par des personnes du même sexe. </a:t>
            </a:r>
          </a:p>
          <a:p>
            <a:pPr algn="just"/>
            <a:r>
              <a:rPr lang="fr-FR" sz="2800" dirty="0" smtClean="0"/>
              <a:t>Les hétérosexuels par les personnes du sexe opposé. 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dirty="0" smtClean="0"/>
              <a:t>DEFINITIONS  3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256998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sz="2800" u="sng" dirty="0" smtClean="0"/>
          </a:p>
          <a:p>
            <a:r>
              <a:rPr lang="fr-FR" sz="2800" u="sng" dirty="0" smtClean="0"/>
              <a:t>LGBT</a:t>
            </a:r>
            <a:r>
              <a:rPr lang="fr-FR" sz="2800" u="sng" dirty="0"/>
              <a:t>:</a:t>
            </a:r>
            <a:r>
              <a:rPr lang="fr-FR" sz="2800" dirty="0"/>
              <a:t> Lesbienne Gay Bisexuel </a:t>
            </a:r>
            <a:r>
              <a:rPr lang="fr-FR" sz="2800" dirty="0" smtClean="0"/>
              <a:t>Trans </a:t>
            </a:r>
          </a:p>
          <a:p>
            <a:pPr marL="0" indent="0">
              <a:buNone/>
            </a:pPr>
            <a:endParaRPr lang="fr-FR" sz="2800" u="sng" dirty="0" smtClean="0"/>
          </a:p>
          <a:p>
            <a:r>
              <a:rPr lang="fr-FR" sz="2800" u="sng" dirty="0" smtClean="0"/>
              <a:t>Homophobie:</a:t>
            </a:r>
            <a:r>
              <a:rPr lang="fr-FR" sz="2800" dirty="0" smtClean="0"/>
              <a:t> une peur, une haine ou une aversion irrationnelles des personnes LGBT en général. </a:t>
            </a:r>
          </a:p>
          <a:p>
            <a:pPr marL="0" indent="0">
              <a:buNone/>
            </a:pPr>
            <a:endParaRPr lang="fr-FR" sz="2800" dirty="0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dirty="0"/>
              <a:t>DEFINITIONS  </a:t>
            </a:r>
            <a:r>
              <a:rPr lang="fr-FR" sz="4800" dirty="0" smtClean="0"/>
              <a:t>4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380709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Agression physique/sexuelle</a:t>
            </a:r>
          </a:p>
          <a:p>
            <a:r>
              <a:rPr lang="fr-FR" sz="2800" dirty="0" smtClean="0"/>
              <a:t>Agression psychologique </a:t>
            </a:r>
          </a:p>
          <a:p>
            <a:r>
              <a:rPr lang="fr-FR" sz="2800" dirty="0" smtClean="0"/>
              <a:t>Agression verbale </a:t>
            </a:r>
          </a:p>
          <a:p>
            <a:endParaRPr lang="fr-FR" sz="2800" dirty="0"/>
          </a:p>
          <a:p>
            <a:r>
              <a:rPr lang="fr-FR" sz="2800" dirty="0" smtClean="0"/>
              <a:t>Internement forcé (thérapie de conversion …)</a:t>
            </a:r>
          </a:p>
          <a:p>
            <a:r>
              <a:rPr lang="fr-FR" sz="2800" dirty="0" smtClean="0"/>
              <a:t>Emprisonnement</a:t>
            </a:r>
            <a:endParaRPr lang="fr-FR" sz="2800" dirty="0"/>
          </a:p>
          <a:p>
            <a:r>
              <a:rPr lang="fr-FR" sz="2800" dirty="0" smtClean="0"/>
              <a:t>Meurtre (par la famille ou autre)</a:t>
            </a:r>
          </a:p>
          <a:p>
            <a:endParaRPr lang="fr-FR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dirty="0"/>
              <a:t>COMMENT LES RECONNAITRE ?</a:t>
            </a:r>
          </a:p>
        </p:txBody>
      </p:sp>
    </p:spTree>
    <p:extLst>
      <p:ext uri="{BB962C8B-B14F-4D97-AF65-F5344CB8AC3E}">
        <p14:creationId xmlns:p14="http://schemas.microsoft.com/office/powerpoint/2010/main" val="1833672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204989"/>
          </a:xfrm>
        </p:spPr>
        <p:txBody>
          <a:bodyPr>
            <a:noAutofit/>
          </a:bodyPr>
          <a:lstStyle/>
          <a:p>
            <a:r>
              <a:rPr lang="fr-FR" dirty="0" smtClean="0"/>
              <a:t>Mise à la rue par la famille (SDF, prostitution…)</a:t>
            </a:r>
            <a:endParaRPr lang="fr-FR" dirty="0"/>
          </a:p>
          <a:p>
            <a:r>
              <a:rPr lang="fr-FR" dirty="0" smtClean="0"/>
              <a:t>Camouflage par le mariage </a:t>
            </a:r>
          </a:p>
          <a:p>
            <a:r>
              <a:rPr lang="fr-FR" dirty="0"/>
              <a:t> </a:t>
            </a:r>
            <a:r>
              <a:rPr lang="fr-FR" dirty="0" smtClean="0"/>
              <a:t>Suicide</a:t>
            </a:r>
          </a:p>
          <a:p>
            <a:r>
              <a:rPr lang="fr-FR" dirty="0" smtClean="0"/>
              <a:t>Conduite addictive  </a:t>
            </a:r>
          </a:p>
          <a:p>
            <a:r>
              <a:rPr lang="fr-FR" dirty="0" smtClean="0"/>
              <a:t>Expatriation </a:t>
            </a:r>
          </a:p>
          <a:p>
            <a:endParaRPr lang="fr-FR" dirty="0"/>
          </a:p>
          <a:p>
            <a:r>
              <a:rPr lang="fr-FR" dirty="0" smtClean="0"/>
              <a:t> Pratiques sexuelles à risques </a:t>
            </a:r>
          </a:p>
          <a:p>
            <a:r>
              <a:rPr lang="fr-FR" dirty="0"/>
              <a:t> D</a:t>
            </a:r>
            <a:r>
              <a:rPr lang="fr-FR" dirty="0" smtClean="0"/>
              <a:t>ifficultés et retard pour la PEC des IST dont le VIH</a:t>
            </a:r>
          </a:p>
          <a:p>
            <a:r>
              <a:rPr lang="fr-FR" dirty="0"/>
              <a:t> </a:t>
            </a:r>
            <a:r>
              <a:rPr lang="fr-FR" b="1" dirty="0"/>
              <a:t>B</a:t>
            </a:r>
            <a:r>
              <a:rPr lang="fr-FR" b="1" dirty="0" smtClean="0"/>
              <a:t>analisation de l’homophobie  </a:t>
            </a:r>
          </a:p>
          <a:p>
            <a:endParaRPr lang="fr-FR" sz="2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CONSEQUENCES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6604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FF0000"/>
                </a:solidFill>
              </a:rPr>
              <a:t>Existe-t-il une raison quelconque de pénaliser l’homosexualité ? 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 smtClean="0"/>
              <a:t>QUESTIONS FREQUENTES 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167760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Non </a:t>
            </a:r>
          </a:p>
          <a:p>
            <a:r>
              <a:rPr lang="fr-FR" sz="2800" dirty="0" smtClean="0"/>
              <a:t>La pénalisation des relations sexuelles privées entre adultes </a:t>
            </a:r>
            <a:r>
              <a:rPr lang="fr-FR" sz="2800" b="1" dirty="0" smtClean="0"/>
              <a:t>consentants</a:t>
            </a:r>
            <a:r>
              <a:rPr lang="fr-FR" sz="2800" dirty="0" smtClean="0"/>
              <a:t> constitue </a:t>
            </a:r>
            <a:r>
              <a:rPr lang="fr-FR" sz="2800" b="1" dirty="0" smtClean="0"/>
              <a:t>une violation du droit à la vie privée</a:t>
            </a:r>
            <a:r>
              <a:rPr lang="fr-FR" sz="2800" dirty="0" smtClean="0"/>
              <a:t>. </a:t>
            </a:r>
          </a:p>
          <a:p>
            <a:r>
              <a:rPr lang="fr-FR" sz="2800" dirty="0" smtClean="0"/>
              <a:t>Ce sont des lois discriminatoires +++ </a:t>
            </a:r>
          </a:p>
          <a:p>
            <a:pPr lvl="1"/>
            <a:r>
              <a:rPr lang="fr-FR" sz="2400" dirty="0"/>
              <a:t> </a:t>
            </a:r>
            <a:r>
              <a:rPr lang="fr-FR" sz="2400" dirty="0" smtClean="0"/>
              <a:t>autorise les comportements homophobes </a:t>
            </a:r>
          </a:p>
          <a:p>
            <a:pPr lvl="1"/>
            <a:r>
              <a:rPr lang="fr-FR" sz="2400" dirty="0" smtClean="0"/>
              <a:t> détruit les efforts dans la lutte contre le VIH </a:t>
            </a:r>
            <a:endParaRPr lang="fr-FR" sz="24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QUESTIONS FREQUENTES </a:t>
            </a:r>
          </a:p>
        </p:txBody>
      </p:sp>
    </p:spTree>
    <p:extLst>
      <p:ext uri="{BB962C8B-B14F-4D97-AF65-F5344CB8AC3E}">
        <p14:creationId xmlns:p14="http://schemas.microsoft.com/office/powerpoint/2010/main" val="16282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FF0000"/>
                </a:solidFill>
              </a:rPr>
              <a:t>Les LGBT n’existent-ils que dans les pays occidentaux  ? </a:t>
            </a:r>
          </a:p>
          <a:p>
            <a:pPr marL="0" indent="0" algn="ctr">
              <a:buNone/>
            </a:pPr>
            <a:endParaRPr lang="fr-FR" sz="36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FF0000"/>
                </a:solidFill>
              </a:rPr>
              <a:t>Ont-ils toujours existé ? </a:t>
            </a:r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QUESTIONS FREQUENTES </a:t>
            </a:r>
          </a:p>
        </p:txBody>
      </p:sp>
    </p:spTree>
    <p:extLst>
      <p:ext uri="{BB962C8B-B14F-4D97-AF65-F5344CB8AC3E}">
        <p14:creationId xmlns:p14="http://schemas.microsoft.com/office/powerpoint/2010/main" val="33746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3200" dirty="0" smtClean="0"/>
              <a:t>Non </a:t>
            </a:r>
          </a:p>
          <a:p>
            <a:pPr algn="just"/>
            <a:r>
              <a:rPr lang="fr-FR" sz="3200" dirty="0" smtClean="0"/>
              <a:t>Les LGBT existent partout dans le monde, dans tous les groupes ethniques, à tous les niveaux socio-économiques. </a:t>
            </a:r>
          </a:p>
          <a:p>
            <a:pPr algn="just"/>
            <a:endParaRPr lang="fr-FR" sz="3200" dirty="0"/>
          </a:p>
          <a:p>
            <a:pPr algn="just"/>
            <a:r>
              <a:rPr lang="fr-FR" sz="3200" dirty="0" smtClean="0"/>
              <a:t>Les LGBT ont toujours existé</a:t>
            </a:r>
            <a:endParaRPr lang="fr-FR" sz="32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QUESTIONS FREQUENTES </a:t>
            </a:r>
          </a:p>
        </p:txBody>
      </p:sp>
    </p:spTree>
    <p:extLst>
      <p:ext uri="{BB962C8B-B14F-4D97-AF65-F5344CB8AC3E}">
        <p14:creationId xmlns:p14="http://schemas.microsoft.com/office/powerpoint/2010/main" val="157176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FF0000"/>
                </a:solidFill>
              </a:rPr>
              <a:t>Est-il possible de changer </a:t>
            </a:r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FF0000"/>
                </a:solidFill>
              </a:rPr>
              <a:t>l’orientation sexuelle ?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QUESTIONS FREQUENTES </a:t>
            </a:r>
          </a:p>
        </p:txBody>
      </p:sp>
    </p:spTree>
    <p:extLst>
      <p:ext uri="{BB962C8B-B14F-4D97-AF65-F5344CB8AC3E}">
        <p14:creationId xmlns:p14="http://schemas.microsoft.com/office/powerpoint/2010/main" val="352491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sz="3200" dirty="0" smtClean="0"/>
              <a:t>Non </a:t>
            </a:r>
          </a:p>
          <a:p>
            <a:r>
              <a:rPr lang="fr-FR" sz="3200" dirty="0" smtClean="0"/>
              <a:t>L’orientation sexuelle d’une personne ne peut pas être modifiée </a:t>
            </a:r>
          </a:p>
          <a:p>
            <a:r>
              <a:rPr lang="fr-FR" sz="3200" dirty="0"/>
              <a:t> </a:t>
            </a:r>
            <a:r>
              <a:rPr lang="fr-FR" sz="3200" dirty="0"/>
              <a:t>E</a:t>
            </a:r>
            <a:r>
              <a:rPr lang="fr-FR" sz="3200" dirty="0" smtClean="0"/>
              <a:t>lle </a:t>
            </a:r>
            <a:r>
              <a:rPr lang="fr-FR" sz="3200" dirty="0" smtClean="0"/>
              <a:t>peut être </a:t>
            </a:r>
            <a:r>
              <a:rPr lang="fr-FR" sz="3200" b="1" dirty="0" smtClean="0"/>
              <a:t>camouflée</a:t>
            </a:r>
            <a:r>
              <a:rPr lang="fr-FR" sz="3200" dirty="0" smtClean="0"/>
              <a:t> par la pression sociale </a:t>
            </a:r>
            <a:endParaRPr lang="fr-FR" sz="32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QUESTIONS FREQUENTES </a:t>
            </a:r>
          </a:p>
        </p:txBody>
      </p:sp>
    </p:spTree>
    <p:extLst>
      <p:ext uri="{BB962C8B-B14F-4D97-AF65-F5344CB8AC3E}">
        <p14:creationId xmlns:p14="http://schemas.microsoft.com/office/powerpoint/2010/main" val="375843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 smtClean="0"/>
              <a:t> </a:t>
            </a:r>
            <a:r>
              <a:rPr lang="fr-FR" sz="3600" b="1" dirty="0" smtClean="0">
                <a:solidFill>
                  <a:srgbClr val="FF0000"/>
                </a:solidFill>
              </a:rPr>
              <a:t>Les LGBT sont-ils un danger pour les enfants ? 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QUESTIONS FREQUENTES </a:t>
            </a:r>
          </a:p>
        </p:txBody>
      </p:sp>
    </p:spTree>
    <p:extLst>
      <p:ext uri="{BB962C8B-B14F-4D97-AF65-F5344CB8AC3E}">
        <p14:creationId xmlns:p14="http://schemas.microsoft.com/office/powerpoint/2010/main" val="67095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pPr algn="just"/>
            <a:r>
              <a:rPr lang="fr-FR" sz="3200" dirty="0" smtClean="0"/>
              <a:t>Non </a:t>
            </a:r>
          </a:p>
          <a:p>
            <a:pPr algn="just"/>
            <a:r>
              <a:rPr lang="fr-FR" sz="3200" dirty="0" smtClean="0"/>
              <a:t>Il n’y </a:t>
            </a:r>
            <a:r>
              <a:rPr lang="fr-FR" sz="3200" b="1" dirty="0" smtClean="0"/>
              <a:t>a pas de lien </a:t>
            </a:r>
            <a:r>
              <a:rPr lang="fr-FR" sz="3200" dirty="0" smtClean="0"/>
              <a:t>entre </a:t>
            </a:r>
            <a:r>
              <a:rPr lang="fr-FR" sz="3200" b="1" dirty="0" smtClean="0"/>
              <a:t>l’homosexualité</a:t>
            </a:r>
            <a:r>
              <a:rPr lang="fr-FR" sz="3200" dirty="0" smtClean="0"/>
              <a:t> et la maltraitance infantile et la </a:t>
            </a:r>
            <a:r>
              <a:rPr lang="fr-FR" sz="3200" b="1" dirty="0" smtClean="0"/>
              <a:t>pédophilie </a:t>
            </a:r>
            <a:endParaRPr lang="fr-FR" sz="3200" b="1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QUESTIONS FREQUENTES </a:t>
            </a:r>
          </a:p>
        </p:txBody>
      </p:sp>
    </p:spTree>
    <p:extLst>
      <p:ext uri="{BB962C8B-B14F-4D97-AF65-F5344CB8AC3E}">
        <p14:creationId xmlns:p14="http://schemas.microsoft.com/office/powerpoint/2010/main" val="176341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sz="3200" dirty="0" smtClean="0"/>
              <a:t>Porter plainte devant les agressions</a:t>
            </a:r>
          </a:p>
          <a:p>
            <a:pPr lvl="1"/>
            <a:r>
              <a:rPr lang="fr-FR" sz="2800" dirty="0" smtClean="0"/>
              <a:t>Difficultés: </a:t>
            </a:r>
          </a:p>
          <a:p>
            <a:pPr lvl="2"/>
            <a:r>
              <a:rPr lang="fr-FR" sz="2800" dirty="0" smtClean="0"/>
              <a:t>Lenteur administrative,</a:t>
            </a:r>
          </a:p>
          <a:p>
            <a:pPr lvl="2"/>
            <a:r>
              <a:rPr lang="fr-FR" sz="2800" dirty="0" smtClean="0"/>
              <a:t>Honte et peur de la police. </a:t>
            </a:r>
          </a:p>
          <a:p>
            <a:pPr marL="914400" lvl="2" indent="0">
              <a:buNone/>
            </a:pPr>
            <a:r>
              <a:rPr lang="fr-FR" sz="2800" dirty="0" smtClean="0"/>
              <a:t> </a:t>
            </a:r>
          </a:p>
          <a:p>
            <a:r>
              <a:rPr lang="fr-FR" sz="3200" dirty="0" smtClean="0"/>
              <a:t>Soutien psychologique +++</a:t>
            </a:r>
            <a:endParaRPr lang="fr-FR" sz="32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dirty="0" smtClean="0"/>
              <a:t>COMMENT LUTTER ? 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373588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 smtClean="0"/>
          </a:p>
          <a:p>
            <a:r>
              <a:rPr lang="fr-FR" sz="2800" b="1" dirty="0" smtClean="0"/>
              <a:t>NON PENALISE </a:t>
            </a:r>
          </a:p>
          <a:p>
            <a:r>
              <a:rPr lang="fr-FR" sz="2800" dirty="0" smtClean="0"/>
              <a:t>Pas accepté socialement ni par les autorités</a:t>
            </a:r>
          </a:p>
          <a:p>
            <a:endParaRPr lang="fr-FR" sz="2800" dirty="0"/>
          </a:p>
          <a:p>
            <a:r>
              <a:rPr lang="fr-FR" sz="2800" dirty="0" smtClean="0"/>
              <a:t>Insultes +++, coups, agression, tentative de meurtre</a:t>
            </a:r>
          </a:p>
          <a:p>
            <a:r>
              <a:rPr lang="fr-FR" sz="2800" dirty="0" smtClean="0"/>
              <a:t>Camoufler l’orientation sexuelle par le mariage </a:t>
            </a:r>
          </a:p>
          <a:p>
            <a:endParaRPr lang="fr-FR" sz="2800" dirty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DJIBOUTI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230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MERCI DE VOTRE ATTENTION </a:t>
            </a:r>
            <a:endParaRPr lang="fr-FR" b="1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13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ivre relié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Livre reli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ivre reli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1124</TotalTime>
  <Words>448</Words>
  <Application>Microsoft Office PowerPoint</Application>
  <PresentationFormat>Affichage à l'écran (4:3)</PresentationFormat>
  <Paragraphs>93</Paragraphs>
  <Slides>18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Livre relié</vt:lpstr>
      <vt:lpstr>VIOLENCES  ET DISCRIMINATIONS  SELON L’ORIENTATION SEXUELLE</vt:lpstr>
      <vt:lpstr>DEFINITIONS </vt:lpstr>
      <vt:lpstr>DEFINITIONS  2 </vt:lpstr>
      <vt:lpstr>DEFINITIONS  3</vt:lpstr>
      <vt:lpstr>DEFINITIONS  4</vt:lpstr>
      <vt:lpstr>COMMENT LES RECONNAITRE ?</vt:lpstr>
      <vt:lpstr>CONSEQUENCES </vt:lpstr>
      <vt:lpstr>QUESTIONS FREQUENTES </vt:lpstr>
      <vt:lpstr>QUESTIONS FREQUENTES </vt:lpstr>
      <vt:lpstr>QUESTIONS FREQUENTES </vt:lpstr>
      <vt:lpstr>QUESTIONS FREQUENTES </vt:lpstr>
      <vt:lpstr>QUESTIONS FREQUENTES </vt:lpstr>
      <vt:lpstr>QUESTIONS FREQUENTES </vt:lpstr>
      <vt:lpstr>QUESTIONS FREQUENTES </vt:lpstr>
      <vt:lpstr>QUESTIONS FREQUENTES </vt:lpstr>
      <vt:lpstr>COMMENT LUTTER ? </vt:lpstr>
      <vt:lpstr>A DJIBOUTI </vt:lpstr>
      <vt:lpstr>MERCI DE VOTRE ATTENTION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DISCRIMINATIONS ET VIOLENCES ENVERS LES MINORITES SEXUELLES  </dc:title>
  <dc:creator>hp</dc:creator>
  <cp:lastModifiedBy>hp</cp:lastModifiedBy>
  <cp:revision>26</cp:revision>
  <cp:lastPrinted>2021-11-21T07:54:18Z</cp:lastPrinted>
  <dcterms:created xsi:type="dcterms:W3CDTF">2021-10-12T06:41:12Z</dcterms:created>
  <dcterms:modified xsi:type="dcterms:W3CDTF">2022-01-14T09:29:44Z</dcterms:modified>
</cp:coreProperties>
</file>