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 id="2147483750" r:id="rId6"/>
    <p:sldMasterId id="2147483785" r:id="rId7"/>
    <p:sldMasterId id="2147483805" r:id="rId8"/>
  </p:sldMasterIdLst>
  <p:notesMasterIdLst>
    <p:notesMasterId r:id="rId36"/>
  </p:notesMasterIdLst>
  <p:sldIdLst>
    <p:sldId id="543" r:id="rId9"/>
    <p:sldId id="466" r:id="rId10"/>
    <p:sldId id="549" r:id="rId11"/>
    <p:sldId id="522" r:id="rId12"/>
    <p:sldId id="539" r:id="rId13"/>
    <p:sldId id="523" r:id="rId14"/>
    <p:sldId id="524" r:id="rId15"/>
    <p:sldId id="525" r:id="rId16"/>
    <p:sldId id="548" r:id="rId17"/>
    <p:sldId id="545" r:id="rId18"/>
    <p:sldId id="521" r:id="rId19"/>
    <p:sldId id="526" r:id="rId20"/>
    <p:sldId id="547" r:id="rId21"/>
    <p:sldId id="538" r:id="rId22"/>
    <p:sldId id="529" r:id="rId23"/>
    <p:sldId id="530" r:id="rId24"/>
    <p:sldId id="531" r:id="rId25"/>
    <p:sldId id="541" r:id="rId26"/>
    <p:sldId id="533" r:id="rId27"/>
    <p:sldId id="534" r:id="rId28"/>
    <p:sldId id="540" r:id="rId29"/>
    <p:sldId id="536" r:id="rId30"/>
    <p:sldId id="537" r:id="rId31"/>
    <p:sldId id="546" r:id="rId32"/>
    <p:sldId id="513" r:id="rId33"/>
    <p:sldId id="310" r:id="rId34"/>
    <p:sldId id="550" r:id="rId3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éa Merillon" initials="LM" lastIdx="2" clrIdx="0">
    <p:extLst>
      <p:ext uri="{19B8F6BF-5375-455C-9EA6-DF929625EA0E}">
        <p15:presenceInfo xmlns:p15="http://schemas.microsoft.com/office/powerpoint/2012/main" userId="Léa Merill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131E"/>
    <a:srgbClr val="91CCB2"/>
    <a:srgbClr val="E7A996"/>
    <a:srgbClr val="70AD47"/>
    <a:srgbClr val="FE911B"/>
    <a:srgbClr val="7E1751"/>
    <a:srgbClr val="FE93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63168D-B499-3FEC-F005-8D82A5D83E9C}" v="120" dt="2020-06-02T13:36:23.340"/>
    <p1510:client id="{A48D5D66-B80F-A246-ECBB-F30205819455}" v="42" dt="2021-09-29T06:59:05.227"/>
    <p1510:client id="{B671A20B-1E5A-ED92-BC07-3899B7FB6B4E}" v="9" dt="2020-06-01T14:07:55.385"/>
    <p1510:client id="{EB6C5969-0278-3501-D7DC-B951CA4B7366}" v="47" dt="2020-05-30T05:20:30.904"/>
    <p1510:client id="{F3B2361F-333B-45FF-BB68-F8FECB70F13E}" v="583" dt="2020-06-01T08:28:42.610"/>
    <p1510:client id="{F42C6C9D-6604-3907-943D-6EB7BF044CEB}" v="153" dt="2020-06-02T13:00:36.980"/>
    <p1510:client id="{FC883410-092A-5F5F-EA8C-989523E16A31}" v="2" dt="2020-06-01T08:41:50.53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9242" autoAdjust="0"/>
  </p:normalViewPr>
  <p:slideViewPr>
    <p:cSldViewPr snapToGrid="0">
      <p:cViewPr varScale="1">
        <p:scale>
          <a:sx n="107" d="100"/>
          <a:sy n="107" d="100"/>
        </p:scale>
        <p:origin x="108" y="26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79"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tienne GUILLARD" userId="S::etienne.guillard@solthis.org::5d4e3798-b600-4080-8405-7b2e1b4b8767" providerId="AD" clId="Web-{EB6C5969-0278-3501-D7DC-B951CA4B7366}"/>
    <pc:docChg chg="modSld">
      <pc:chgData name="Etienne GUILLARD" userId="S::etienne.guillard@solthis.org::5d4e3798-b600-4080-8405-7b2e1b4b8767" providerId="AD" clId="Web-{EB6C5969-0278-3501-D7DC-B951CA4B7366}" dt="2020-05-30T05:20:30.904" v="45" actId="20577"/>
      <pc:docMkLst>
        <pc:docMk/>
      </pc:docMkLst>
      <pc:sldChg chg="modSp">
        <pc:chgData name="Etienne GUILLARD" userId="S::etienne.guillard@solthis.org::5d4e3798-b600-4080-8405-7b2e1b4b8767" providerId="AD" clId="Web-{EB6C5969-0278-3501-D7DC-B951CA4B7366}" dt="2020-05-30T05:20:30.904" v="45" actId="20577"/>
        <pc:sldMkLst>
          <pc:docMk/>
          <pc:sldMk cId="2834102316" sldId="278"/>
        </pc:sldMkLst>
        <pc:spChg chg="mod">
          <ac:chgData name="Etienne GUILLARD" userId="S::etienne.guillard@solthis.org::5d4e3798-b600-4080-8405-7b2e1b4b8767" providerId="AD" clId="Web-{EB6C5969-0278-3501-D7DC-B951CA4B7366}" dt="2020-05-30T05:20:30.904" v="45" actId="20577"/>
          <ac:spMkLst>
            <pc:docMk/>
            <pc:sldMk cId="2834102316" sldId="278"/>
            <ac:spMk id="4" creationId="{00000000-0000-0000-0000-000000000000}"/>
          </ac:spMkLst>
        </pc:spChg>
      </pc:sldChg>
    </pc:docChg>
  </pc:docChgLst>
  <pc:docChgLst>
    <pc:chgData name="Mélanie VION" userId="S::melanie.vion@solthis.org::addc4a5e-6d9c-451e-908f-ef3a4ffe9ed8" providerId="AD" clId="Web-{FC883410-092A-5F5F-EA8C-989523E16A31}"/>
    <pc:docChg chg="modSld">
      <pc:chgData name="Mélanie VION" userId="S::melanie.vion@solthis.org::addc4a5e-6d9c-451e-908f-ef3a4ffe9ed8" providerId="AD" clId="Web-{FC883410-092A-5F5F-EA8C-989523E16A31}" dt="2020-06-01T08:41:50.536" v="1" actId="20577"/>
      <pc:docMkLst>
        <pc:docMk/>
      </pc:docMkLst>
      <pc:sldChg chg="modSp">
        <pc:chgData name="Mélanie VION" userId="S::melanie.vion@solthis.org::addc4a5e-6d9c-451e-908f-ef3a4ffe9ed8" providerId="AD" clId="Web-{FC883410-092A-5F5F-EA8C-989523E16A31}" dt="2020-06-01T08:41:50.536" v="1" actId="20577"/>
        <pc:sldMkLst>
          <pc:docMk/>
          <pc:sldMk cId="2262118382" sldId="314"/>
        </pc:sldMkLst>
        <pc:spChg chg="mod">
          <ac:chgData name="Mélanie VION" userId="S::melanie.vion@solthis.org::addc4a5e-6d9c-451e-908f-ef3a4ffe9ed8" providerId="AD" clId="Web-{FC883410-092A-5F5F-EA8C-989523E16A31}" dt="2020-06-01T08:41:50.536" v="1" actId="20577"/>
          <ac:spMkLst>
            <pc:docMk/>
            <pc:sldMk cId="2262118382" sldId="314"/>
            <ac:spMk id="7" creationId="{7CE402D4-A198-4E5A-A26F-CEE07B5E3C8D}"/>
          </ac:spMkLst>
        </pc:spChg>
      </pc:sldChg>
    </pc:docChg>
  </pc:docChgLst>
  <pc:docChgLst>
    <pc:chgData name="Mélanie VION" userId="S::melanie.vion@solthis.org::addc4a5e-6d9c-451e-908f-ef3a4ffe9ed8" providerId="AD" clId="Web-{F3B2361F-333B-45FF-BB68-F8FECB70F13E}"/>
    <pc:docChg chg="addSld delSld modSld sldOrd">
      <pc:chgData name="Mélanie VION" userId="S::melanie.vion@solthis.org::addc4a5e-6d9c-451e-908f-ef3a4ffe9ed8" providerId="AD" clId="Web-{F3B2361F-333B-45FF-BB68-F8FECB70F13E}" dt="2020-06-01T08:28:42.610" v="576" actId="1076"/>
      <pc:docMkLst>
        <pc:docMk/>
      </pc:docMkLst>
      <pc:sldChg chg="delSp modSp">
        <pc:chgData name="Mélanie VION" userId="S::melanie.vion@solthis.org::addc4a5e-6d9c-451e-908f-ef3a4ffe9ed8" providerId="AD" clId="Web-{F3B2361F-333B-45FF-BB68-F8FECB70F13E}" dt="2020-06-01T08:16:23.406" v="63" actId="14100"/>
        <pc:sldMkLst>
          <pc:docMk/>
          <pc:sldMk cId="3394451450" sldId="290"/>
        </pc:sldMkLst>
        <pc:spChg chg="mod">
          <ac:chgData name="Mélanie VION" userId="S::melanie.vion@solthis.org::addc4a5e-6d9c-451e-908f-ef3a4ffe9ed8" providerId="AD" clId="Web-{F3B2361F-333B-45FF-BB68-F8FECB70F13E}" dt="2020-06-01T08:16:23.406" v="63" actId="14100"/>
          <ac:spMkLst>
            <pc:docMk/>
            <pc:sldMk cId="3394451450" sldId="290"/>
            <ac:spMk id="2" creationId="{00000000-0000-0000-0000-000000000000}"/>
          </ac:spMkLst>
        </pc:spChg>
        <pc:spChg chg="del">
          <ac:chgData name="Mélanie VION" userId="S::melanie.vion@solthis.org::addc4a5e-6d9c-451e-908f-ef3a4ffe9ed8" providerId="AD" clId="Web-{F3B2361F-333B-45FF-BB68-F8FECB70F13E}" dt="2020-06-01T08:16:16.062" v="62"/>
          <ac:spMkLst>
            <pc:docMk/>
            <pc:sldMk cId="3394451450" sldId="290"/>
            <ac:spMk id="11" creationId="{A4C42609-839B-4E00-82AA-2CBC88EB6954}"/>
          </ac:spMkLst>
        </pc:spChg>
      </pc:sldChg>
      <pc:sldChg chg="new del ord">
        <pc:chgData name="Mélanie VION" userId="S::melanie.vion@solthis.org::addc4a5e-6d9c-451e-908f-ef3a4ffe9ed8" providerId="AD" clId="Web-{F3B2361F-333B-45FF-BB68-F8FECB70F13E}" dt="2020-06-01T08:21:40.250" v="67"/>
        <pc:sldMkLst>
          <pc:docMk/>
          <pc:sldMk cId="3068585951" sldId="313"/>
        </pc:sldMkLst>
      </pc:sldChg>
      <pc:sldChg chg="addSp delSp modSp new">
        <pc:chgData name="Mélanie VION" userId="S::melanie.vion@solthis.org::addc4a5e-6d9c-451e-908f-ef3a4ffe9ed8" providerId="AD" clId="Web-{F3B2361F-333B-45FF-BB68-F8FECB70F13E}" dt="2020-06-01T08:28:42.610" v="576" actId="1076"/>
        <pc:sldMkLst>
          <pc:docMk/>
          <pc:sldMk cId="2262118382" sldId="314"/>
        </pc:sldMkLst>
        <pc:spChg chg="del mod">
          <ac:chgData name="Mélanie VION" userId="S::melanie.vion@solthis.org::addc4a5e-6d9c-451e-908f-ef3a4ffe9ed8" providerId="AD" clId="Web-{F3B2361F-333B-45FF-BB68-F8FECB70F13E}" dt="2020-06-01T08:22:27.500" v="85"/>
          <ac:spMkLst>
            <pc:docMk/>
            <pc:sldMk cId="2262118382" sldId="314"/>
            <ac:spMk id="2" creationId="{67231B09-551B-4476-985F-5AE68D50D62F}"/>
          </ac:spMkLst>
        </pc:spChg>
        <pc:spChg chg="mod">
          <ac:chgData name="Mélanie VION" userId="S::melanie.vion@solthis.org::addc4a5e-6d9c-451e-908f-ef3a4ffe9ed8" providerId="AD" clId="Web-{F3B2361F-333B-45FF-BB68-F8FECB70F13E}" dt="2020-06-01T08:21:48.375" v="74" actId="1076"/>
          <ac:spMkLst>
            <pc:docMk/>
            <pc:sldMk cId="2262118382" sldId="314"/>
            <ac:spMk id="3" creationId="{C5D7FA7D-E2CB-4EA1-8A55-C8351B571F31}"/>
          </ac:spMkLst>
        </pc:spChg>
        <pc:spChg chg="add mod">
          <ac:chgData name="Mélanie VION" userId="S::melanie.vion@solthis.org::addc4a5e-6d9c-451e-908f-ef3a4ffe9ed8" providerId="AD" clId="Web-{F3B2361F-333B-45FF-BB68-F8FECB70F13E}" dt="2020-06-01T08:28:42.610" v="576" actId="1076"/>
          <ac:spMkLst>
            <pc:docMk/>
            <pc:sldMk cId="2262118382" sldId="314"/>
            <ac:spMk id="7" creationId="{7CE402D4-A198-4E5A-A26F-CEE07B5E3C8D}"/>
          </ac:spMkLst>
        </pc:spChg>
        <pc:spChg chg="add mod">
          <ac:chgData name="Mélanie VION" userId="S::melanie.vion@solthis.org::addc4a5e-6d9c-451e-908f-ef3a4ffe9ed8" providerId="AD" clId="Web-{F3B2361F-333B-45FF-BB68-F8FECB70F13E}" dt="2020-06-01T08:26:51.079" v="500" actId="1076"/>
          <ac:spMkLst>
            <pc:docMk/>
            <pc:sldMk cId="2262118382" sldId="314"/>
            <ac:spMk id="9" creationId="{C258B13B-484D-43A8-A49C-2051746CA915}"/>
          </ac:spMkLst>
        </pc:spChg>
        <pc:spChg chg="add mod">
          <ac:chgData name="Mélanie VION" userId="S::melanie.vion@solthis.org::addc4a5e-6d9c-451e-908f-ef3a4ffe9ed8" providerId="AD" clId="Web-{F3B2361F-333B-45FF-BB68-F8FECB70F13E}" dt="2020-06-01T08:28:06.126" v="571" actId="1076"/>
          <ac:spMkLst>
            <pc:docMk/>
            <pc:sldMk cId="2262118382" sldId="314"/>
            <ac:spMk id="10" creationId="{F68AB4B5-9B9A-447B-95EA-2334508FEBF0}"/>
          </ac:spMkLst>
        </pc:spChg>
      </pc:sldChg>
    </pc:docChg>
  </pc:docChgLst>
  <pc:docChgLst>
    <pc:chgData name="Jasmine Irakoze" userId="S::jasmine.irakoze@solthis.org::02399661-6497-42bc-a7cd-06ba51c9763c" providerId="AD" clId="Web-{B671A20B-1E5A-ED92-BC07-3899B7FB6B4E}"/>
    <pc:docChg chg="modSld">
      <pc:chgData name="Jasmine Irakoze" userId="S::jasmine.irakoze@solthis.org::02399661-6497-42bc-a7cd-06ba51c9763c" providerId="AD" clId="Web-{B671A20B-1E5A-ED92-BC07-3899B7FB6B4E}" dt="2020-06-01T14:07:55.385" v="8" actId="1076"/>
      <pc:docMkLst>
        <pc:docMk/>
      </pc:docMkLst>
      <pc:sldChg chg="modSp">
        <pc:chgData name="Jasmine Irakoze" userId="S::jasmine.irakoze@solthis.org::02399661-6497-42bc-a7cd-06ba51c9763c" providerId="AD" clId="Web-{B671A20B-1E5A-ED92-BC07-3899B7FB6B4E}" dt="2020-06-01T14:07:55.385" v="8" actId="1076"/>
        <pc:sldMkLst>
          <pc:docMk/>
          <pc:sldMk cId="3394451450" sldId="290"/>
        </pc:sldMkLst>
        <pc:spChg chg="mod">
          <ac:chgData name="Jasmine Irakoze" userId="S::jasmine.irakoze@solthis.org::02399661-6497-42bc-a7cd-06ba51c9763c" providerId="AD" clId="Web-{B671A20B-1E5A-ED92-BC07-3899B7FB6B4E}" dt="2020-06-01T14:07:48.307" v="5" actId="14100"/>
          <ac:spMkLst>
            <pc:docMk/>
            <pc:sldMk cId="3394451450" sldId="290"/>
            <ac:spMk id="2" creationId="{00000000-0000-0000-0000-000000000000}"/>
          </ac:spMkLst>
        </pc:spChg>
        <pc:spChg chg="mod">
          <ac:chgData name="Jasmine Irakoze" userId="S::jasmine.irakoze@solthis.org::02399661-6497-42bc-a7cd-06ba51c9763c" providerId="AD" clId="Web-{B671A20B-1E5A-ED92-BC07-3899B7FB6B4E}" dt="2020-06-01T14:07:51.338" v="6" actId="1076"/>
          <ac:spMkLst>
            <pc:docMk/>
            <pc:sldMk cId="3394451450" sldId="290"/>
            <ac:spMk id="9" creationId="{A4C42609-839B-4E00-82AA-2CBC88EB6954}"/>
          </ac:spMkLst>
        </pc:spChg>
        <pc:spChg chg="mod">
          <ac:chgData name="Jasmine Irakoze" userId="S::jasmine.irakoze@solthis.org::02399661-6497-42bc-a7cd-06ba51c9763c" providerId="AD" clId="Web-{B671A20B-1E5A-ED92-BC07-3899B7FB6B4E}" dt="2020-06-01T14:07:52.526" v="7" actId="1076"/>
          <ac:spMkLst>
            <pc:docMk/>
            <pc:sldMk cId="3394451450" sldId="290"/>
            <ac:spMk id="10" creationId="{A4C42609-839B-4E00-82AA-2CBC88EB6954}"/>
          </ac:spMkLst>
        </pc:spChg>
        <pc:spChg chg="mod">
          <ac:chgData name="Jasmine Irakoze" userId="S::jasmine.irakoze@solthis.org::02399661-6497-42bc-a7cd-06ba51c9763c" providerId="AD" clId="Web-{B671A20B-1E5A-ED92-BC07-3899B7FB6B4E}" dt="2020-06-01T14:07:55.385" v="8" actId="1076"/>
          <ac:spMkLst>
            <pc:docMk/>
            <pc:sldMk cId="3394451450" sldId="290"/>
            <ac:spMk id="12" creationId="{A4C42609-839B-4E00-82AA-2CBC88EB6954}"/>
          </ac:spMkLst>
        </pc:spChg>
      </pc:sldChg>
    </pc:docChg>
  </pc:docChgLst>
  <pc:docChgLst>
    <pc:chgData name="Jasmine Irakoze" userId="S::jasmine.irakoze@solthis.org::02399661-6497-42bc-a7cd-06ba51c9763c" providerId="AD" clId="Web-{F42C6C9D-6604-3907-943D-6EB7BF044CEB}"/>
    <pc:docChg chg="addSld delSld modSld">
      <pc:chgData name="Jasmine Irakoze" userId="S::jasmine.irakoze@solthis.org::02399661-6497-42bc-a7cd-06ba51c9763c" providerId="AD" clId="Web-{F42C6C9D-6604-3907-943D-6EB7BF044CEB}" dt="2020-06-02T13:00:36.980" v="140"/>
      <pc:docMkLst>
        <pc:docMk/>
      </pc:docMkLst>
      <pc:sldChg chg="addSp delSp modSp del">
        <pc:chgData name="Jasmine Irakoze" userId="S::jasmine.irakoze@solthis.org::02399661-6497-42bc-a7cd-06ba51c9763c" providerId="AD" clId="Web-{F42C6C9D-6604-3907-943D-6EB7BF044CEB}" dt="2020-06-02T13:00:36.980" v="140"/>
        <pc:sldMkLst>
          <pc:docMk/>
          <pc:sldMk cId="1610571807" sldId="303"/>
        </pc:sldMkLst>
        <pc:picChg chg="add del mod">
          <ac:chgData name="Jasmine Irakoze" userId="S::jasmine.irakoze@solthis.org::02399661-6497-42bc-a7cd-06ba51c9763c" providerId="AD" clId="Web-{F42C6C9D-6604-3907-943D-6EB7BF044CEB}" dt="2020-06-02T12:59:07.669" v="127"/>
          <ac:picMkLst>
            <pc:docMk/>
            <pc:sldMk cId="1610571807" sldId="303"/>
            <ac:picMk id="2" creationId="{01460B4B-76DE-4C50-B1E1-CC22677CA2E4}"/>
          </ac:picMkLst>
        </pc:picChg>
        <pc:picChg chg="del">
          <ac:chgData name="Jasmine Irakoze" userId="S::jasmine.irakoze@solthis.org::02399661-6497-42bc-a7cd-06ba51c9763c" providerId="AD" clId="Web-{F42C6C9D-6604-3907-943D-6EB7BF044CEB}" dt="2020-06-02T12:55:56.748" v="119"/>
          <ac:picMkLst>
            <pc:docMk/>
            <pc:sldMk cId="1610571807" sldId="303"/>
            <ac:picMk id="7" creationId="{00000000-0000-0000-0000-000000000000}"/>
          </ac:picMkLst>
        </pc:picChg>
        <pc:picChg chg="del">
          <ac:chgData name="Jasmine Irakoze" userId="S::jasmine.irakoze@solthis.org::02399661-6497-42bc-a7cd-06ba51c9763c" providerId="AD" clId="Web-{F42C6C9D-6604-3907-943D-6EB7BF044CEB}" dt="2020-06-02T12:56:01.811" v="121"/>
          <ac:picMkLst>
            <pc:docMk/>
            <pc:sldMk cId="1610571807" sldId="303"/>
            <ac:picMk id="8" creationId="{00000000-0000-0000-0000-000000000000}"/>
          </ac:picMkLst>
        </pc:picChg>
        <pc:picChg chg="del">
          <ac:chgData name="Jasmine Irakoze" userId="S::jasmine.irakoze@solthis.org::02399661-6497-42bc-a7cd-06ba51c9763c" providerId="AD" clId="Web-{F42C6C9D-6604-3907-943D-6EB7BF044CEB}" dt="2020-06-02T12:55:58.154" v="120"/>
          <ac:picMkLst>
            <pc:docMk/>
            <pc:sldMk cId="1610571807" sldId="303"/>
            <ac:picMk id="10" creationId="{00000000-0000-0000-0000-000000000000}"/>
          </ac:picMkLst>
        </pc:picChg>
      </pc:sldChg>
      <pc:sldChg chg="modSp">
        <pc:chgData name="Jasmine Irakoze" userId="S::jasmine.irakoze@solthis.org::02399661-6497-42bc-a7cd-06ba51c9763c" providerId="AD" clId="Web-{F42C6C9D-6604-3907-943D-6EB7BF044CEB}" dt="2020-06-02T12:52:46.125" v="105"/>
        <pc:sldMkLst>
          <pc:docMk/>
          <pc:sldMk cId="3025799318" sldId="312"/>
        </pc:sldMkLst>
        <pc:spChg chg="mod">
          <ac:chgData name="Jasmine Irakoze" userId="S::jasmine.irakoze@solthis.org::02399661-6497-42bc-a7cd-06ba51c9763c" providerId="AD" clId="Web-{F42C6C9D-6604-3907-943D-6EB7BF044CEB}" dt="2020-06-02T12:52:46.125" v="105"/>
          <ac:spMkLst>
            <pc:docMk/>
            <pc:sldMk cId="3025799318" sldId="312"/>
            <ac:spMk id="28" creationId="{A4C42609-839B-4E00-82AA-2CBC88EB6954}"/>
          </ac:spMkLst>
        </pc:spChg>
      </pc:sldChg>
      <pc:sldChg chg="addSp delSp modSp add replId">
        <pc:chgData name="Jasmine Irakoze" userId="S::jasmine.irakoze@solthis.org::02399661-6497-42bc-a7cd-06ba51c9763c" providerId="AD" clId="Web-{F42C6C9D-6604-3907-943D-6EB7BF044CEB}" dt="2020-06-02T12:51:45.891" v="103" actId="14100"/>
        <pc:sldMkLst>
          <pc:docMk/>
          <pc:sldMk cId="3337179193" sldId="315"/>
        </pc:sldMkLst>
        <pc:spChg chg="add del mod">
          <ac:chgData name="Jasmine Irakoze" userId="S::jasmine.irakoze@solthis.org::02399661-6497-42bc-a7cd-06ba51c9763c" providerId="AD" clId="Web-{F42C6C9D-6604-3907-943D-6EB7BF044CEB}" dt="2020-06-02T12:50:27.954" v="62"/>
          <ac:spMkLst>
            <pc:docMk/>
            <pc:sldMk cId="3337179193" sldId="315"/>
            <ac:spMk id="4" creationId="{9D0D4B8D-483A-413B-A8DA-4C1B40545FC0}"/>
          </ac:spMkLst>
        </pc:spChg>
        <pc:spChg chg="add mod">
          <ac:chgData name="Jasmine Irakoze" userId="S::jasmine.irakoze@solthis.org::02399661-6497-42bc-a7cd-06ba51c9763c" providerId="AD" clId="Web-{F42C6C9D-6604-3907-943D-6EB7BF044CEB}" dt="2020-06-02T12:51:31.969" v="100" actId="14100"/>
          <ac:spMkLst>
            <pc:docMk/>
            <pc:sldMk cId="3337179193" sldId="315"/>
            <ac:spMk id="5" creationId="{F447314B-C4D9-4154-9ED5-EC3028376E4A}"/>
          </ac:spMkLst>
        </pc:spChg>
        <pc:picChg chg="add del mod">
          <ac:chgData name="Jasmine Irakoze" userId="S::jasmine.irakoze@solthis.org::02399661-6497-42bc-a7cd-06ba51c9763c" providerId="AD" clId="Web-{F42C6C9D-6604-3907-943D-6EB7BF044CEB}" dt="2020-06-02T12:46:42.597" v="16"/>
          <ac:picMkLst>
            <pc:docMk/>
            <pc:sldMk cId="3337179193" sldId="315"/>
            <ac:picMk id="2" creationId="{9580E845-6E3E-4201-908A-143B18CC3260}"/>
          </ac:picMkLst>
        </pc:picChg>
        <pc:picChg chg="add mod">
          <ac:chgData name="Jasmine Irakoze" userId="S::jasmine.irakoze@solthis.org::02399661-6497-42bc-a7cd-06ba51c9763c" providerId="AD" clId="Web-{F42C6C9D-6604-3907-943D-6EB7BF044CEB}" dt="2020-06-02T12:51:35.204" v="101" actId="1076"/>
          <ac:picMkLst>
            <pc:docMk/>
            <pc:sldMk cId="3337179193" sldId="315"/>
            <ac:picMk id="3" creationId="{B4DDA61E-45C2-40C0-9A29-EBDC1832D6A9}"/>
          </ac:picMkLst>
        </pc:picChg>
        <pc:picChg chg="mod">
          <ac:chgData name="Jasmine Irakoze" userId="S::jasmine.irakoze@solthis.org::02399661-6497-42bc-a7cd-06ba51c9763c" providerId="AD" clId="Web-{F42C6C9D-6604-3907-943D-6EB7BF044CEB}" dt="2020-06-02T12:51:41.985" v="102" actId="1076"/>
          <ac:picMkLst>
            <pc:docMk/>
            <pc:sldMk cId="3337179193" sldId="315"/>
            <ac:picMk id="7" creationId="{00000000-0000-0000-0000-000000000000}"/>
          </ac:picMkLst>
        </pc:picChg>
        <pc:picChg chg="del">
          <ac:chgData name="Jasmine Irakoze" userId="S::jasmine.irakoze@solthis.org::02399661-6497-42bc-a7cd-06ba51c9763c" providerId="AD" clId="Web-{F42C6C9D-6604-3907-943D-6EB7BF044CEB}" dt="2020-06-02T12:40:05.381" v="1"/>
          <ac:picMkLst>
            <pc:docMk/>
            <pc:sldMk cId="3337179193" sldId="315"/>
            <ac:picMk id="8" creationId="{00000000-0000-0000-0000-000000000000}"/>
          </ac:picMkLst>
        </pc:picChg>
        <pc:picChg chg="mod">
          <ac:chgData name="Jasmine Irakoze" userId="S::jasmine.irakoze@solthis.org::02399661-6497-42bc-a7cd-06ba51c9763c" providerId="AD" clId="Web-{F42C6C9D-6604-3907-943D-6EB7BF044CEB}" dt="2020-06-02T12:51:45.891" v="103" actId="14100"/>
          <ac:picMkLst>
            <pc:docMk/>
            <pc:sldMk cId="3337179193" sldId="315"/>
            <ac:picMk id="10" creationId="{00000000-0000-0000-0000-000000000000}"/>
          </ac:picMkLst>
        </pc:picChg>
      </pc:sldChg>
      <pc:sldChg chg="addSp delSp modSp add replId">
        <pc:chgData name="Jasmine Irakoze" userId="S::jasmine.irakoze@solthis.org::02399661-6497-42bc-a7cd-06ba51c9763c" providerId="AD" clId="Web-{F42C6C9D-6604-3907-943D-6EB7BF044CEB}" dt="2020-06-02T13:00:31.855" v="139" actId="14100"/>
        <pc:sldMkLst>
          <pc:docMk/>
          <pc:sldMk cId="2749682638" sldId="316"/>
        </pc:sldMkLst>
        <pc:spChg chg="mod">
          <ac:chgData name="Jasmine Irakoze" userId="S::jasmine.irakoze@solthis.org::02399661-6497-42bc-a7cd-06ba51c9763c" providerId="AD" clId="Web-{F42C6C9D-6604-3907-943D-6EB7BF044CEB}" dt="2020-06-02T13:00:11.668" v="134" actId="20577"/>
          <ac:spMkLst>
            <pc:docMk/>
            <pc:sldMk cId="2749682638" sldId="316"/>
            <ac:spMk id="5" creationId="{F447314B-C4D9-4154-9ED5-EC3028376E4A}"/>
          </ac:spMkLst>
        </pc:spChg>
        <pc:picChg chg="add mod">
          <ac:chgData name="Jasmine Irakoze" userId="S::jasmine.irakoze@solthis.org::02399661-6497-42bc-a7cd-06ba51c9763c" providerId="AD" clId="Web-{F42C6C9D-6604-3907-943D-6EB7BF044CEB}" dt="2020-06-02T12:53:39.906" v="110" actId="14100"/>
          <ac:picMkLst>
            <pc:docMk/>
            <pc:sldMk cId="2749682638" sldId="316"/>
            <ac:picMk id="2" creationId="{014012FA-38E9-4DED-8EEC-DEC4E334BA2A}"/>
          </ac:picMkLst>
        </pc:picChg>
        <pc:picChg chg="del">
          <ac:chgData name="Jasmine Irakoze" userId="S::jasmine.irakoze@solthis.org::02399661-6497-42bc-a7cd-06ba51c9763c" providerId="AD" clId="Web-{F42C6C9D-6604-3907-943D-6EB7BF044CEB}" dt="2020-06-02T12:54:12.296" v="115"/>
          <ac:picMkLst>
            <pc:docMk/>
            <pc:sldMk cId="2749682638" sldId="316"/>
            <ac:picMk id="3" creationId="{B4DDA61E-45C2-40C0-9A29-EBDC1832D6A9}"/>
          </ac:picMkLst>
        </pc:picChg>
        <pc:picChg chg="add del mod">
          <ac:chgData name="Jasmine Irakoze" userId="S::jasmine.irakoze@solthis.org::02399661-6497-42bc-a7cd-06ba51c9763c" providerId="AD" clId="Web-{F42C6C9D-6604-3907-943D-6EB7BF044CEB}" dt="2020-06-02T12:59:25.481" v="131"/>
          <ac:picMkLst>
            <pc:docMk/>
            <pc:sldMk cId="2749682638" sldId="316"/>
            <ac:picMk id="4" creationId="{98EF7515-20D8-49AC-9486-CC040E5225DF}"/>
          </ac:picMkLst>
        </pc:picChg>
        <pc:picChg chg="del">
          <ac:chgData name="Jasmine Irakoze" userId="S::jasmine.irakoze@solthis.org::02399661-6497-42bc-a7cd-06ba51c9763c" providerId="AD" clId="Web-{F42C6C9D-6604-3907-943D-6EB7BF044CEB}" dt="2020-06-02T12:53:17.796" v="107"/>
          <ac:picMkLst>
            <pc:docMk/>
            <pc:sldMk cId="2749682638" sldId="316"/>
            <ac:picMk id="7" creationId="{00000000-0000-0000-0000-000000000000}"/>
          </ac:picMkLst>
        </pc:picChg>
        <pc:picChg chg="add mod">
          <ac:chgData name="Jasmine Irakoze" userId="S::jasmine.irakoze@solthis.org::02399661-6497-42bc-a7cd-06ba51c9763c" providerId="AD" clId="Web-{F42C6C9D-6604-3907-943D-6EB7BF044CEB}" dt="2020-06-02T13:00:31.855" v="139" actId="14100"/>
          <ac:picMkLst>
            <pc:docMk/>
            <pc:sldMk cId="2749682638" sldId="316"/>
            <ac:picMk id="9" creationId="{493334D9-77C7-4F76-948F-F5F4B25DC838}"/>
          </ac:picMkLst>
        </pc:picChg>
        <pc:picChg chg="del">
          <ac:chgData name="Jasmine Irakoze" userId="S::jasmine.irakoze@solthis.org::02399661-6497-42bc-a7cd-06ba51c9763c" providerId="AD" clId="Web-{F42C6C9D-6604-3907-943D-6EB7BF044CEB}" dt="2020-06-02T12:53:19.265" v="108"/>
          <ac:picMkLst>
            <pc:docMk/>
            <pc:sldMk cId="2749682638" sldId="316"/>
            <ac:picMk id="10" creationId="{00000000-0000-0000-0000-000000000000}"/>
          </ac:picMkLst>
        </pc:picChg>
      </pc:sldChg>
    </pc:docChg>
  </pc:docChgLst>
  <pc:docChgLst>
    <pc:chgData name="Etienne GUILLARD" userId="S::etienne.guillard@solthis.org::5d4e3798-b600-4080-8405-7b2e1b4b8767" providerId="AD" clId="Web-{A48D5D66-B80F-A246-ECBB-F30205819455}"/>
    <pc:docChg chg="modSld">
      <pc:chgData name="Etienne GUILLARD" userId="S::etienne.guillard@solthis.org::5d4e3798-b600-4080-8405-7b2e1b4b8767" providerId="AD" clId="Web-{A48D5D66-B80F-A246-ECBB-F30205819455}" dt="2021-09-29T06:59:05.227" v="41" actId="20577"/>
      <pc:docMkLst>
        <pc:docMk/>
      </pc:docMkLst>
      <pc:sldChg chg="modSp">
        <pc:chgData name="Etienne GUILLARD" userId="S::etienne.guillard@solthis.org::5d4e3798-b600-4080-8405-7b2e1b4b8767" providerId="AD" clId="Web-{A48D5D66-B80F-A246-ECBB-F30205819455}" dt="2021-09-29T06:59:05.227" v="41" actId="20577"/>
        <pc:sldMkLst>
          <pc:docMk/>
          <pc:sldMk cId="2512299653" sldId="349"/>
        </pc:sldMkLst>
        <pc:spChg chg="mod">
          <ac:chgData name="Etienne GUILLARD" userId="S::etienne.guillard@solthis.org::5d4e3798-b600-4080-8405-7b2e1b4b8767" providerId="AD" clId="Web-{A48D5D66-B80F-A246-ECBB-F30205819455}" dt="2021-09-29T06:59:05.227" v="41" actId="20577"/>
          <ac:spMkLst>
            <pc:docMk/>
            <pc:sldMk cId="2512299653" sldId="349"/>
            <ac:spMk id="8" creationId="{00000000-0000-0000-0000-000000000000}"/>
          </ac:spMkLst>
        </pc:spChg>
      </pc:sldChg>
    </pc:docChg>
  </pc:docChgLst>
  <pc:docChgLst>
    <pc:chgData name="Jasmine Irakoze" userId="S::jasmine.irakoze@solthis.org::02399661-6497-42bc-a7cd-06ba51c9763c" providerId="AD" clId="Web-{3263168D-B499-3FEC-F005-8D82A5D83E9C}"/>
    <pc:docChg chg="addSld modSld">
      <pc:chgData name="Jasmine Irakoze" userId="S::jasmine.irakoze@solthis.org::02399661-6497-42bc-a7cd-06ba51c9763c" providerId="AD" clId="Web-{3263168D-B499-3FEC-F005-8D82A5D83E9C}" dt="2020-06-02T13:36:23.277" v="112" actId="1076"/>
      <pc:docMkLst>
        <pc:docMk/>
      </pc:docMkLst>
      <pc:sldChg chg="addSp modSp">
        <pc:chgData name="Jasmine Irakoze" userId="S::jasmine.irakoze@solthis.org::02399661-6497-42bc-a7cd-06ba51c9763c" providerId="AD" clId="Web-{3263168D-B499-3FEC-F005-8D82A5D83E9C}" dt="2020-06-02T13:19:42.117" v="48" actId="20577"/>
        <pc:sldMkLst>
          <pc:docMk/>
          <pc:sldMk cId="3337179193" sldId="315"/>
        </pc:sldMkLst>
        <pc:spChg chg="add mod">
          <ac:chgData name="Jasmine Irakoze" userId="S::jasmine.irakoze@solthis.org::02399661-6497-42bc-a7cd-06ba51c9763c" providerId="AD" clId="Web-{3263168D-B499-3FEC-F005-8D82A5D83E9C}" dt="2020-06-02T13:19:42.117" v="48" actId="20577"/>
          <ac:spMkLst>
            <pc:docMk/>
            <pc:sldMk cId="3337179193" sldId="315"/>
            <ac:spMk id="2" creationId="{650AD0B9-6706-4CB9-908B-B7EFC80A8B80}"/>
          </ac:spMkLst>
        </pc:spChg>
      </pc:sldChg>
      <pc:sldChg chg="addSp modSp">
        <pc:chgData name="Jasmine Irakoze" userId="S::jasmine.irakoze@solthis.org::02399661-6497-42bc-a7cd-06ba51c9763c" providerId="AD" clId="Web-{3263168D-B499-3FEC-F005-8D82A5D83E9C}" dt="2020-06-02T13:30:10.678" v="61" actId="20577"/>
        <pc:sldMkLst>
          <pc:docMk/>
          <pc:sldMk cId="2749682638" sldId="316"/>
        </pc:sldMkLst>
        <pc:spChg chg="add mod">
          <ac:chgData name="Jasmine Irakoze" userId="S::jasmine.irakoze@solthis.org::02399661-6497-42bc-a7cd-06ba51c9763c" providerId="AD" clId="Web-{3263168D-B499-3FEC-F005-8D82A5D83E9C}" dt="2020-06-02T13:30:10.678" v="61" actId="20577"/>
          <ac:spMkLst>
            <pc:docMk/>
            <pc:sldMk cId="2749682638" sldId="316"/>
            <ac:spMk id="3" creationId="{815238EF-C97F-4D6F-9716-4DA16098DE95}"/>
          </ac:spMkLst>
        </pc:spChg>
      </pc:sldChg>
      <pc:sldChg chg="addSp delSp modSp add replId">
        <pc:chgData name="Jasmine Irakoze" userId="S::jasmine.irakoze@solthis.org::02399661-6497-42bc-a7cd-06ba51c9763c" providerId="AD" clId="Web-{3263168D-B499-3FEC-F005-8D82A5D83E9C}" dt="2020-06-02T13:36:23.277" v="112" actId="1076"/>
        <pc:sldMkLst>
          <pc:docMk/>
          <pc:sldMk cId="2987977406" sldId="317"/>
        </pc:sldMkLst>
        <pc:spChg chg="mod">
          <ac:chgData name="Jasmine Irakoze" userId="S::jasmine.irakoze@solthis.org::02399661-6497-42bc-a7cd-06ba51c9763c" providerId="AD" clId="Web-{3263168D-B499-3FEC-F005-8D82A5D83E9C}" dt="2020-06-02T13:35:31.303" v="107" actId="20577"/>
          <ac:spMkLst>
            <pc:docMk/>
            <pc:sldMk cId="2987977406" sldId="317"/>
            <ac:spMk id="3" creationId="{815238EF-C97F-4D6F-9716-4DA16098DE95}"/>
          </ac:spMkLst>
        </pc:spChg>
        <pc:spChg chg="mod">
          <ac:chgData name="Jasmine Irakoze" userId="S::jasmine.irakoze@solthis.org::02399661-6497-42bc-a7cd-06ba51c9763c" providerId="AD" clId="Web-{3263168D-B499-3FEC-F005-8D82A5D83E9C}" dt="2020-06-02T13:35:37.273" v="110" actId="1076"/>
          <ac:spMkLst>
            <pc:docMk/>
            <pc:sldMk cId="2987977406" sldId="317"/>
            <ac:spMk id="5" creationId="{F447314B-C4D9-4154-9ED5-EC3028376E4A}"/>
          </ac:spMkLst>
        </pc:spChg>
        <pc:picChg chg="del">
          <ac:chgData name="Jasmine Irakoze" userId="S::jasmine.irakoze@solthis.org::02399661-6497-42bc-a7cd-06ba51c9763c" providerId="AD" clId="Web-{3263168D-B499-3FEC-F005-8D82A5D83E9C}" dt="2020-06-02T13:34:08.764" v="73"/>
          <ac:picMkLst>
            <pc:docMk/>
            <pc:sldMk cId="2987977406" sldId="317"/>
            <ac:picMk id="2" creationId="{014012FA-38E9-4DED-8EEC-DEC4E334BA2A}"/>
          </ac:picMkLst>
        </pc:picChg>
        <pc:picChg chg="add mod">
          <ac:chgData name="Jasmine Irakoze" userId="S::jasmine.irakoze@solthis.org::02399661-6497-42bc-a7cd-06ba51c9763c" providerId="AD" clId="Web-{3263168D-B499-3FEC-F005-8D82A5D83E9C}" dt="2020-06-02T13:34:31.282" v="79" actId="1076"/>
          <ac:picMkLst>
            <pc:docMk/>
            <pc:sldMk cId="2987977406" sldId="317"/>
            <ac:picMk id="4" creationId="{4B2D7119-EDA9-4F65-8B7D-A85BBD0E6B8B}"/>
          </ac:picMkLst>
        </pc:picChg>
        <pc:picChg chg="add mod">
          <ac:chgData name="Jasmine Irakoze" userId="S::jasmine.irakoze@solthis.org::02399661-6497-42bc-a7cd-06ba51c9763c" providerId="AD" clId="Web-{3263168D-B499-3FEC-F005-8D82A5D83E9C}" dt="2020-06-02T13:34:20.796" v="76" actId="1076"/>
          <ac:picMkLst>
            <pc:docMk/>
            <pc:sldMk cId="2987977406" sldId="317"/>
            <ac:picMk id="7" creationId="{1596872B-0358-4184-BB62-42881879A47C}"/>
          </ac:picMkLst>
        </pc:picChg>
        <pc:picChg chg="add mod">
          <ac:chgData name="Jasmine Irakoze" userId="S::jasmine.irakoze@solthis.org::02399661-6497-42bc-a7cd-06ba51c9763c" providerId="AD" clId="Web-{3263168D-B499-3FEC-F005-8D82A5D83E9C}" dt="2020-06-02T13:36:23.277" v="112" actId="1076"/>
          <ac:picMkLst>
            <pc:docMk/>
            <pc:sldMk cId="2987977406" sldId="317"/>
            <ac:picMk id="8" creationId="{2D5588A9-2883-49A4-AD55-70699156C147}"/>
          </ac:picMkLst>
        </pc:picChg>
        <pc:picChg chg="del">
          <ac:chgData name="Jasmine Irakoze" userId="S::jasmine.irakoze@solthis.org::02399661-6497-42bc-a7cd-06ba51c9763c" providerId="AD" clId="Web-{3263168D-B499-3FEC-F005-8D82A5D83E9C}" dt="2020-06-02T13:32:46.850" v="65"/>
          <ac:picMkLst>
            <pc:docMk/>
            <pc:sldMk cId="2987977406" sldId="317"/>
            <ac:picMk id="9" creationId="{493334D9-77C7-4F76-948F-F5F4B25DC838}"/>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Feuille_de_calcul_Microsoft_Excel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618087929154143E-2"/>
          <c:y val="4.620475900621987E-2"/>
          <c:w val="0.87630224960698855"/>
          <c:h val="0.75891512569177699"/>
        </c:manualLayout>
      </c:layout>
      <c:barChart>
        <c:barDir val="col"/>
        <c:grouping val="clustered"/>
        <c:varyColors val="0"/>
        <c:ser>
          <c:idx val="0"/>
          <c:order val="0"/>
          <c:tx>
            <c:strRef>
              <c:f>Sheet1!$D$15</c:f>
              <c:strCache>
                <c:ptCount val="1"/>
                <c:pt idx="0">
                  <c:v>November 2018</c:v>
                </c:pt>
              </c:strCache>
            </c:strRef>
          </c:tx>
          <c:spPr>
            <a:solidFill>
              <a:srgbClr val="4F81BD">
                <a:lumMod val="60000"/>
                <a:lumOff val="40000"/>
              </a:srgbClr>
            </a:solidFill>
            <a:ln>
              <a:noFill/>
            </a:ln>
            <a:effectLst/>
          </c:spPr>
          <c:invertIfNegative val="0"/>
          <c:dLbls>
            <c:dLbl>
              <c:idx val="0"/>
              <c:layout>
                <c:manualLayout>
                  <c:x val="-2.0936046584291543E-3"/>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440-4074-B9DF-17E2DA9C43F4}"/>
                </c:ext>
                <c:ext xmlns:c15="http://schemas.microsoft.com/office/drawing/2012/chart" uri="{CE6537A1-D6FC-4f65-9D91-7224C49458BB}"/>
              </c:extLst>
            </c:dLbl>
            <c:dLbl>
              <c:idx val="6"/>
              <c:layout>
                <c:manualLayout>
                  <c:x val="-2.3572661417322914E-2"/>
                  <c:y val="-2.1145468912974381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41B1-49D1-982F-176EB59C2127}"/>
                </c:ext>
                <c:ext xmlns:c15="http://schemas.microsoft.com/office/drawing/2012/chart" uri="{CE6537A1-D6FC-4f65-9D91-7224C49458BB}"/>
              </c:extLst>
            </c:dLbl>
            <c:spPr>
              <a:noFill/>
              <a:ln>
                <a:noFill/>
              </a:ln>
              <a:effectLst/>
            </c:spPr>
            <c:txPr>
              <a:bodyPr rot="0" vert="horz"/>
              <a:lstStyle/>
              <a:p>
                <a:pPr>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Sheet1!$E$11:$Q$11</c:f>
              <c:strCache>
                <c:ptCount val="13"/>
                <c:pt idx="0">
                  <c:v>Police Hospital </c:v>
                </c:pt>
                <c:pt idx="1">
                  <c:v>Prison</c:v>
                </c:pt>
                <c:pt idx="2">
                  <c:v>Tombo</c:v>
                </c:pt>
                <c:pt idx="3">
                  <c:v>George B</c:v>
                </c:pt>
                <c:pt idx="4">
                  <c:v>Chest Clinic</c:v>
                </c:pt>
                <c:pt idx="5">
                  <c:v>KHR</c:v>
                </c:pt>
                <c:pt idx="6">
                  <c:v>Port-Loko</c:v>
                </c:pt>
                <c:pt idx="7">
                  <c:v>Connaught </c:v>
                </c:pt>
                <c:pt idx="8">
                  <c:v>Lumley </c:v>
                </c:pt>
                <c:pt idx="9">
                  <c:v>Rokupa</c:v>
                </c:pt>
                <c:pt idx="10">
                  <c:v>Military </c:v>
                </c:pt>
                <c:pt idx="12">
                  <c:v>AVERAGE </c:v>
                </c:pt>
              </c:strCache>
            </c:strRef>
          </c:cat>
          <c:val>
            <c:numRef>
              <c:f>Sheet1!$E$15:$Q$15</c:f>
              <c:numCache>
                <c:formatCode>0%</c:formatCode>
                <c:ptCount val="13"/>
                <c:pt idx="0">
                  <c:v>0.97</c:v>
                </c:pt>
                <c:pt idx="1">
                  <c:v>0.8</c:v>
                </c:pt>
                <c:pt idx="2">
                  <c:v>0.8</c:v>
                </c:pt>
                <c:pt idx="3">
                  <c:v>0.87</c:v>
                </c:pt>
                <c:pt idx="4">
                  <c:v>0.83</c:v>
                </c:pt>
                <c:pt idx="5">
                  <c:v>0.9</c:v>
                </c:pt>
                <c:pt idx="6">
                  <c:v>0.77</c:v>
                </c:pt>
                <c:pt idx="7">
                  <c:v>0.83</c:v>
                </c:pt>
                <c:pt idx="8">
                  <c:v>0.9</c:v>
                </c:pt>
                <c:pt idx="9">
                  <c:v>0.87</c:v>
                </c:pt>
                <c:pt idx="10">
                  <c:v>0.83</c:v>
                </c:pt>
                <c:pt idx="12">
                  <c:v>0.85181818181818192</c:v>
                </c:pt>
              </c:numCache>
            </c:numRef>
          </c:val>
          <c:extLst xmlns:c16r2="http://schemas.microsoft.com/office/drawing/2015/06/chart">
            <c:ext xmlns:c16="http://schemas.microsoft.com/office/drawing/2014/chart" uri="{C3380CC4-5D6E-409C-BE32-E72D297353CC}">
              <c16:uniqueId val="{00000001-41B1-49D1-982F-176EB59C2127}"/>
            </c:ext>
          </c:extLst>
        </c:ser>
        <c:dLbls>
          <c:showLegendKey val="0"/>
          <c:showVal val="0"/>
          <c:showCatName val="0"/>
          <c:showSerName val="0"/>
          <c:showPercent val="0"/>
          <c:showBubbleSize val="0"/>
        </c:dLbls>
        <c:gapWidth val="46"/>
        <c:overlap val="-100"/>
        <c:axId val="641519280"/>
        <c:axId val="641520456"/>
      </c:barChart>
      <c:barChart>
        <c:barDir val="col"/>
        <c:grouping val="clustered"/>
        <c:varyColors val="0"/>
        <c:ser>
          <c:idx val="1"/>
          <c:order val="1"/>
          <c:tx>
            <c:strRef>
              <c:f>Sheet1!$D$12</c:f>
              <c:strCache>
                <c:ptCount val="1"/>
                <c:pt idx="0">
                  <c:v>May 2016</c:v>
                </c:pt>
              </c:strCache>
            </c:strRef>
          </c:tx>
          <c:spPr>
            <a:solidFill>
              <a:srgbClr val="C00000"/>
            </a:solidFill>
            <a:ln>
              <a:noFill/>
            </a:ln>
            <a:effectLst/>
          </c:spPr>
          <c:invertIfNegative val="0"/>
          <c:dLbls>
            <c:spPr>
              <a:solidFill>
                <a:srgbClr val="C1131E"/>
              </a:soli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c:spPr>
            <c:txPr>
              <a:bodyPr rot="0" vert="horz"/>
              <a:lstStyle/>
              <a:p>
                <a:pPr>
                  <a:defRPr>
                    <a:solidFill>
                      <a:schemeClr val="bg1"/>
                    </a:solidFill>
                  </a:defRPr>
                </a:pPr>
                <a:endParaRPr lang="fr-FR"/>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Sheet1!$E$12:$Q$12</c:f>
              <c:numCache>
                <c:formatCode>0%</c:formatCode>
                <c:ptCount val="13"/>
                <c:pt idx="0">
                  <c:v>6.6666666666666666E-2</c:v>
                </c:pt>
                <c:pt idx="1">
                  <c:v>6.6666666666666666E-2</c:v>
                </c:pt>
                <c:pt idx="2">
                  <c:v>0.1</c:v>
                </c:pt>
                <c:pt idx="3">
                  <c:v>0.16666666666666666</c:v>
                </c:pt>
                <c:pt idx="4">
                  <c:v>0.36666666666666664</c:v>
                </c:pt>
                <c:pt idx="5">
                  <c:v>0.36666666666666664</c:v>
                </c:pt>
                <c:pt idx="6">
                  <c:v>0.4</c:v>
                </c:pt>
                <c:pt idx="7">
                  <c:v>0.5</c:v>
                </c:pt>
                <c:pt idx="8">
                  <c:v>0.5</c:v>
                </c:pt>
                <c:pt idx="9">
                  <c:v>0.5</c:v>
                </c:pt>
                <c:pt idx="10">
                  <c:v>0.6</c:v>
                </c:pt>
                <c:pt idx="12">
                  <c:v>0.33030303030303032</c:v>
                </c:pt>
              </c:numCache>
            </c:numRef>
          </c:val>
          <c:extLst xmlns:c16r2="http://schemas.microsoft.com/office/drawing/2015/06/chart">
            <c:ext xmlns:c16="http://schemas.microsoft.com/office/drawing/2014/chart" uri="{C3380CC4-5D6E-409C-BE32-E72D297353CC}">
              <c16:uniqueId val="{00000002-41B1-49D1-982F-176EB59C2127}"/>
            </c:ext>
          </c:extLst>
        </c:ser>
        <c:ser>
          <c:idx val="2"/>
          <c:order val="2"/>
          <c:tx>
            <c:strRef>
              <c:f>Sheet1!$D$13</c:f>
              <c:strCache>
                <c:ptCount val="1"/>
                <c:pt idx="0">
                  <c:v>Novembre 2016</c:v>
                </c:pt>
              </c:strCache>
            </c:strRef>
          </c:tx>
          <c:spPr>
            <a:solidFill>
              <a:srgbClr val="92D050"/>
            </a:solidFill>
            <a:ln>
              <a:noFill/>
            </a:ln>
            <a:effectLst/>
          </c:spPr>
          <c:invertIfNegative val="0"/>
          <c:dPt>
            <c:idx val="12"/>
            <c:invertIfNegative val="0"/>
            <c:bubble3D val="0"/>
            <c:extLst xmlns:c16r2="http://schemas.microsoft.com/office/drawing/2015/06/chart">
              <c:ext xmlns:c16="http://schemas.microsoft.com/office/drawing/2014/chart" uri="{C3380CC4-5D6E-409C-BE32-E72D297353CC}">
                <c16:uniqueId val="{00000004-41B1-49D1-982F-176EB59C2127}"/>
              </c:ext>
            </c:extLst>
          </c:dPt>
          <c:dLbls>
            <c:dLbl>
              <c:idx val="2"/>
              <c:layout>
                <c:manualLayout>
                  <c:x val="0"/>
                  <c:y val="7.412623923166118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1B1-49D1-982F-176EB59C2127}"/>
                </c:ext>
                <c:ext xmlns:c15="http://schemas.microsoft.com/office/drawing/2012/chart" uri="{CE6537A1-D6FC-4f65-9D91-7224C49458BB}"/>
              </c:extLst>
            </c:dLbl>
            <c:dLbl>
              <c:idx val="12"/>
              <c:layout>
                <c:manualLayout>
                  <c:x val="-2.0957770093263614E-3"/>
                  <c:y val="0.19117229028681876"/>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1B1-49D1-982F-176EB59C2127}"/>
                </c:ext>
                <c:ext xmlns:c15="http://schemas.microsoft.com/office/drawing/2012/chart" uri="{CE6537A1-D6FC-4f65-9D91-7224C49458BB}"/>
              </c:extLst>
            </c:dLbl>
            <c:spPr>
              <a:solidFill>
                <a:srgbClr val="9BBB59"/>
              </a:solidFill>
              <a:ln w="9525" cap="flat" cmpd="sng" algn="ctr">
                <a:solidFill>
                  <a:srgbClr val="70AD47">
                    <a:shade val="95000"/>
                    <a:satMod val="105000"/>
                  </a:srgbClr>
                </a:solidFill>
                <a:prstDash val="solid"/>
              </a:ln>
              <a:effectLst>
                <a:outerShdw blurRad="40000" dist="20000" dir="5400000" rotWithShape="0">
                  <a:srgbClr val="000000">
                    <a:alpha val="38000"/>
                  </a:srgbClr>
                </a:outerShdw>
              </a:effectLst>
            </c:spPr>
            <c:txPr>
              <a:bodyPr rot="0" vert="horz"/>
              <a:lstStyle/>
              <a:p>
                <a:pPr>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Sheet1!$E$13:$Q$13</c:f>
              <c:numCache>
                <c:formatCode>0%</c:formatCode>
                <c:ptCount val="13"/>
                <c:pt idx="0">
                  <c:v>0.5</c:v>
                </c:pt>
                <c:pt idx="1">
                  <c:v>0.5</c:v>
                </c:pt>
                <c:pt idx="2">
                  <c:v>0.23</c:v>
                </c:pt>
                <c:pt idx="3">
                  <c:v>0.63</c:v>
                </c:pt>
                <c:pt idx="4">
                  <c:v>0.53</c:v>
                </c:pt>
                <c:pt idx="5">
                  <c:v>0.63</c:v>
                </c:pt>
                <c:pt idx="6">
                  <c:v>0.67</c:v>
                </c:pt>
                <c:pt idx="7">
                  <c:v>0.56999999999999995</c:v>
                </c:pt>
                <c:pt idx="8">
                  <c:v>0.67</c:v>
                </c:pt>
                <c:pt idx="9">
                  <c:v>0.6</c:v>
                </c:pt>
                <c:pt idx="10">
                  <c:v>0.77</c:v>
                </c:pt>
                <c:pt idx="12">
                  <c:v>0.57272727272727264</c:v>
                </c:pt>
              </c:numCache>
            </c:numRef>
          </c:val>
          <c:extLst xmlns:c16r2="http://schemas.microsoft.com/office/drawing/2015/06/chart">
            <c:ext xmlns:c16="http://schemas.microsoft.com/office/drawing/2014/chart" uri="{C3380CC4-5D6E-409C-BE32-E72D297353CC}">
              <c16:uniqueId val="{00000006-41B1-49D1-982F-176EB59C2127}"/>
            </c:ext>
          </c:extLst>
        </c:ser>
        <c:ser>
          <c:idx val="3"/>
          <c:order val="3"/>
          <c:tx>
            <c:strRef>
              <c:f>Sheet1!$D$14</c:f>
              <c:strCache>
                <c:ptCount val="1"/>
                <c:pt idx="0">
                  <c:v>Novembre 2017</c:v>
                </c:pt>
              </c:strCache>
            </c:strRef>
          </c:tx>
          <c:spPr>
            <a:solidFill>
              <a:schemeClr val="accent4"/>
            </a:solidFill>
            <a:ln>
              <a:noFill/>
            </a:ln>
            <a:effectLst/>
          </c:spPr>
          <c:invertIfNegative val="0"/>
          <c:dLbls>
            <c:dLbl>
              <c:idx val="10"/>
              <c:layout>
                <c:manualLayout>
                  <c:x val="1.4670439065283454E-2"/>
                  <c:y val="2.25631768953068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1B1-49D1-982F-176EB59C2127}"/>
                </c:ext>
                <c:ext xmlns:c15="http://schemas.microsoft.com/office/drawing/2012/chart" uri="{CE6537A1-D6FC-4f65-9D91-7224C49458BB}"/>
              </c:extLst>
            </c:dLbl>
            <c:spPr>
              <a:noFill/>
              <a:ln>
                <a:noFill/>
              </a:ln>
              <a:effectLst/>
            </c:spPr>
            <c:txPr>
              <a:bodyPr rot="0" vert="horz"/>
              <a:lstStyle/>
              <a:p>
                <a:pPr>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Sheet1!$E$14:$Q$14</c:f>
              <c:numCache>
                <c:formatCode>0%</c:formatCode>
                <c:ptCount val="13"/>
                <c:pt idx="0">
                  <c:v>0.77</c:v>
                </c:pt>
                <c:pt idx="1">
                  <c:v>0.6</c:v>
                </c:pt>
                <c:pt idx="2">
                  <c:v>0.56999999999999995</c:v>
                </c:pt>
                <c:pt idx="3">
                  <c:v>0.77</c:v>
                </c:pt>
                <c:pt idx="4">
                  <c:v>0.63</c:v>
                </c:pt>
                <c:pt idx="5">
                  <c:v>0.63</c:v>
                </c:pt>
                <c:pt idx="6">
                  <c:v>0.77</c:v>
                </c:pt>
                <c:pt idx="7">
                  <c:v>0.63</c:v>
                </c:pt>
                <c:pt idx="8">
                  <c:v>0.77</c:v>
                </c:pt>
                <c:pt idx="9">
                  <c:v>0.67</c:v>
                </c:pt>
                <c:pt idx="10">
                  <c:v>0.8</c:v>
                </c:pt>
                <c:pt idx="12">
                  <c:v>0.69181818181818189</c:v>
                </c:pt>
              </c:numCache>
            </c:numRef>
          </c:val>
          <c:extLst xmlns:c16r2="http://schemas.microsoft.com/office/drawing/2015/06/chart">
            <c:ext xmlns:c16="http://schemas.microsoft.com/office/drawing/2014/chart" uri="{C3380CC4-5D6E-409C-BE32-E72D297353CC}">
              <c16:uniqueId val="{00000008-41B1-49D1-982F-176EB59C2127}"/>
            </c:ext>
          </c:extLst>
        </c:ser>
        <c:dLbls>
          <c:showLegendKey val="0"/>
          <c:showVal val="0"/>
          <c:showCatName val="0"/>
          <c:showSerName val="0"/>
          <c:showPercent val="0"/>
          <c:showBubbleSize val="0"/>
        </c:dLbls>
        <c:gapWidth val="165"/>
        <c:overlap val="-39"/>
        <c:axId val="653307056"/>
        <c:axId val="641524376"/>
      </c:barChart>
      <c:catAx>
        <c:axId val="64151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fr-FR"/>
          </a:p>
        </c:txPr>
        <c:crossAx val="641520456"/>
        <c:crosses val="autoZero"/>
        <c:auto val="1"/>
        <c:lblAlgn val="ctr"/>
        <c:lblOffset val="100"/>
        <c:noMultiLvlLbl val="0"/>
      </c:catAx>
      <c:valAx>
        <c:axId val="641520456"/>
        <c:scaling>
          <c:orientation val="minMax"/>
          <c:max val="1"/>
        </c:scaling>
        <c:delete val="0"/>
        <c:axPos val="l"/>
        <c:numFmt formatCode="0%" sourceLinked="1"/>
        <c:majorTickMark val="none"/>
        <c:minorTickMark val="none"/>
        <c:tickLblPos val="none"/>
        <c:spPr>
          <a:noFill/>
          <a:ln>
            <a:noFill/>
          </a:ln>
          <a:effectLst/>
        </c:spPr>
        <c:txPr>
          <a:bodyPr rot="-60000000" vert="horz"/>
          <a:lstStyle/>
          <a:p>
            <a:pPr>
              <a:defRPr/>
            </a:pPr>
            <a:endParaRPr lang="fr-FR"/>
          </a:p>
        </c:txPr>
        <c:crossAx val="641519280"/>
        <c:crosses val="autoZero"/>
        <c:crossBetween val="between"/>
      </c:valAx>
      <c:valAx>
        <c:axId val="641524376"/>
        <c:scaling>
          <c:orientation val="minMax"/>
          <c:max val="1"/>
        </c:scaling>
        <c:delete val="0"/>
        <c:axPos val="r"/>
        <c:numFmt formatCode="0%" sourceLinked="1"/>
        <c:majorTickMark val="out"/>
        <c:minorTickMark val="none"/>
        <c:tickLblPos val="none"/>
        <c:spPr>
          <a:noFill/>
          <a:ln>
            <a:noFill/>
          </a:ln>
          <a:effectLst/>
        </c:spPr>
        <c:txPr>
          <a:bodyPr rot="-60000000" vert="horz"/>
          <a:lstStyle/>
          <a:p>
            <a:pPr>
              <a:defRPr/>
            </a:pPr>
            <a:endParaRPr lang="fr-FR"/>
          </a:p>
        </c:txPr>
        <c:crossAx val="653307056"/>
        <c:crosses val="max"/>
        <c:crossBetween val="between"/>
      </c:valAx>
      <c:catAx>
        <c:axId val="653307056"/>
        <c:scaling>
          <c:orientation val="minMax"/>
        </c:scaling>
        <c:delete val="1"/>
        <c:axPos val="b"/>
        <c:numFmt formatCode="General" sourceLinked="1"/>
        <c:majorTickMark val="out"/>
        <c:minorTickMark val="none"/>
        <c:tickLblPos val="nextTo"/>
        <c:crossAx val="641524376"/>
        <c:crosses val="autoZero"/>
        <c:auto val="1"/>
        <c:lblAlgn val="ctr"/>
        <c:lblOffset val="100"/>
        <c:noMultiLvlLbl val="0"/>
      </c:catAx>
      <c:spPr>
        <a:noFill/>
        <a:ln>
          <a:noFill/>
        </a:ln>
        <a:effectLst/>
      </c:spPr>
    </c:plotArea>
    <c:legend>
      <c:legendPos val="r"/>
      <c:layout>
        <c:manualLayout>
          <c:xMode val="edge"/>
          <c:yMode val="edge"/>
          <c:x val="0.90371858468130151"/>
          <c:y val="0.14559242700921438"/>
          <c:w val="8.5978784042895287E-2"/>
          <c:h val="0.65876847945483419"/>
        </c:manualLayout>
      </c:layout>
      <c:overlay val="0"/>
      <c:spPr>
        <a:noFill/>
        <a:ln>
          <a:noFill/>
        </a:ln>
        <a:effectLst/>
      </c:spPr>
      <c:txPr>
        <a:bodyPr rot="0" vert="horz"/>
        <a:lstStyle/>
        <a:p>
          <a:pPr>
            <a:defRPr/>
          </a:pPr>
          <a:endParaRPr lang="fr-FR"/>
        </a:p>
      </c:txPr>
    </c:legend>
    <c:plotVisOnly val="1"/>
    <c:dispBlanksAs val="gap"/>
    <c:showDLblsOverMax val="0"/>
  </c:chart>
  <c:spPr>
    <a:noFill/>
    <a:ln>
      <a:noFill/>
    </a:ln>
    <a:effectLst/>
  </c:spPr>
  <c:txPr>
    <a:bodyPr/>
    <a:lstStyle/>
    <a:p>
      <a:pPr>
        <a:defRPr sz="1200" b="1">
          <a:solidFill>
            <a:sysClr val="windowText" lastClr="000000"/>
          </a:solidFill>
          <a:latin typeface="+mn-lt"/>
          <a:ea typeface="+mn-ea"/>
          <a:cs typeface="+mn-cs"/>
        </a:defRPr>
      </a:pPr>
      <a:endParaRPr lang="fr-FR"/>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CC8790-912F-47DD-BF09-4C743717F669}"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6C08FEB5-5B2E-4ECE-92D8-D8B1034A9C0B}">
      <dgm:prSet phldrT="[Texte]" custT="1"/>
      <dgm:spPr>
        <a:solidFill>
          <a:srgbClr val="C1131E"/>
        </a:solidFill>
      </dgm:spPr>
      <dgm:t>
        <a:bodyPr anchor="ctr" anchorCtr="0"/>
        <a:lstStyle/>
        <a:p>
          <a:r>
            <a:rPr lang="en-US" sz="1600" b="1" dirty="0" smtClean="0">
              <a:solidFill>
                <a:srgbClr val="FFFFFF"/>
              </a:solidFill>
            </a:rPr>
            <a:t>Re-</a:t>
          </a:r>
          <a:r>
            <a:rPr lang="en-US" sz="1600" b="1" dirty="0" err="1" smtClean="0">
              <a:solidFill>
                <a:srgbClr val="FFFFFF"/>
              </a:solidFill>
            </a:rPr>
            <a:t>Définir</a:t>
          </a:r>
          <a:r>
            <a:rPr lang="en-US" sz="1600" b="1" dirty="0" smtClean="0">
              <a:solidFill>
                <a:srgbClr val="FFFFFF"/>
              </a:solidFill>
            </a:rPr>
            <a:t> le score</a:t>
          </a:r>
          <a:endParaRPr lang="en-US" sz="1600" b="1" dirty="0">
            <a:solidFill>
              <a:srgbClr val="FFFFFF"/>
            </a:solidFill>
          </a:endParaRPr>
        </a:p>
      </dgm:t>
    </dgm:pt>
    <dgm:pt modelId="{DE2C7303-141D-4838-A57D-7CFB61D8261A}" type="parTrans" cxnId="{CBEFFC71-3D59-4641-BB70-9D4C6ACBA7D0}">
      <dgm:prSet/>
      <dgm:spPr/>
      <dgm:t>
        <a:bodyPr/>
        <a:lstStyle/>
        <a:p>
          <a:endParaRPr lang="en-US"/>
        </a:p>
      </dgm:t>
    </dgm:pt>
    <dgm:pt modelId="{DCB5534C-CECA-4877-9E40-B6369C06F9BB}" type="sibTrans" cxnId="{CBEFFC71-3D59-4641-BB70-9D4C6ACBA7D0}">
      <dgm:prSet/>
      <dgm:spPr/>
      <dgm:t>
        <a:bodyPr/>
        <a:lstStyle/>
        <a:p>
          <a:endParaRPr lang="en-US"/>
        </a:p>
      </dgm:t>
    </dgm:pt>
    <dgm:pt modelId="{3EA9EF89-7471-48C7-BB01-25E47D7D73CA}">
      <dgm:prSet phldrT="[Texte]" custT="1"/>
      <dgm:spPr>
        <a:solidFill>
          <a:srgbClr val="FE9319"/>
        </a:solidFill>
      </dgm:spPr>
      <dgm:t>
        <a:bodyPr anchor="ctr" anchorCtr="0"/>
        <a:lstStyle/>
        <a:p>
          <a:r>
            <a:rPr lang="en-US" sz="1600" b="1" dirty="0" err="1" smtClean="0">
              <a:solidFill>
                <a:srgbClr val="FFFFFF"/>
              </a:solidFill>
            </a:rPr>
            <a:t>Concevoir</a:t>
          </a:r>
          <a:r>
            <a:rPr lang="en-US" sz="1600" b="1" dirty="0" smtClean="0">
              <a:solidFill>
                <a:srgbClr val="FFFFFF"/>
              </a:solidFill>
            </a:rPr>
            <a:t> la </a:t>
          </a:r>
          <a:r>
            <a:rPr lang="en-US" sz="1600" b="1" dirty="0" err="1" smtClean="0">
              <a:solidFill>
                <a:srgbClr val="FFFFFF"/>
              </a:solidFill>
            </a:rPr>
            <a:t>méthodo</a:t>
          </a:r>
          <a:endParaRPr lang="en-US" sz="1600" b="1" dirty="0">
            <a:solidFill>
              <a:srgbClr val="FFFFFF"/>
            </a:solidFill>
          </a:endParaRPr>
        </a:p>
      </dgm:t>
    </dgm:pt>
    <dgm:pt modelId="{639DA690-F677-428A-8A02-2454C82BBEC4}" type="parTrans" cxnId="{25C14C8C-24BD-4B1E-9FA0-64239BE77961}">
      <dgm:prSet/>
      <dgm:spPr/>
      <dgm:t>
        <a:bodyPr/>
        <a:lstStyle/>
        <a:p>
          <a:endParaRPr lang="en-US"/>
        </a:p>
      </dgm:t>
    </dgm:pt>
    <dgm:pt modelId="{90CE4CE0-2C35-459D-BCA3-FB90B3C49A77}" type="sibTrans" cxnId="{25C14C8C-24BD-4B1E-9FA0-64239BE77961}">
      <dgm:prSet/>
      <dgm:spPr/>
      <dgm:t>
        <a:bodyPr/>
        <a:lstStyle/>
        <a:p>
          <a:endParaRPr lang="en-US"/>
        </a:p>
      </dgm:t>
    </dgm:pt>
    <dgm:pt modelId="{C01A29D9-AE15-40E6-8578-AB504C423A23}">
      <dgm:prSet phldrT="[Texte]"/>
      <dgm:spPr>
        <a:solidFill>
          <a:schemeClr val="bg1">
            <a:lumMod val="65000"/>
          </a:schemeClr>
        </a:solidFill>
      </dgm:spPr>
      <dgm:t>
        <a:bodyPr anchor="ctr" anchorCtr="0"/>
        <a:lstStyle/>
        <a:p>
          <a:r>
            <a:rPr lang="en-US" b="1" dirty="0" err="1" smtClean="0">
              <a:solidFill>
                <a:srgbClr val="FFFFFF"/>
              </a:solidFill>
            </a:rPr>
            <a:t>Développer</a:t>
          </a:r>
          <a:r>
            <a:rPr lang="en-US" b="1" dirty="0" smtClean="0">
              <a:solidFill>
                <a:srgbClr val="FFFFFF"/>
              </a:solidFill>
            </a:rPr>
            <a:t> les </a:t>
          </a:r>
          <a:r>
            <a:rPr lang="en-US" b="1" dirty="0" err="1" smtClean="0">
              <a:solidFill>
                <a:srgbClr val="FFFFFF"/>
              </a:solidFill>
            </a:rPr>
            <a:t>outils</a:t>
          </a:r>
          <a:endParaRPr lang="en-US" b="1" dirty="0">
            <a:solidFill>
              <a:srgbClr val="FFFFFF"/>
            </a:solidFill>
          </a:endParaRPr>
        </a:p>
      </dgm:t>
    </dgm:pt>
    <dgm:pt modelId="{5CD95B09-6230-4F7F-94AB-82D1A0C78FAA}" type="parTrans" cxnId="{96BAC98D-D23A-4B70-A75E-0C77341CE5AD}">
      <dgm:prSet/>
      <dgm:spPr/>
      <dgm:t>
        <a:bodyPr/>
        <a:lstStyle/>
        <a:p>
          <a:endParaRPr lang="en-US"/>
        </a:p>
      </dgm:t>
    </dgm:pt>
    <dgm:pt modelId="{D58112C5-6474-460A-8045-3CE0137174BE}" type="sibTrans" cxnId="{96BAC98D-D23A-4B70-A75E-0C77341CE5AD}">
      <dgm:prSet/>
      <dgm:spPr/>
      <dgm:t>
        <a:bodyPr/>
        <a:lstStyle/>
        <a:p>
          <a:endParaRPr lang="en-US"/>
        </a:p>
      </dgm:t>
    </dgm:pt>
    <dgm:pt modelId="{0FFF96E4-6765-4723-B0E2-5D28AACC5CD8}">
      <dgm:prSet phldrT="[Texte]"/>
      <dgm:spPr>
        <a:solidFill>
          <a:srgbClr val="91CCB2"/>
        </a:solidFill>
      </dgm:spPr>
      <dgm:t>
        <a:bodyPr anchor="ctr" anchorCtr="0"/>
        <a:lstStyle/>
        <a:p>
          <a:r>
            <a:rPr lang="en-US" b="1" dirty="0" smtClean="0">
              <a:solidFill>
                <a:srgbClr val="FFFFFF"/>
              </a:solidFill>
            </a:rPr>
            <a:t>Former </a:t>
          </a:r>
          <a:r>
            <a:rPr lang="en-US" b="1" dirty="0" err="1" smtClean="0">
              <a:solidFill>
                <a:srgbClr val="FFFFFF"/>
              </a:solidFill>
            </a:rPr>
            <a:t>l’équipe</a:t>
          </a:r>
          <a:endParaRPr lang="en-US" b="1" dirty="0">
            <a:solidFill>
              <a:srgbClr val="FFFFFF"/>
            </a:solidFill>
          </a:endParaRPr>
        </a:p>
      </dgm:t>
    </dgm:pt>
    <dgm:pt modelId="{B6468584-361F-4001-81FA-EFCABCEFF305}" type="parTrans" cxnId="{9CBEA776-8CB3-41DE-B734-D80D4AB3317A}">
      <dgm:prSet/>
      <dgm:spPr/>
      <dgm:t>
        <a:bodyPr/>
        <a:lstStyle/>
        <a:p>
          <a:endParaRPr lang="en-US"/>
        </a:p>
      </dgm:t>
    </dgm:pt>
    <dgm:pt modelId="{5E740F7A-6163-4FCF-9CD6-7CAEEF398484}" type="sibTrans" cxnId="{9CBEA776-8CB3-41DE-B734-D80D4AB3317A}">
      <dgm:prSet/>
      <dgm:spPr/>
      <dgm:t>
        <a:bodyPr/>
        <a:lstStyle/>
        <a:p>
          <a:endParaRPr lang="en-US"/>
        </a:p>
      </dgm:t>
    </dgm:pt>
    <dgm:pt modelId="{64CB99C8-5533-44C7-A270-340D06408847}">
      <dgm:prSet phldrT="[Texte]"/>
      <dgm:spPr>
        <a:solidFill>
          <a:srgbClr val="7E1751"/>
        </a:solidFill>
      </dgm:spPr>
      <dgm:t>
        <a:bodyPr anchor="ctr" anchorCtr="0"/>
        <a:lstStyle/>
        <a:p>
          <a:r>
            <a:rPr lang="en-US" b="1" dirty="0" smtClean="0">
              <a:solidFill>
                <a:srgbClr val="FFFFFF"/>
              </a:solidFill>
            </a:rPr>
            <a:t>Tester </a:t>
          </a:r>
          <a:r>
            <a:rPr lang="en-US" b="1" dirty="0" err="1" smtClean="0">
              <a:solidFill>
                <a:srgbClr val="FFFFFF"/>
              </a:solidFill>
            </a:rPr>
            <a:t>l’outil</a:t>
          </a:r>
          <a:endParaRPr lang="en-US" b="1" dirty="0">
            <a:solidFill>
              <a:srgbClr val="FFFFFF"/>
            </a:solidFill>
          </a:endParaRPr>
        </a:p>
      </dgm:t>
    </dgm:pt>
    <dgm:pt modelId="{16EB967A-93C8-431F-A25A-E9F3875B19E8}" type="parTrans" cxnId="{3F597CF0-D7B6-4F65-9DCD-6907DDAFADFA}">
      <dgm:prSet/>
      <dgm:spPr/>
      <dgm:t>
        <a:bodyPr/>
        <a:lstStyle/>
        <a:p>
          <a:endParaRPr lang="en-US"/>
        </a:p>
      </dgm:t>
    </dgm:pt>
    <dgm:pt modelId="{97AD03EB-B3C0-4DE9-AF74-18006902BC00}" type="sibTrans" cxnId="{3F597CF0-D7B6-4F65-9DCD-6907DDAFADFA}">
      <dgm:prSet/>
      <dgm:spPr/>
      <dgm:t>
        <a:bodyPr/>
        <a:lstStyle/>
        <a:p>
          <a:endParaRPr lang="en-US"/>
        </a:p>
      </dgm:t>
    </dgm:pt>
    <dgm:pt modelId="{0E057A58-F81F-429B-8CBB-F2252ECA1AE8}">
      <dgm:prSet phldrT="[Texte]"/>
      <dgm:spPr>
        <a:solidFill>
          <a:srgbClr val="92D050"/>
        </a:solidFill>
      </dgm:spPr>
      <dgm:t>
        <a:bodyPr anchor="ctr" anchorCtr="0"/>
        <a:lstStyle/>
        <a:p>
          <a:r>
            <a:rPr lang="en-US" b="1" dirty="0" err="1" smtClean="0">
              <a:solidFill>
                <a:srgbClr val="FFFFFF"/>
              </a:solidFill>
            </a:rPr>
            <a:t>Collecter</a:t>
          </a:r>
          <a:r>
            <a:rPr lang="en-US" b="1" dirty="0" smtClean="0">
              <a:solidFill>
                <a:srgbClr val="FFFFFF"/>
              </a:solidFill>
            </a:rPr>
            <a:t> les </a:t>
          </a:r>
          <a:r>
            <a:rPr lang="en-US" b="1" dirty="0" err="1" smtClean="0">
              <a:solidFill>
                <a:srgbClr val="FFFFFF"/>
              </a:solidFill>
            </a:rPr>
            <a:t>données</a:t>
          </a:r>
          <a:endParaRPr lang="en-US" b="1" dirty="0">
            <a:solidFill>
              <a:srgbClr val="FFFFFF"/>
            </a:solidFill>
          </a:endParaRPr>
        </a:p>
      </dgm:t>
    </dgm:pt>
    <dgm:pt modelId="{CD0B6B61-7F76-40D7-95DE-595F26BCF800}" type="parTrans" cxnId="{153B4C86-5D93-4694-A1CA-17E36912A860}">
      <dgm:prSet/>
      <dgm:spPr/>
      <dgm:t>
        <a:bodyPr/>
        <a:lstStyle/>
        <a:p>
          <a:endParaRPr lang="en-US"/>
        </a:p>
      </dgm:t>
    </dgm:pt>
    <dgm:pt modelId="{E5CD1388-A699-4F52-8FE8-A4EDC9944C18}" type="sibTrans" cxnId="{153B4C86-5D93-4694-A1CA-17E36912A860}">
      <dgm:prSet/>
      <dgm:spPr/>
      <dgm:t>
        <a:bodyPr/>
        <a:lstStyle/>
        <a:p>
          <a:endParaRPr lang="en-US"/>
        </a:p>
      </dgm:t>
    </dgm:pt>
    <dgm:pt modelId="{54E8CDDC-AEDE-4A95-B9FC-8D125D819A0E}">
      <dgm:prSet phldrT="[Texte]"/>
      <dgm:spPr>
        <a:solidFill>
          <a:schemeClr val="accent6">
            <a:lumMod val="65000"/>
            <a:lumOff val="35000"/>
          </a:schemeClr>
        </a:solidFill>
      </dgm:spPr>
      <dgm:t>
        <a:bodyPr anchor="ctr" anchorCtr="0"/>
        <a:lstStyle/>
        <a:p>
          <a:r>
            <a:rPr lang="en-US" b="1" dirty="0" err="1" smtClean="0">
              <a:solidFill>
                <a:srgbClr val="FFFFFF"/>
              </a:solidFill>
            </a:rPr>
            <a:t>Analyse</a:t>
          </a:r>
          <a:r>
            <a:rPr lang="en-US" b="1" dirty="0" smtClean="0">
              <a:solidFill>
                <a:srgbClr val="FFFFFF"/>
              </a:solidFill>
            </a:rPr>
            <a:t> et </a:t>
          </a:r>
          <a:r>
            <a:rPr lang="en-US" b="1" dirty="0" err="1" smtClean="0">
              <a:solidFill>
                <a:srgbClr val="FFFFFF"/>
              </a:solidFill>
            </a:rPr>
            <a:t>utilisation</a:t>
          </a:r>
          <a:endParaRPr lang="en-US" b="1" dirty="0">
            <a:solidFill>
              <a:srgbClr val="FFFFFF"/>
            </a:solidFill>
          </a:endParaRPr>
        </a:p>
      </dgm:t>
    </dgm:pt>
    <dgm:pt modelId="{553D9A42-141F-4BDB-A67A-7CD4F7719490}" type="parTrans" cxnId="{FBAB1A8F-71C8-4AEE-8065-2E46FE17E6CF}">
      <dgm:prSet/>
      <dgm:spPr/>
      <dgm:t>
        <a:bodyPr/>
        <a:lstStyle/>
        <a:p>
          <a:endParaRPr lang="en-US"/>
        </a:p>
      </dgm:t>
    </dgm:pt>
    <dgm:pt modelId="{5893CF9E-1AE6-48FE-BD94-36C0EC81F2D1}" type="sibTrans" cxnId="{FBAB1A8F-71C8-4AEE-8065-2E46FE17E6CF}">
      <dgm:prSet/>
      <dgm:spPr/>
      <dgm:t>
        <a:bodyPr/>
        <a:lstStyle/>
        <a:p>
          <a:endParaRPr lang="en-US"/>
        </a:p>
      </dgm:t>
    </dgm:pt>
    <dgm:pt modelId="{95223724-5FE3-4FF7-90CC-40F3D6AD9968}" type="pres">
      <dgm:prSet presAssocID="{79CC8790-912F-47DD-BF09-4C743717F669}" presName="Name0" presStyleCnt="0">
        <dgm:presLayoutVars>
          <dgm:dir/>
          <dgm:resizeHandles val="exact"/>
        </dgm:presLayoutVars>
      </dgm:prSet>
      <dgm:spPr/>
      <dgm:t>
        <a:bodyPr/>
        <a:lstStyle/>
        <a:p>
          <a:endParaRPr lang="en-US"/>
        </a:p>
      </dgm:t>
    </dgm:pt>
    <dgm:pt modelId="{D77D3272-0FFA-4AD6-AF19-FC6F57D15B09}" type="pres">
      <dgm:prSet presAssocID="{79CC8790-912F-47DD-BF09-4C743717F669}" presName="arrow" presStyleLbl="bgShp" presStyleIdx="0" presStyleCnt="1"/>
      <dgm:spPr/>
    </dgm:pt>
    <dgm:pt modelId="{14C78029-89B8-4C82-950F-49FF5413A103}" type="pres">
      <dgm:prSet presAssocID="{79CC8790-912F-47DD-BF09-4C743717F669}" presName="points" presStyleCnt="0"/>
      <dgm:spPr/>
    </dgm:pt>
    <dgm:pt modelId="{E86C9214-0D5D-4EDA-B541-8B17CE73D2EB}" type="pres">
      <dgm:prSet presAssocID="{6C08FEB5-5B2E-4ECE-92D8-D8B1034A9C0B}" presName="compositeA" presStyleCnt="0"/>
      <dgm:spPr/>
    </dgm:pt>
    <dgm:pt modelId="{213499A3-810F-4583-9301-2B12DB225870}" type="pres">
      <dgm:prSet presAssocID="{6C08FEB5-5B2E-4ECE-92D8-D8B1034A9C0B}" presName="textA" presStyleLbl="revTx" presStyleIdx="0" presStyleCnt="7">
        <dgm:presLayoutVars>
          <dgm:bulletEnabled val="1"/>
        </dgm:presLayoutVars>
      </dgm:prSet>
      <dgm:spPr/>
      <dgm:t>
        <a:bodyPr/>
        <a:lstStyle/>
        <a:p>
          <a:endParaRPr lang="en-US"/>
        </a:p>
      </dgm:t>
    </dgm:pt>
    <dgm:pt modelId="{3148E9D3-804A-4CCA-97AE-E60F52D36140}" type="pres">
      <dgm:prSet presAssocID="{6C08FEB5-5B2E-4ECE-92D8-D8B1034A9C0B}" presName="circleA" presStyleLbl="node1" presStyleIdx="0" presStyleCnt="7"/>
      <dgm:spPr/>
    </dgm:pt>
    <dgm:pt modelId="{30C73639-7E1F-469C-8062-3F8021E8B5CB}" type="pres">
      <dgm:prSet presAssocID="{6C08FEB5-5B2E-4ECE-92D8-D8B1034A9C0B}" presName="spaceA" presStyleCnt="0"/>
      <dgm:spPr/>
    </dgm:pt>
    <dgm:pt modelId="{CE936EFC-DA69-4C61-AB0D-25EDDC10AE58}" type="pres">
      <dgm:prSet presAssocID="{DCB5534C-CECA-4877-9E40-B6369C06F9BB}" presName="space" presStyleCnt="0"/>
      <dgm:spPr/>
    </dgm:pt>
    <dgm:pt modelId="{B4739BBA-11CC-47BB-8CAD-A14D778A8056}" type="pres">
      <dgm:prSet presAssocID="{3EA9EF89-7471-48C7-BB01-25E47D7D73CA}" presName="compositeB" presStyleCnt="0"/>
      <dgm:spPr/>
    </dgm:pt>
    <dgm:pt modelId="{5D937C63-E5A1-4B56-BD1B-828E6A68AC2B}" type="pres">
      <dgm:prSet presAssocID="{3EA9EF89-7471-48C7-BB01-25E47D7D73CA}" presName="textB" presStyleLbl="revTx" presStyleIdx="1" presStyleCnt="7">
        <dgm:presLayoutVars>
          <dgm:bulletEnabled val="1"/>
        </dgm:presLayoutVars>
      </dgm:prSet>
      <dgm:spPr/>
      <dgm:t>
        <a:bodyPr/>
        <a:lstStyle/>
        <a:p>
          <a:endParaRPr lang="en-US"/>
        </a:p>
      </dgm:t>
    </dgm:pt>
    <dgm:pt modelId="{565CF6FB-E3E8-4333-BBF2-A254061E740C}" type="pres">
      <dgm:prSet presAssocID="{3EA9EF89-7471-48C7-BB01-25E47D7D73CA}" presName="circleB" presStyleLbl="node1" presStyleIdx="1" presStyleCnt="7"/>
      <dgm:spPr/>
    </dgm:pt>
    <dgm:pt modelId="{25CA0218-3793-4CFB-8D09-C25E4D0DA145}" type="pres">
      <dgm:prSet presAssocID="{3EA9EF89-7471-48C7-BB01-25E47D7D73CA}" presName="spaceB" presStyleCnt="0"/>
      <dgm:spPr/>
    </dgm:pt>
    <dgm:pt modelId="{F3298F1A-F18B-4A1F-8009-2ACA5D6310F0}" type="pres">
      <dgm:prSet presAssocID="{90CE4CE0-2C35-459D-BCA3-FB90B3C49A77}" presName="space" presStyleCnt="0"/>
      <dgm:spPr/>
    </dgm:pt>
    <dgm:pt modelId="{93439A1B-851A-41C3-B660-51D7466C8110}" type="pres">
      <dgm:prSet presAssocID="{C01A29D9-AE15-40E6-8578-AB504C423A23}" presName="compositeA" presStyleCnt="0"/>
      <dgm:spPr/>
    </dgm:pt>
    <dgm:pt modelId="{E034A28D-8F44-4AC6-BAC6-22A218CC2DCE}" type="pres">
      <dgm:prSet presAssocID="{C01A29D9-AE15-40E6-8578-AB504C423A23}" presName="textA" presStyleLbl="revTx" presStyleIdx="2" presStyleCnt="7">
        <dgm:presLayoutVars>
          <dgm:bulletEnabled val="1"/>
        </dgm:presLayoutVars>
      </dgm:prSet>
      <dgm:spPr/>
      <dgm:t>
        <a:bodyPr/>
        <a:lstStyle/>
        <a:p>
          <a:endParaRPr lang="en-US"/>
        </a:p>
      </dgm:t>
    </dgm:pt>
    <dgm:pt modelId="{288AD902-3557-4CC8-90F8-7137470A9EC1}" type="pres">
      <dgm:prSet presAssocID="{C01A29D9-AE15-40E6-8578-AB504C423A23}" presName="circleA" presStyleLbl="node1" presStyleIdx="2" presStyleCnt="7"/>
      <dgm:spPr/>
    </dgm:pt>
    <dgm:pt modelId="{BBED6DB2-A855-48A0-BE55-079E12796B07}" type="pres">
      <dgm:prSet presAssocID="{C01A29D9-AE15-40E6-8578-AB504C423A23}" presName="spaceA" presStyleCnt="0"/>
      <dgm:spPr/>
    </dgm:pt>
    <dgm:pt modelId="{585939CC-4784-41F1-B76E-A2FEF0365A0C}" type="pres">
      <dgm:prSet presAssocID="{D58112C5-6474-460A-8045-3CE0137174BE}" presName="space" presStyleCnt="0"/>
      <dgm:spPr/>
    </dgm:pt>
    <dgm:pt modelId="{95DF5E36-8B01-4726-8A59-F144046A1276}" type="pres">
      <dgm:prSet presAssocID="{0FFF96E4-6765-4723-B0E2-5D28AACC5CD8}" presName="compositeB" presStyleCnt="0"/>
      <dgm:spPr/>
    </dgm:pt>
    <dgm:pt modelId="{4DF0EB86-A22E-499D-9257-9021E6FCC5AD}" type="pres">
      <dgm:prSet presAssocID="{0FFF96E4-6765-4723-B0E2-5D28AACC5CD8}" presName="textB" presStyleLbl="revTx" presStyleIdx="3" presStyleCnt="7">
        <dgm:presLayoutVars>
          <dgm:bulletEnabled val="1"/>
        </dgm:presLayoutVars>
      </dgm:prSet>
      <dgm:spPr/>
      <dgm:t>
        <a:bodyPr/>
        <a:lstStyle/>
        <a:p>
          <a:endParaRPr lang="en-US"/>
        </a:p>
      </dgm:t>
    </dgm:pt>
    <dgm:pt modelId="{1DB11BFD-EA8A-442C-9D5D-62AC145C2448}" type="pres">
      <dgm:prSet presAssocID="{0FFF96E4-6765-4723-B0E2-5D28AACC5CD8}" presName="circleB" presStyleLbl="node1" presStyleIdx="3" presStyleCnt="7"/>
      <dgm:spPr/>
    </dgm:pt>
    <dgm:pt modelId="{8F61DD61-4F58-46DE-BF96-02D5CBEB2479}" type="pres">
      <dgm:prSet presAssocID="{0FFF96E4-6765-4723-B0E2-5D28AACC5CD8}" presName="spaceB" presStyleCnt="0"/>
      <dgm:spPr/>
    </dgm:pt>
    <dgm:pt modelId="{957236ED-25B6-4135-9795-E3E367B2AB4A}" type="pres">
      <dgm:prSet presAssocID="{5E740F7A-6163-4FCF-9CD6-7CAEEF398484}" presName="space" presStyleCnt="0"/>
      <dgm:spPr/>
    </dgm:pt>
    <dgm:pt modelId="{129A0C5F-0B34-4B50-B91C-248D04AC1801}" type="pres">
      <dgm:prSet presAssocID="{64CB99C8-5533-44C7-A270-340D06408847}" presName="compositeA" presStyleCnt="0"/>
      <dgm:spPr/>
    </dgm:pt>
    <dgm:pt modelId="{5B720368-3F0F-470C-933E-C567B53CBB61}" type="pres">
      <dgm:prSet presAssocID="{64CB99C8-5533-44C7-A270-340D06408847}" presName="textA" presStyleLbl="revTx" presStyleIdx="4" presStyleCnt="7">
        <dgm:presLayoutVars>
          <dgm:bulletEnabled val="1"/>
        </dgm:presLayoutVars>
      </dgm:prSet>
      <dgm:spPr/>
      <dgm:t>
        <a:bodyPr/>
        <a:lstStyle/>
        <a:p>
          <a:endParaRPr lang="en-US"/>
        </a:p>
      </dgm:t>
    </dgm:pt>
    <dgm:pt modelId="{F9E1C659-4BCB-4BCE-B967-90317B7F1C94}" type="pres">
      <dgm:prSet presAssocID="{64CB99C8-5533-44C7-A270-340D06408847}" presName="circleA" presStyleLbl="node1" presStyleIdx="4" presStyleCnt="7"/>
      <dgm:spPr/>
    </dgm:pt>
    <dgm:pt modelId="{85F79FC1-91CF-4F42-8EA2-7BEECB4B0B5A}" type="pres">
      <dgm:prSet presAssocID="{64CB99C8-5533-44C7-A270-340D06408847}" presName="spaceA" presStyleCnt="0"/>
      <dgm:spPr/>
    </dgm:pt>
    <dgm:pt modelId="{A3F2D69A-3A6D-4F86-9D94-61A6993D4DA0}" type="pres">
      <dgm:prSet presAssocID="{97AD03EB-B3C0-4DE9-AF74-18006902BC00}" presName="space" presStyleCnt="0"/>
      <dgm:spPr/>
    </dgm:pt>
    <dgm:pt modelId="{587E25E9-08C4-4CC2-933E-83ACB409F7EE}" type="pres">
      <dgm:prSet presAssocID="{0E057A58-F81F-429B-8CBB-F2252ECA1AE8}" presName="compositeB" presStyleCnt="0"/>
      <dgm:spPr/>
    </dgm:pt>
    <dgm:pt modelId="{975149FB-EDE3-4F6C-93C1-ECE5A11F9708}" type="pres">
      <dgm:prSet presAssocID="{0E057A58-F81F-429B-8CBB-F2252ECA1AE8}" presName="textB" presStyleLbl="revTx" presStyleIdx="5" presStyleCnt="7">
        <dgm:presLayoutVars>
          <dgm:bulletEnabled val="1"/>
        </dgm:presLayoutVars>
      </dgm:prSet>
      <dgm:spPr/>
      <dgm:t>
        <a:bodyPr/>
        <a:lstStyle/>
        <a:p>
          <a:endParaRPr lang="en-US"/>
        </a:p>
      </dgm:t>
    </dgm:pt>
    <dgm:pt modelId="{A1522739-AD94-4D36-9E56-1542BE003606}" type="pres">
      <dgm:prSet presAssocID="{0E057A58-F81F-429B-8CBB-F2252ECA1AE8}" presName="circleB" presStyleLbl="node1" presStyleIdx="5" presStyleCnt="7"/>
      <dgm:spPr/>
    </dgm:pt>
    <dgm:pt modelId="{507DEEDB-C03E-4A5D-B96F-3E9B1DEDFF44}" type="pres">
      <dgm:prSet presAssocID="{0E057A58-F81F-429B-8CBB-F2252ECA1AE8}" presName="spaceB" presStyleCnt="0"/>
      <dgm:spPr/>
    </dgm:pt>
    <dgm:pt modelId="{0BE49198-7699-433B-B3E8-E3B501B750A9}" type="pres">
      <dgm:prSet presAssocID="{E5CD1388-A699-4F52-8FE8-A4EDC9944C18}" presName="space" presStyleCnt="0"/>
      <dgm:spPr/>
    </dgm:pt>
    <dgm:pt modelId="{D964D763-435C-4925-B4B9-BA78D142D51B}" type="pres">
      <dgm:prSet presAssocID="{54E8CDDC-AEDE-4A95-B9FC-8D125D819A0E}" presName="compositeA" presStyleCnt="0"/>
      <dgm:spPr/>
    </dgm:pt>
    <dgm:pt modelId="{9B5D38A3-6C38-4568-A85D-F33D39E066FB}" type="pres">
      <dgm:prSet presAssocID="{54E8CDDC-AEDE-4A95-B9FC-8D125D819A0E}" presName="textA" presStyleLbl="revTx" presStyleIdx="6" presStyleCnt="7">
        <dgm:presLayoutVars>
          <dgm:bulletEnabled val="1"/>
        </dgm:presLayoutVars>
      </dgm:prSet>
      <dgm:spPr/>
      <dgm:t>
        <a:bodyPr/>
        <a:lstStyle/>
        <a:p>
          <a:endParaRPr lang="en-US"/>
        </a:p>
      </dgm:t>
    </dgm:pt>
    <dgm:pt modelId="{1530E02A-F237-4F49-823D-4C6DF2B564A4}" type="pres">
      <dgm:prSet presAssocID="{54E8CDDC-AEDE-4A95-B9FC-8D125D819A0E}" presName="circleA" presStyleLbl="node1" presStyleIdx="6" presStyleCnt="7"/>
      <dgm:spPr/>
    </dgm:pt>
    <dgm:pt modelId="{36023F58-E897-43AE-8ABD-69A847AED0EC}" type="pres">
      <dgm:prSet presAssocID="{54E8CDDC-AEDE-4A95-B9FC-8D125D819A0E}" presName="spaceA" presStyleCnt="0"/>
      <dgm:spPr/>
    </dgm:pt>
  </dgm:ptLst>
  <dgm:cxnLst>
    <dgm:cxn modelId="{FBAB1A8F-71C8-4AEE-8065-2E46FE17E6CF}" srcId="{79CC8790-912F-47DD-BF09-4C743717F669}" destId="{54E8CDDC-AEDE-4A95-B9FC-8D125D819A0E}" srcOrd="6" destOrd="0" parTransId="{553D9A42-141F-4BDB-A67A-7CD4F7719490}" sibTransId="{5893CF9E-1AE6-48FE-BD94-36C0EC81F2D1}"/>
    <dgm:cxn modelId="{96BAC98D-D23A-4B70-A75E-0C77341CE5AD}" srcId="{79CC8790-912F-47DD-BF09-4C743717F669}" destId="{C01A29D9-AE15-40E6-8578-AB504C423A23}" srcOrd="2" destOrd="0" parTransId="{5CD95B09-6230-4F7F-94AB-82D1A0C78FAA}" sibTransId="{D58112C5-6474-460A-8045-3CE0137174BE}"/>
    <dgm:cxn modelId="{CBEFFC71-3D59-4641-BB70-9D4C6ACBA7D0}" srcId="{79CC8790-912F-47DD-BF09-4C743717F669}" destId="{6C08FEB5-5B2E-4ECE-92D8-D8B1034A9C0B}" srcOrd="0" destOrd="0" parTransId="{DE2C7303-141D-4838-A57D-7CFB61D8261A}" sibTransId="{DCB5534C-CECA-4877-9E40-B6369C06F9BB}"/>
    <dgm:cxn modelId="{9CBEA776-8CB3-41DE-B734-D80D4AB3317A}" srcId="{79CC8790-912F-47DD-BF09-4C743717F669}" destId="{0FFF96E4-6765-4723-B0E2-5D28AACC5CD8}" srcOrd="3" destOrd="0" parTransId="{B6468584-361F-4001-81FA-EFCABCEFF305}" sibTransId="{5E740F7A-6163-4FCF-9CD6-7CAEEF398484}"/>
    <dgm:cxn modelId="{3D1362A7-CBB2-485D-91CC-752258CC32E4}" type="presOf" srcId="{6C08FEB5-5B2E-4ECE-92D8-D8B1034A9C0B}" destId="{213499A3-810F-4583-9301-2B12DB225870}" srcOrd="0" destOrd="0" presId="urn:microsoft.com/office/officeart/2005/8/layout/hProcess11"/>
    <dgm:cxn modelId="{CC5270F2-5AFC-4AFB-A196-30AD38EEAB63}" type="presOf" srcId="{64CB99C8-5533-44C7-A270-340D06408847}" destId="{5B720368-3F0F-470C-933E-C567B53CBB61}" srcOrd="0" destOrd="0" presId="urn:microsoft.com/office/officeart/2005/8/layout/hProcess11"/>
    <dgm:cxn modelId="{25C14C8C-24BD-4B1E-9FA0-64239BE77961}" srcId="{79CC8790-912F-47DD-BF09-4C743717F669}" destId="{3EA9EF89-7471-48C7-BB01-25E47D7D73CA}" srcOrd="1" destOrd="0" parTransId="{639DA690-F677-428A-8A02-2454C82BBEC4}" sibTransId="{90CE4CE0-2C35-459D-BCA3-FB90B3C49A77}"/>
    <dgm:cxn modelId="{D753203E-DCCD-4F74-B686-D7B207F9BBCC}" type="presOf" srcId="{0E057A58-F81F-429B-8CBB-F2252ECA1AE8}" destId="{975149FB-EDE3-4F6C-93C1-ECE5A11F9708}" srcOrd="0" destOrd="0" presId="urn:microsoft.com/office/officeart/2005/8/layout/hProcess11"/>
    <dgm:cxn modelId="{9B2C851E-76FD-451A-866B-2D3345D6D242}" type="presOf" srcId="{C01A29D9-AE15-40E6-8578-AB504C423A23}" destId="{E034A28D-8F44-4AC6-BAC6-22A218CC2DCE}" srcOrd="0" destOrd="0" presId="urn:microsoft.com/office/officeart/2005/8/layout/hProcess11"/>
    <dgm:cxn modelId="{153B4C86-5D93-4694-A1CA-17E36912A860}" srcId="{79CC8790-912F-47DD-BF09-4C743717F669}" destId="{0E057A58-F81F-429B-8CBB-F2252ECA1AE8}" srcOrd="5" destOrd="0" parTransId="{CD0B6B61-7F76-40D7-95DE-595F26BCF800}" sibTransId="{E5CD1388-A699-4F52-8FE8-A4EDC9944C18}"/>
    <dgm:cxn modelId="{293FEB56-DB2D-400C-8B42-68A8B08B071B}" type="presOf" srcId="{0FFF96E4-6765-4723-B0E2-5D28AACC5CD8}" destId="{4DF0EB86-A22E-499D-9257-9021E6FCC5AD}" srcOrd="0" destOrd="0" presId="urn:microsoft.com/office/officeart/2005/8/layout/hProcess11"/>
    <dgm:cxn modelId="{3F597CF0-D7B6-4F65-9DCD-6907DDAFADFA}" srcId="{79CC8790-912F-47DD-BF09-4C743717F669}" destId="{64CB99C8-5533-44C7-A270-340D06408847}" srcOrd="4" destOrd="0" parTransId="{16EB967A-93C8-431F-A25A-E9F3875B19E8}" sibTransId="{97AD03EB-B3C0-4DE9-AF74-18006902BC00}"/>
    <dgm:cxn modelId="{CA434A0C-0B88-4788-89E1-FF74187E0EED}" type="presOf" srcId="{3EA9EF89-7471-48C7-BB01-25E47D7D73CA}" destId="{5D937C63-E5A1-4B56-BD1B-828E6A68AC2B}" srcOrd="0" destOrd="0" presId="urn:microsoft.com/office/officeart/2005/8/layout/hProcess11"/>
    <dgm:cxn modelId="{2EA8F3DA-D36A-46A0-A653-B2A3E6B95F1B}" type="presOf" srcId="{54E8CDDC-AEDE-4A95-B9FC-8D125D819A0E}" destId="{9B5D38A3-6C38-4568-A85D-F33D39E066FB}" srcOrd="0" destOrd="0" presId="urn:microsoft.com/office/officeart/2005/8/layout/hProcess11"/>
    <dgm:cxn modelId="{54E8C8AA-B18B-41EE-B460-5F2B70E815F5}" type="presOf" srcId="{79CC8790-912F-47DD-BF09-4C743717F669}" destId="{95223724-5FE3-4FF7-90CC-40F3D6AD9968}" srcOrd="0" destOrd="0" presId="urn:microsoft.com/office/officeart/2005/8/layout/hProcess11"/>
    <dgm:cxn modelId="{F5472EEA-2B01-4E58-AE7B-634BB5BB4665}" type="presParOf" srcId="{95223724-5FE3-4FF7-90CC-40F3D6AD9968}" destId="{D77D3272-0FFA-4AD6-AF19-FC6F57D15B09}" srcOrd="0" destOrd="0" presId="urn:microsoft.com/office/officeart/2005/8/layout/hProcess11"/>
    <dgm:cxn modelId="{FAF2CD98-258F-411E-A845-F2290F695FAA}" type="presParOf" srcId="{95223724-5FE3-4FF7-90CC-40F3D6AD9968}" destId="{14C78029-89B8-4C82-950F-49FF5413A103}" srcOrd="1" destOrd="0" presId="urn:microsoft.com/office/officeart/2005/8/layout/hProcess11"/>
    <dgm:cxn modelId="{843E18A2-911D-4F64-82A0-B75F61C8FD75}" type="presParOf" srcId="{14C78029-89B8-4C82-950F-49FF5413A103}" destId="{E86C9214-0D5D-4EDA-B541-8B17CE73D2EB}" srcOrd="0" destOrd="0" presId="urn:microsoft.com/office/officeart/2005/8/layout/hProcess11"/>
    <dgm:cxn modelId="{E8B7B6DD-494A-4CC8-8F72-D9AEEAFBAD2B}" type="presParOf" srcId="{E86C9214-0D5D-4EDA-B541-8B17CE73D2EB}" destId="{213499A3-810F-4583-9301-2B12DB225870}" srcOrd="0" destOrd="0" presId="urn:microsoft.com/office/officeart/2005/8/layout/hProcess11"/>
    <dgm:cxn modelId="{650F5B22-91B8-4F8D-B6D9-53C34A87086D}" type="presParOf" srcId="{E86C9214-0D5D-4EDA-B541-8B17CE73D2EB}" destId="{3148E9D3-804A-4CCA-97AE-E60F52D36140}" srcOrd="1" destOrd="0" presId="urn:microsoft.com/office/officeart/2005/8/layout/hProcess11"/>
    <dgm:cxn modelId="{F794CC87-0C38-441F-8692-FD38B6E6D463}" type="presParOf" srcId="{E86C9214-0D5D-4EDA-B541-8B17CE73D2EB}" destId="{30C73639-7E1F-469C-8062-3F8021E8B5CB}" srcOrd="2" destOrd="0" presId="urn:microsoft.com/office/officeart/2005/8/layout/hProcess11"/>
    <dgm:cxn modelId="{C8D67FEB-0B74-4EF2-B49A-34E59B9D3207}" type="presParOf" srcId="{14C78029-89B8-4C82-950F-49FF5413A103}" destId="{CE936EFC-DA69-4C61-AB0D-25EDDC10AE58}" srcOrd="1" destOrd="0" presId="urn:microsoft.com/office/officeart/2005/8/layout/hProcess11"/>
    <dgm:cxn modelId="{66C472ED-6D22-49CF-A752-0EB716BF4C5E}" type="presParOf" srcId="{14C78029-89B8-4C82-950F-49FF5413A103}" destId="{B4739BBA-11CC-47BB-8CAD-A14D778A8056}" srcOrd="2" destOrd="0" presId="urn:microsoft.com/office/officeart/2005/8/layout/hProcess11"/>
    <dgm:cxn modelId="{0DC38643-EA32-4D11-BCCA-909ABC8F6FD7}" type="presParOf" srcId="{B4739BBA-11CC-47BB-8CAD-A14D778A8056}" destId="{5D937C63-E5A1-4B56-BD1B-828E6A68AC2B}" srcOrd="0" destOrd="0" presId="urn:microsoft.com/office/officeart/2005/8/layout/hProcess11"/>
    <dgm:cxn modelId="{6EA5E0C4-A7AB-43CD-B979-42022ABBAEEC}" type="presParOf" srcId="{B4739BBA-11CC-47BB-8CAD-A14D778A8056}" destId="{565CF6FB-E3E8-4333-BBF2-A254061E740C}" srcOrd="1" destOrd="0" presId="urn:microsoft.com/office/officeart/2005/8/layout/hProcess11"/>
    <dgm:cxn modelId="{B35AA2B8-9349-4EE7-B502-22ACAA00E7D6}" type="presParOf" srcId="{B4739BBA-11CC-47BB-8CAD-A14D778A8056}" destId="{25CA0218-3793-4CFB-8D09-C25E4D0DA145}" srcOrd="2" destOrd="0" presId="urn:microsoft.com/office/officeart/2005/8/layout/hProcess11"/>
    <dgm:cxn modelId="{FF9D8237-0F89-4C93-850C-27D1253ADEC1}" type="presParOf" srcId="{14C78029-89B8-4C82-950F-49FF5413A103}" destId="{F3298F1A-F18B-4A1F-8009-2ACA5D6310F0}" srcOrd="3" destOrd="0" presId="urn:microsoft.com/office/officeart/2005/8/layout/hProcess11"/>
    <dgm:cxn modelId="{2ADDD263-87E4-4E67-9EC4-9A655EEC1BCE}" type="presParOf" srcId="{14C78029-89B8-4C82-950F-49FF5413A103}" destId="{93439A1B-851A-41C3-B660-51D7466C8110}" srcOrd="4" destOrd="0" presId="urn:microsoft.com/office/officeart/2005/8/layout/hProcess11"/>
    <dgm:cxn modelId="{4FC2E0D6-FEE7-4C86-B736-53E6863FBC14}" type="presParOf" srcId="{93439A1B-851A-41C3-B660-51D7466C8110}" destId="{E034A28D-8F44-4AC6-BAC6-22A218CC2DCE}" srcOrd="0" destOrd="0" presId="urn:microsoft.com/office/officeart/2005/8/layout/hProcess11"/>
    <dgm:cxn modelId="{AD0D54CD-107D-43BA-91C5-CA3A3968AC95}" type="presParOf" srcId="{93439A1B-851A-41C3-B660-51D7466C8110}" destId="{288AD902-3557-4CC8-90F8-7137470A9EC1}" srcOrd="1" destOrd="0" presId="urn:microsoft.com/office/officeart/2005/8/layout/hProcess11"/>
    <dgm:cxn modelId="{B2C6AC3C-7F7A-4AC6-A060-8416F98E9575}" type="presParOf" srcId="{93439A1B-851A-41C3-B660-51D7466C8110}" destId="{BBED6DB2-A855-48A0-BE55-079E12796B07}" srcOrd="2" destOrd="0" presId="urn:microsoft.com/office/officeart/2005/8/layout/hProcess11"/>
    <dgm:cxn modelId="{5B4B8DFE-5A6B-42F6-9DAC-3C8F9143FDF5}" type="presParOf" srcId="{14C78029-89B8-4C82-950F-49FF5413A103}" destId="{585939CC-4784-41F1-B76E-A2FEF0365A0C}" srcOrd="5" destOrd="0" presId="urn:microsoft.com/office/officeart/2005/8/layout/hProcess11"/>
    <dgm:cxn modelId="{B39F275D-0627-407C-9E68-CB6DD1395AF2}" type="presParOf" srcId="{14C78029-89B8-4C82-950F-49FF5413A103}" destId="{95DF5E36-8B01-4726-8A59-F144046A1276}" srcOrd="6" destOrd="0" presId="urn:microsoft.com/office/officeart/2005/8/layout/hProcess11"/>
    <dgm:cxn modelId="{E359F515-119A-4A6B-9539-1D0A75D6465F}" type="presParOf" srcId="{95DF5E36-8B01-4726-8A59-F144046A1276}" destId="{4DF0EB86-A22E-499D-9257-9021E6FCC5AD}" srcOrd="0" destOrd="0" presId="urn:microsoft.com/office/officeart/2005/8/layout/hProcess11"/>
    <dgm:cxn modelId="{89D2C5DE-D4E9-4D57-B756-222CB7BC2B4D}" type="presParOf" srcId="{95DF5E36-8B01-4726-8A59-F144046A1276}" destId="{1DB11BFD-EA8A-442C-9D5D-62AC145C2448}" srcOrd="1" destOrd="0" presId="urn:microsoft.com/office/officeart/2005/8/layout/hProcess11"/>
    <dgm:cxn modelId="{AD683119-BF1C-4803-82FC-AEF41C30C86A}" type="presParOf" srcId="{95DF5E36-8B01-4726-8A59-F144046A1276}" destId="{8F61DD61-4F58-46DE-BF96-02D5CBEB2479}" srcOrd="2" destOrd="0" presId="urn:microsoft.com/office/officeart/2005/8/layout/hProcess11"/>
    <dgm:cxn modelId="{39BF4E59-24C1-45EF-A706-6124AF43EE14}" type="presParOf" srcId="{14C78029-89B8-4C82-950F-49FF5413A103}" destId="{957236ED-25B6-4135-9795-E3E367B2AB4A}" srcOrd="7" destOrd="0" presId="urn:microsoft.com/office/officeart/2005/8/layout/hProcess11"/>
    <dgm:cxn modelId="{4FAC86CD-7122-496C-BF6F-9E122C12D289}" type="presParOf" srcId="{14C78029-89B8-4C82-950F-49FF5413A103}" destId="{129A0C5F-0B34-4B50-B91C-248D04AC1801}" srcOrd="8" destOrd="0" presId="urn:microsoft.com/office/officeart/2005/8/layout/hProcess11"/>
    <dgm:cxn modelId="{B38AD377-60BE-48FB-B7F7-76D72FA0D5D4}" type="presParOf" srcId="{129A0C5F-0B34-4B50-B91C-248D04AC1801}" destId="{5B720368-3F0F-470C-933E-C567B53CBB61}" srcOrd="0" destOrd="0" presId="urn:microsoft.com/office/officeart/2005/8/layout/hProcess11"/>
    <dgm:cxn modelId="{B4F618D0-76B9-4DB0-BEFB-7C0889BEFEB3}" type="presParOf" srcId="{129A0C5F-0B34-4B50-B91C-248D04AC1801}" destId="{F9E1C659-4BCB-4BCE-B967-90317B7F1C94}" srcOrd="1" destOrd="0" presId="urn:microsoft.com/office/officeart/2005/8/layout/hProcess11"/>
    <dgm:cxn modelId="{55250F10-95E9-4AF0-B257-4CC7BAE8D4C3}" type="presParOf" srcId="{129A0C5F-0B34-4B50-B91C-248D04AC1801}" destId="{85F79FC1-91CF-4F42-8EA2-7BEECB4B0B5A}" srcOrd="2" destOrd="0" presId="urn:microsoft.com/office/officeart/2005/8/layout/hProcess11"/>
    <dgm:cxn modelId="{D9D14C4D-A153-4418-B26D-FDC782250576}" type="presParOf" srcId="{14C78029-89B8-4C82-950F-49FF5413A103}" destId="{A3F2D69A-3A6D-4F86-9D94-61A6993D4DA0}" srcOrd="9" destOrd="0" presId="urn:microsoft.com/office/officeart/2005/8/layout/hProcess11"/>
    <dgm:cxn modelId="{54F1A666-B919-498B-B279-3E053A1CE292}" type="presParOf" srcId="{14C78029-89B8-4C82-950F-49FF5413A103}" destId="{587E25E9-08C4-4CC2-933E-83ACB409F7EE}" srcOrd="10" destOrd="0" presId="urn:microsoft.com/office/officeart/2005/8/layout/hProcess11"/>
    <dgm:cxn modelId="{A29CCAF8-0F26-44F6-BC2B-3F7A90DAB2AE}" type="presParOf" srcId="{587E25E9-08C4-4CC2-933E-83ACB409F7EE}" destId="{975149FB-EDE3-4F6C-93C1-ECE5A11F9708}" srcOrd="0" destOrd="0" presId="urn:microsoft.com/office/officeart/2005/8/layout/hProcess11"/>
    <dgm:cxn modelId="{B31329A3-5298-4608-BEEB-19FCEABAF26F}" type="presParOf" srcId="{587E25E9-08C4-4CC2-933E-83ACB409F7EE}" destId="{A1522739-AD94-4D36-9E56-1542BE003606}" srcOrd="1" destOrd="0" presId="urn:microsoft.com/office/officeart/2005/8/layout/hProcess11"/>
    <dgm:cxn modelId="{C3E54AC2-356A-49BB-BCB4-770B116CCE4A}" type="presParOf" srcId="{587E25E9-08C4-4CC2-933E-83ACB409F7EE}" destId="{507DEEDB-C03E-4A5D-B96F-3E9B1DEDFF44}" srcOrd="2" destOrd="0" presId="urn:microsoft.com/office/officeart/2005/8/layout/hProcess11"/>
    <dgm:cxn modelId="{DCE5F18A-7DDF-4EDC-ABEA-7F00FF766CF0}" type="presParOf" srcId="{14C78029-89B8-4C82-950F-49FF5413A103}" destId="{0BE49198-7699-433B-B3E8-E3B501B750A9}" srcOrd="11" destOrd="0" presId="urn:microsoft.com/office/officeart/2005/8/layout/hProcess11"/>
    <dgm:cxn modelId="{3A9033E6-98E7-4500-9E24-62934EEBA6DB}" type="presParOf" srcId="{14C78029-89B8-4C82-950F-49FF5413A103}" destId="{D964D763-435C-4925-B4B9-BA78D142D51B}" srcOrd="12" destOrd="0" presId="urn:microsoft.com/office/officeart/2005/8/layout/hProcess11"/>
    <dgm:cxn modelId="{C83C1739-183A-4846-B2F3-66DA17906266}" type="presParOf" srcId="{D964D763-435C-4925-B4B9-BA78D142D51B}" destId="{9B5D38A3-6C38-4568-A85D-F33D39E066FB}" srcOrd="0" destOrd="0" presId="urn:microsoft.com/office/officeart/2005/8/layout/hProcess11"/>
    <dgm:cxn modelId="{19C3EE10-0502-40A3-B226-EEE660C015C6}" type="presParOf" srcId="{D964D763-435C-4925-B4B9-BA78D142D51B}" destId="{1530E02A-F237-4F49-823D-4C6DF2B564A4}" srcOrd="1" destOrd="0" presId="urn:microsoft.com/office/officeart/2005/8/layout/hProcess11"/>
    <dgm:cxn modelId="{240DF7E9-6474-416D-9D9E-3CC32C09D4D8}" type="presParOf" srcId="{D964D763-435C-4925-B4B9-BA78D142D51B}" destId="{36023F58-E897-43AE-8ABD-69A847AED0E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238567F-EC07-44D1-83A9-A9ED4C5E26DD}" type="datetimeFigureOut">
              <a:rPr lang="fr-FR" smtClean="0"/>
              <a:t>20/10/2021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1DF408-B04D-4080-A02D-5C5BE4025F7F}" type="slidenum">
              <a:rPr lang="fr-FR" smtClean="0"/>
              <a:t>‹N°›</a:t>
            </a:fld>
            <a:endParaRPr lang="fr-FR"/>
          </a:p>
        </p:txBody>
      </p:sp>
    </p:spTree>
    <p:extLst>
      <p:ext uri="{BB962C8B-B14F-4D97-AF65-F5344CB8AC3E}">
        <p14:creationId xmlns:p14="http://schemas.microsoft.com/office/powerpoint/2010/main" val="3071686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i="1" dirty="0"/>
              <a:t>Ici</a:t>
            </a:r>
            <a:r>
              <a:rPr lang="fr-FR" b="1" i="1" baseline="0" dirty="0"/>
              <a:t> vous devez choisir un ou deux axes de présentation en fonction de votre interlocuteur</a:t>
            </a:r>
            <a:r>
              <a:rPr lang="fr-FR" baseline="0" dirty="0"/>
              <a:t>. Il ne s’agit pas de citer tous les projets listés sur la slide, mais d’en choisir un certain nombre susceptibles d’intéresser votre interlocuteur, et de laisser l’interlocuteur parcourir la slide et vous poser des questions.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AXE pays: parler</a:t>
            </a:r>
            <a:r>
              <a:rPr lang="fr-FR" baseline="0" dirty="0"/>
              <a:t> des pays avec un bureau et une équipe permanente Solthis, et des pays dans lesquels Solthis intervient avec des missions d’AT ponctuelles</a:t>
            </a:r>
            <a:endParaRPr lang="fr-FR" dirty="0"/>
          </a:p>
          <a:p>
            <a:pPr marL="171450" indent="-171450">
              <a:buFontTx/>
              <a:buChar char="-"/>
            </a:pPr>
            <a:r>
              <a:rPr lang="fr-FR" baseline="0" dirty="0"/>
              <a:t>AXE thématique: projets VIH, santé infantile, TB, SSR</a:t>
            </a:r>
          </a:p>
          <a:p>
            <a:pPr marL="171450" indent="-171450">
              <a:buFontTx/>
              <a:buChar char="-"/>
            </a:pPr>
            <a:r>
              <a:rPr lang="fr-FR" baseline="0" dirty="0"/>
              <a:t>AXE composante du système de santé: labo, appros, communautaire, services de santé, RHS, SIS, …</a:t>
            </a:r>
          </a:p>
          <a:p>
            <a:pPr marL="171450" indent="-171450">
              <a:buFontTx/>
              <a:buChar char="-"/>
            </a:pPr>
            <a:r>
              <a:rPr lang="fr-FR" baseline="0" dirty="0"/>
              <a:t>AXE bailleur: projets </a:t>
            </a:r>
            <a:r>
              <a:rPr lang="fr-FR" baseline="0" dirty="0" err="1"/>
              <a:t>Unitaid</a:t>
            </a:r>
            <a:r>
              <a:rPr lang="fr-FR" baseline="0" dirty="0"/>
              <a:t>, AFD, I5%, FM</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8</a:t>
            </a:fld>
            <a:endParaRPr lang="fr-FR"/>
          </a:p>
        </p:txBody>
      </p:sp>
    </p:spTree>
    <p:extLst>
      <p:ext uri="{BB962C8B-B14F-4D97-AF65-F5344CB8AC3E}">
        <p14:creationId xmlns:p14="http://schemas.microsoft.com/office/powerpoint/2010/main" val="3701280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9</a:t>
            </a:fld>
            <a:endParaRPr lang="fr-FR"/>
          </a:p>
        </p:txBody>
      </p:sp>
    </p:spTree>
    <p:extLst>
      <p:ext uri="{BB962C8B-B14F-4D97-AF65-F5344CB8AC3E}">
        <p14:creationId xmlns:p14="http://schemas.microsoft.com/office/powerpoint/2010/main" val="304916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15</a:t>
            </a:fld>
            <a:endParaRPr lang="fr-FR"/>
          </a:p>
        </p:txBody>
      </p:sp>
    </p:spTree>
    <p:extLst>
      <p:ext uri="{BB962C8B-B14F-4D97-AF65-F5344CB8AC3E}">
        <p14:creationId xmlns:p14="http://schemas.microsoft.com/office/powerpoint/2010/main" val="2257648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16</a:t>
            </a:fld>
            <a:endParaRPr lang="fr-FR"/>
          </a:p>
        </p:txBody>
      </p:sp>
    </p:spTree>
    <p:extLst>
      <p:ext uri="{BB962C8B-B14F-4D97-AF65-F5344CB8AC3E}">
        <p14:creationId xmlns:p14="http://schemas.microsoft.com/office/powerpoint/2010/main" val="3284534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17</a:t>
            </a:fld>
            <a:endParaRPr lang="fr-FR"/>
          </a:p>
        </p:txBody>
      </p:sp>
    </p:spTree>
    <p:extLst>
      <p:ext uri="{BB962C8B-B14F-4D97-AF65-F5344CB8AC3E}">
        <p14:creationId xmlns:p14="http://schemas.microsoft.com/office/powerpoint/2010/main" val="3919852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19</a:t>
            </a:fld>
            <a:endParaRPr lang="fr-FR"/>
          </a:p>
        </p:txBody>
      </p:sp>
    </p:spTree>
    <p:extLst>
      <p:ext uri="{BB962C8B-B14F-4D97-AF65-F5344CB8AC3E}">
        <p14:creationId xmlns:p14="http://schemas.microsoft.com/office/powerpoint/2010/main" val="1605716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20</a:t>
            </a:fld>
            <a:endParaRPr lang="fr-FR"/>
          </a:p>
        </p:txBody>
      </p:sp>
    </p:spTree>
    <p:extLst>
      <p:ext uri="{BB962C8B-B14F-4D97-AF65-F5344CB8AC3E}">
        <p14:creationId xmlns:p14="http://schemas.microsoft.com/office/powerpoint/2010/main" val="2926053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22</a:t>
            </a:fld>
            <a:endParaRPr lang="fr-FR"/>
          </a:p>
        </p:txBody>
      </p:sp>
    </p:spTree>
    <p:extLst>
      <p:ext uri="{BB962C8B-B14F-4D97-AF65-F5344CB8AC3E}">
        <p14:creationId xmlns:p14="http://schemas.microsoft.com/office/powerpoint/2010/main" val="3899714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291DF408-B04D-4080-A02D-5C5BE4025F7F}" type="slidenum">
              <a:rPr lang="fr-FR" smtClean="0"/>
              <a:t>23</a:t>
            </a:fld>
            <a:endParaRPr lang="fr-FR"/>
          </a:p>
        </p:txBody>
      </p:sp>
    </p:spTree>
    <p:extLst>
      <p:ext uri="{BB962C8B-B14F-4D97-AF65-F5344CB8AC3E}">
        <p14:creationId xmlns:p14="http://schemas.microsoft.com/office/powerpoint/2010/main" val="1580320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9.svg"/><Relationship Id="rId4"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8.svg"/><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5.xml"/><Relationship Id="rId5" Type="http://schemas.openxmlformats.org/officeDocument/2006/relationships/image" Target="../media/image8.svg"/><Relationship Id="rId4" Type="http://schemas.openxmlformats.org/officeDocument/2006/relationships/image" Target="../media/image5.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654383"/>
            <a:ext cx="9144000" cy="1316664"/>
          </a:xfrm>
          <a:prstGeom prst="rect">
            <a:avLst/>
          </a:prstGeom>
        </p:spPr>
        <p:txBody>
          <a:bodyPr anchor="t">
            <a:normAutofit/>
          </a:bodyPr>
          <a:lstStyle>
            <a:lvl1pPr algn="ctr">
              <a:defRPr sz="4200" b="1" cap="small" baseline="0">
                <a:solidFill>
                  <a:schemeClr val="tx2"/>
                </a:solidFill>
                <a:latin typeface="+mn-lt"/>
              </a:defRPr>
            </a:lvl1pPr>
          </a:lstStyle>
          <a:p>
            <a:r>
              <a:rPr lang="fr-FR"/>
              <a:t>Modifiez le style du titre</a:t>
            </a:r>
            <a:endParaRPr lang="fr-FR" dirty="0"/>
          </a:p>
        </p:txBody>
      </p:sp>
      <p:sp>
        <p:nvSpPr>
          <p:cNvPr id="8" name="Espace réservé pour une image  2">
            <a:extLst>
              <a:ext uri="{FF2B5EF4-FFF2-40B4-BE49-F238E27FC236}">
                <a16:creationId xmlns="" xmlns:a16="http://schemas.microsoft.com/office/drawing/2014/main" id="{AF57A5D9-6E70-41C1-AC47-DB9D64333F5D}"/>
              </a:ext>
            </a:extLst>
          </p:cNvPr>
          <p:cNvSpPr>
            <a:spLocks noGrp="1"/>
          </p:cNvSpPr>
          <p:nvPr>
            <p:ph type="pic" idx="13"/>
          </p:nvPr>
        </p:nvSpPr>
        <p:spPr>
          <a:xfrm>
            <a:off x="0" y="1"/>
            <a:ext cx="121920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9097" y="4971047"/>
            <a:ext cx="3033805" cy="1224000"/>
          </a:xfrm>
          <a:prstGeom prst="rect">
            <a:avLst/>
          </a:prstGeom>
        </p:spPr>
      </p:pic>
    </p:spTree>
    <p:extLst>
      <p:ext uri="{BB962C8B-B14F-4D97-AF65-F5344CB8AC3E}">
        <p14:creationId xmlns:p14="http://schemas.microsoft.com/office/powerpoint/2010/main" val="3370307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451633"/>
            <a:ext cx="9144000" cy="1316664"/>
          </a:xfrm>
          <a:prstGeom prst="rect">
            <a:avLst/>
          </a:prstGeom>
        </p:spPr>
        <p:txBody>
          <a:bodyPr anchor="t">
            <a:normAutofit/>
          </a:bodyPr>
          <a:lstStyle>
            <a:lvl1pPr algn="ctr">
              <a:defRPr sz="4200" b="1" cap="small" baseline="0">
                <a:solidFill>
                  <a:schemeClr val="accent1"/>
                </a:solidFill>
                <a:latin typeface="+mn-lt"/>
              </a:defRPr>
            </a:lvl1pPr>
          </a:lstStyle>
          <a:p>
            <a:r>
              <a:rPr lang="fr-FR"/>
              <a:t>Modifiez le style du titre</a:t>
            </a:r>
            <a:endParaRPr lang="fr-FR" dirty="0"/>
          </a:p>
        </p:txBody>
      </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9097" y="1734222"/>
            <a:ext cx="3033805" cy="1224000"/>
          </a:xfrm>
          <a:prstGeom prst="rect">
            <a:avLst/>
          </a:prstGeom>
        </p:spPr>
      </p:pic>
    </p:spTree>
    <p:extLst>
      <p:ext uri="{BB962C8B-B14F-4D97-AF65-F5344CB8AC3E}">
        <p14:creationId xmlns:p14="http://schemas.microsoft.com/office/powerpoint/2010/main" val="2320826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accent1"/>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653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n 2">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33DADFF2-995A-49E9-AA68-34F25DD374E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bg2"/>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a:solidFill>
            <a:schemeClr val="bg2"/>
          </a:solidFill>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89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oc droite">
    <p:spTree>
      <p:nvGrpSpPr>
        <p:cNvPr id="1" name=""/>
        <p:cNvGrpSpPr/>
        <p:nvPr/>
      </p:nvGrpSpPr>
      <p:grpSpPr>
        <a:xfrm>
          <a:off x="0" y="0"/>
          <a:ext cx="0" cy="0"/>
          <a:chOff x="0" y="0"/>
          <a:chExt cx="0" cy="0"/>
        </a:xfrm>
      </p:grpSpPr>
      <p:cxnSp>
        <p:nvCxnSpPr>
          <p:cNvPr id="10" name="Connecteur droit 9">
            <a:extLst>
              <a:ext uri="{FF2B5EF4-FFF2-40B4-BE49-F238E27FC236}">
                <a16:creationId xmlns="" xmlns:a16="http://schemas.microsoft.com/office/drawing/2014/main" id="{A8520AC9-49DF-4FDE-B39A-CB803AAA3BEE}"/>
              </a:ext>
            </a:extLst>
          </p:cNvPr>
          <p:cNvCxnSpPr>
            <a:cxnSpLocks/>
          </p:cNvCxnSpPr>
          <p:nvPr userDrawn="1"/>
        </p:nvCxnSpPr>
        <p:spPr>
          <a:xfrm flipV="1">
            <a:off x="6096000" y="683664"/>
            <a:ext cx="0" cy="550349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Espace réservé du texte 3">
            <a:extLst>
              <a:ext uri="{FF2B5EF4-FFF2-40B4-BE49-F238E27FC236}">
                <a16:creationId xmlns="" xmlns:a16="http://schemas.microsoft.com/office/drawing/2014/main" id="{55F4E74C-8A57-45FA-B3BF-5AFBEAD09D38}"/>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B83DB242-6887-4803-9ACB-8D7FEDABC06F}"/>
              </a:ext>
            </a:extLst>
          </p:cNvPr>
          <p:cNvSpPr>
            <a:spLocks noGrp="1"/>
          </p:cNvSpPr>
          <p:nvPr>
            <p:ph type="body" sz="quarter" idx="17"/>
          </p:nvPr>
        </p:nvSpPr>
        <p:spPr>
          <a:xfrm>
            <a:off x="1438344" y="6538546"/>
            <a:ext cx="5985475" cy="289672"/>
          </a:xfrm>
          <a:prstGeom prst="rect">
            <a:avLst/>
          </a:prstGeom>
        </p:spPr>
        <p:txBody>
          <a:bodyPr/>
          <a:lstStyle>
            <a:lvl1pPr marL="0" indent="0">
              <a:lnSpc>
                <a:spcPct val="100000"/>
              </a:lnSpc>
              <a:spcBef>
                <a:spcPts val="0"/>
              </a:spcBef>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B0156451-1510-430F-B8CC-DEEEBDD28FCE}"/>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Tree>
    <p:extLst>
      <p:ext uri="{BB962C8B-B14F-4D97-AF65-F5344CB8AC3E}">
        <p14:creationId xmlns:p14="http://schemas.microsoft.com/office/powerpoint/2010/main" val="4091621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36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Tree>
    <p:extLst>
      <p:ext uri="{BB962C8B-B14F-4D97-AF65-F5344CB8AC3E}">
        <p14:creationId xmlns:p14="http://schemas.microsoft.com/office/powerpoint/2010/main" val="355919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2" name="Titre 1"/>
          <p:cNvSpPr>
            <a:spLocks noGrp="1"/>
          </p:cNvSpPr>
          <p:nvPr>
            <p:ph type="title"/>
          </p:nvPr>
        </p:nvSpPr>
        <p:spPr>
          <a:xfrm>
            <a:off x="599095" y="555760"/>
            <a:ext cx="10515600"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
        <p:nvSpPr>
          <p:cNvPr id="4" name="Espace réservé du texte 3"/>
          <p:cNvSpPr>
            <a:spLocks noGrp="1"/>
          </p:cNvSpPr>
          <p:nvPr>
            <p:ph type="body" sz="quarter" idx="19"/>
          </p:nvPr>
        </p:nvSpPr>
        <p:spPr>
          <a:xfrm>
            <a:off x="598488" y="1371600"/>
            <a:ext cx="5279798"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3"/>
          <p:cNvSpPr>
            <a:spLocks noGrp="1"/>
          </p:cNvSpPr>
          <p:nvPr>
            <p:ph type="body" sz="quarter" idx="20"/>
          </p:nvPr>
        </p:nvSpPr>
        <p:spPr>
          <a:xfrm>
            <a:off x="6071901" y="1371600"/>
            <a:ext cx="5279798"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12719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2" name="Titre 1"/>
          <p:cNvSpPr>
            <a:spLocks noGrp="1"/>
          </p:cNvSpPr>
          <p:nvPr>
            <p:ph type="title"/>
          </p:nvPr>
        </p:nvSpPr>
        <p:spPr>
          <a:xfrm>
            <a:off x="599095" y="555760"/>
            <a:ext cx="10515600"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
        <p:nvSpPr>
          <p:cNvPr id="4" name="Espace réservé du texte 3"/>
          <p:cNvSpPr>
            <a:spLocks noGrp="1"/>
          </p:cNvSpPr>
          <p:nvPr>
            <p:ph type="body" sz="quarter" idx="19"/>
          </p:nvPr>
        </p:nvSpPr>
        <p:spPr>
          <a:xfrm>
            <a:off x="598488" y="1371600"/>
            <a:ext cx="10515600"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marR="0" indent="-228600" algn="just" defTabSz="914400" rtl="0" eaLnBrk="1" fontAlgn="auto" latinLnBrk="0" hangingPunct="1">
              <a:lnSpc>
                <a:spcPct val="115000"/>
              </a:lnSpc>
              <a:spcBef>
                <a:spcPts val="0"/>
              </a:spcBef>
              <a:spcAft>
                <a:spcPts val="300"/>
              </a:spcAft>
              <a:buClrTx/>
              <a:buSzTx/>
              <a:buFont typeface="Wingdings" panose="05000000000000000000" pitchFamily="2" charset="2"/>
              <a:buBlip>
                <a:blip r:embed="rId4"/>
              </a:buBlip>
              <a:tabLst/>
              <a:defRPr sz="1800">
                <a:latin typeface="+mj-lt"/>
              </a:defRPr>
            </a:lvl3pPr>
            <a:lvl4pPr marL="1657350" marR="0" indent="-285750" algn="just" defTabSz="914400" rtl="0" eaLnBrk="1" fontAlgn="auto" latinLnBrk="0" hangingPunct="1">
              <a:lnSpc>
                <a:spcPct val="115000"/>
              </a:lnSpc>
              <a:spcBef>
                <a:spcPts val="0"/>
              </a:spcBef>
              <a:spcAft>
                <a:spcPts val="300"/>
              </a:spcAft>
              <a:buClrTx/>
              <a:buSzTx/>
              <a:buFont typeface="Arial" panose="020B0604020202020204" pitchFamily="34" charset="0"/>
              <a:buChar char="•"/>
              <a:tabLst/>
              <a:defRPr sz="1600">
                <a:latin typeface="+mj-lt"/>
              </a:defRPr>
            </a:lvl4pPr>
            <a:lvl5pPr marL="2114550" indent="-285750">
              <a:lnSpc>
                <a:spcPct val="114000"/>
              </a:lnSpc>
              <a:spcBef>
                <a:spcPts val="0"/>
              </a:spcBef>
              <a:buFont typeface="Calibri Light" panose="020F0302020204030204" pitchFamily="34" charset="0"/>
              <a:buChar char="ꙩ"/>
              <a:defRPr sz="1600">
                <a:latin typeface="+mj-lt"/>
              </a:defRPr>
            </a:lvl5pPr>
          </a:lstStyle>
          <a:p>
            <a:pPr marL="342900" lvl="0" indent="-342900" algn="just">
              <a:lnSpc>
                <a:spcPct val="115000"/>
              </a:lnSpc>
              <a:spcAft>
                <a:spcPts val="300"/>
              </a:spcAft>
              <a:buFont typeface="Symbol" panose="05050102010706020507" pitchFamily="18" charset="2"/>
              <a:buBlip>
                <a:blip r:embed="rId5"/>
              </a:buBlip>
            </a:pPr>
            <a:r>
              <a:rPr lang="fr-FR"/>
              <a:t>Modifiez les styles du texte du masque</a:t>
            </a:r>
          </a:p>
          <a:p>
            <a:pPr marL="342900" lvl="1" indent="-342900" algn="just">
              <a:lnSpc>
                <a:spcPct val="115000"/>
              </a:lnSpc>
              <a:spcAft>
                <a:spcPts val="300"/>
              </a:spcAft>
              <a:buFont typeface="Symbol" panose="05050102010706020507" pitchFamily="18" charset="2"/>
              <a:buBlip>
                <a:blip r:embed="rId5"/>
              </a:buBlip>
            </a:pPr>
            <a:r>
              <a:rPr lang="fr-FR"/>
              <a:t>Deuxième niveau</a:t>
            </a:r>
          </a:p>
          <a:p>
            <a:pPr marL="342900" lvl="2" indent="-342900" algn="just">
              <a:lnSpc>
                <a:spcPct val="115000"/>
              </a:lnSpc>
              <a:spcAft>
                <a:spcPts val="300"/>
              </a:spcAft>
              <a:buFont typeface="Symbol" panose="05050102010706020507" pitchFamily="18" charset="2"/>
              <a:buBlip>
                <a:blip r:embed="rId5"/>
              </a:buBlip>
            </a:pPr>
            <a:r>
              <a:rPr lang="fr-FR"/>
              <a:t>Troisième niveau</a:t>
            </a:r>
          </a:p>
          <a:p>
            <a:pPr marL="342900" lvl="3" indent="-342900" algn="just">
              <a:lnSpc>
                <a:spcPct val="115000"/>
              </a:lnSpc>
              <a:spcAft>
                <a:spcPts val="300"/>
              </a:spcAft>
              <a:buFont typeface="Symbol" panose="05050102010706020507" pitchFamily="18" charset="2"/>
              <a:buBlip>
                <a:blip r:embed="rId5"/>
              </a:buBlip>
            </a:pPr>
            <a:r>
              <a:rPr lang="fr-FR"/>
              <a:t>Quatrième niveau</a:t>
            </a:r>
          </a:p>
          <a:p>
            <a:pPr marL="342900" lvl="4" indent="-342900" algn="just">
              <a:lnSpc>
                <a:spcPct val="115000"/>
              </a:lnSpc>
              <a:spcAft>
                <a:spcPts val="300"/>
              </a:spcAft>
              <a:buFont typeface="Symbol" panose="05050102010706020507" pitchFamily="18" charset="2"/>
              <a:buBlip>
                <a:blip r:embed="rId5"/>
              </a:buBlip>
            </a:pPr>
            <a:r>
              <a:rPr lang="fr-FR"/>
              <a:t>Cinquième niveau</a:t>
            </a:r>
            <a:endParaRPr lang="fr-FR" dirty="0"/>
          </a:p>
        </p:txBody>
      </p:sp>
    </p:spTree>
    <p:extLst>
      <p:ext uri="{BB962C8B-B14F-4D97-AF65-F5344CB8AC3E}">
        <p14:creationId xmlns:p14="http://schemas.microsoft.com/office/powerpoint/2010/main" val="2483056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vité">
    <p:spTree>
      <p:nvGrpSpPr>
        <p:cNvPr id="1" name=""/>
        <p:cNvGrpSpPr/>
        <p:nvPr/>
      </p:nvGrpSpPr>
      <p:grpSpPr>
        <a:xfrm>
          <a:off x="0" y="0"/>
          <a:ext cx="0" cy="0"/>
          <a:chOff x="0" y="0"/>
          <a:chExt cx="0" cy="0"/>
        </a:xfrm>
      </p:grpSpPr>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
        <p:nvSpPr>
          <p:cNvPr id="2" name="Ellipse 1"/>
          <p:cNvSpPr/>
          <p:nvPr userDrawn="1"/>
        </p:nvSpPr>
        <p:spPr>
          <a:xfrm>
            <a:off x="9863207" y="133504"/>
            <a:ext cx="2160000" cy="216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cap="small" spc="100" baseline="0" dirty="0"/>
          </a:p>
        </p:txBody>
      </p:sp>
      <p:sp>
        <p:nvSpPr>
          <p:cNvPr id="4" name="Espace réservé du contenu 3"/>
          <p:cNvSpPr>
            <a:spLocks noGrp="1"/>
          </p:cNvSpPr>
          <p:nvPr>
            <p:ph sz="quarter" idx="19"/>
          </p:nvPr>
        </p:nvSpPr>
        <p:spPr>
          <a:xfrm>
            <a:off x="10022686" y="837940"/>
            <a:ext cx="1841042" cy="751128"/>
          </a:xfrm>
          <a:prstGeom prst="rect">
            <a:avLst/>
          </a:prstGeom>
        </p:spPr>
        <p:txBody>
          <a:bodyPr anchor="ctr" anchorCtr="0"/>
          <a:lstStyle>
            <a:lvl1pPr marL="0" indent="0" algn="ctr" defTabSz="914400" rtl="0" eaLnBrk="1" latinLnBrk="0" hangingPunct="1">
              <a:buNone/>
              <a:defRPr lang="fr-FR" sz="2400" b="1" kern="1200" cap="small" spc="100" baseline="0" dirty="0" smtClean="0">
                <a:solidFill>
                  <a:schemeClr val="lt1"/>
                </a:solidFill>
                <a:latin typeface="+mn-lt"/>
                <a:ea typeface="+mn-ea"/>
                <a:cs typeface="+mn-cs"/>
              </a:defRPr>
            </a:lvl1pPr>
            <a:lvl2pPr marL="0" indent="0" algn="ctr" defTabSz="914400" rtl="0" eaLnBrk="1" latinLnBrk="0" hangingPunct="1">
              <a:buNone/>
              <a:defRPr lang="fr-FR" sz="1800" b="1" kern="1200" cap="small" spc="100" baseline="0" dirty="0" smtClean="0">
                <a:solidFill>
                  <a:schemeClr val="lt1"/>
                </a:solidFill>
                <a:latin typeface="+mn-lt"/>
                <a:ea typeface="+mn-ea"/>
                <a:cs typeface="+mn-cs"/>
              </a:defRPr>
            </a:lvl2pPr>
            <a:lvl3pPr marL="0" indent="0" algn="ctr" defTabSz="914400" rtl="0" eaLnBrk="1" latinLnBrk="0" hangingPunct="1">
              <a:buNone/>
              <a:defRPr lang="fr-FR" sz="1800" b="1" kern="1200" cap="small" spc="100" baseline="0" dirty="0" smtClean="0">
                <a:solidFill>
                  <a:schemeClr val="lt1"/>
                </a:solidFill>
                <a:latin typeface="+mn-lt"/>
                <a:ea typeface="+mn-ea"/>
                <a:cs typeface="+mn-cs"/>
              </a:defRPr>
            </a:lvl3pPr>
            <a:lvl4pPr marL="0" indent="0" algn="ctr" defTabSz="914400" rtl="0" eaLnBrk="1" latinLnBrk="0" hangingPunct="1">
              <a:buNone/>
              <a:defRPr lang="fr-FR" sz="1800" b="1" kern="1200" cap="small" spc="100" baseline="0" dirty="0" smtClean="0">
                <a:solidFill>
                  <a:schemeClr val="lt1"/>
                </a:solidFill>
                <a:latin typeface="+mn-lt"/>
                <a:ea typeface="+mn-ea"/>
                <a:cs typeface="+mn-cs"/>
              </a:defRPr>
            </a:lvl4pPr>
            <a:lvl5pPr marL="0" indent="0" algn="ctr" defTabSz="914400" rtl="0" eaLnBrk="1" latinLnBrk="0" hangingPunct="1">
              <a:buNone/>
              <a:defRPr lang="fr-FR" sz="1800" b="1" kern="1200" cap="small" spc="100" baseline="0" dirty="0">
                <a:solidFill>
                  <a:schemeClr val="lt1"/>
                </a:solidFill>
                <a:latin typeface="+mn-lt"/>
                <a:ea typeface="+mn-ea"/>
                <a:cs typeface="+mn-cs"/>
              </a:defRPr>
            </a:lvl5pPr>
          </a:lstStyle>
          <a:p>
            <a:pPr lvl="0"/>
            <a:r>
              <a:rPr lang="fr-FR"/>
              <a:t>Modifiez les styles du texte du masque</a:t>
            </a:r>
          </a:p>
        </p:txBody>
      </p:sp>
      <p:sp>
        <p:nvSpPr>
          <p:cNvPr id="10" name="Espace réservé du texte 3"/>
          <p:cNvSpPr>
            <a:spLocks noGrp="1"/>
          </p:cNvSpPr>
          <p:nvPr>
            <p:ph type="body" sz="quarter" idx="20"/>
          </p:nvPr>
        </p:nvSpPr>
        <p:spPr>
          <a:xfrm>
            <a:off x="598488" y="1371600"/>
            <a:ext cx="10515600"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16580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lanc">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4278045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c bas de page">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tx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4"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tx2"/>
                </a:solidFill>
              </a:defRPr>
            </a:lvl1pPr>
          </a:lstStyle>
          <a:p>
            <a:pPr lvl="0"/>
            <a:r>
              <a:rPr lang="fr-FR"/>
              <a:t>Modifiez les styles du texte du masque</a:t>
            </a:r>
          </a:p>
        </p:txBody>
      </p:sp>
      <p:sp>
        <p:nvSpPr>
          <p:cNvPr id="5" name="ZoneTexte 4">
            <a:extLst>
              <a:ext uri="{FF2B5EF4-FFF2-40B4-BE49-F238E27FC236}">
                <a16:creationId xmlns="" xmlns:a16="http://schemas.microsoft.com/office/drawing/2014/main" id="{08D14810-07E4-4E95-A42D-5FBF56C386B6}"/>
              </a:ext>
            </a:extLst>
          </p:cNvPr>
          <p:cNvSpPr txBox="1"/>
          <p:nvPr userDrawn="1"/>
        </p:nvSpPr>
        <p:spPr>
          <a:xfrm>
            <a:off x="591317" y="6520441"/>
            <a:ext cx="847028" cy="307777"/>
          </a:xfrm>
          <a:prstGeom prst="rect">
            <a:avLst/>
          </a:prstGeom>
          <a:noFill/>
        </p:spPr>
        <p:txBody>
          <a:bodyPr wrap="square" rtlCol="0">
            <a:spAutoFit/>
          </a:bodyPr>
          <a:lstStyle/>
          <a:p>
            <a:r>
              <a:rPr lang="fr-FR" sz="1400" b="1" cap="small" spc="100" baseline="0" dirty="0">
                <a:solidFill>
                  <a:schemeClr val="tx2"/>
                </a:solidFill>
              </a:rPr>
              <a:t>Solthis</a:t>
            </a:r>
          </a:p>
        </p:txBody>
      </p:sp>
    </p:spTree>
    <p:extLst>
      <p:ext uri="{BB962C8B-B14F-4D97-AF65-F5344CB8AC3E}">
        <p14:creationId xmlns:p14="http://schemas.microsoft.com/office/powerpoint/2010/main" val="3949134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oc droite">
    <p:spTree>
      <p:nvGrpSpPr>
        <p:cNvPr id="1" name=""/>
        <p:cNvGrpSpPr/>
        <p:nvPr/>
      </p:nvGrpSpPr>
      <p:grpSpPr>
        <a:xfrm>
          <a:off x="0" y="0"/>
          <a:ext cx="0" cy="0"/>
          <a:chOff x="0" y="0"/>
          <a:chExt cx="0" cy="0"/>
        </a:xfrm>
      </p:grpSpPr>
      <p:cxnSp>
        <p:nvCxnSpPr>
          <p:cNvPr id="10" name="Connecteur droit 9">
            <a:extLst>
              <a:ext uri="{FF2B5EF4-FFF2-40B4-BE49-F238E27FC236}">
                <a16:creationId xmlns="" xmlns:a16="http://schemas.microsoft.com/office/drawing/2014/main" id="{A8520AC9-49DF-4FDE-B39A-CB803AAA3BEE}"/>
              </a:ext>
            </a:extLst>
          </p:cNvPr>
          <p:cNvCxnSpPr>
            <a:cxnSpLocks/>
          </p:cNvCxnSpPr>
          <p:nvPr userDrawn="1"/>
        </p:nvCxnSpPr>
        <p:spPr>
          <a:xfrm flipV="1">
            <a:off x="6096000" y="683664"/>
            <a:ext cx="0" cy="550349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Espace réservé du texte 3">
            <a:extLst>
              <a:ext uri="{FF2B5EF4-FFF2-40B4-BE49-F238E27FC236}">
                <a16:creationId xmlns="" xmlns:a16="http://schemas.microsoft.com/office/drawing/2014/main" id="{55F4E74C-8A57-45FA-B3BF-5AFBEAD09D38}"/>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tx1"/>
                </a:solidFill>
              </a:defRPr>
            </a:lvl1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2">
            <a:extLst>
              <a:ext uri="{FF2B5EF4-FFF2-40B4-BE49-F238E27FC236}">
                <a16:creationId xmlns="" xmlns:a16="http://schemas.microsoft.com/office/drawing/2014/main" id="{B83DB242-6887-4803-9ACB-8D7FEDABC06F}"/>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B0156451-1510-430F-B8CC-DEEEBDD28FCE}"/>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Tree>
    <p:extLst>
      <p:ext uri="{BB962C8B-B14F-4D97-AF65-F5344CB8AC3E}">
        <p14:creationId xmlns:p14="http://schemas.microsoft.com/office/powerpoint/2010/main" val="4079899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oc droite couleur">
    <p:spTree>
      <p:nvGrpSpPr>
        <p:cNvPr id="1" name=""/>
        <p:cNvGrpSpPr/>
        <p:nvPr/>
      </p:nvGrpSpPr>
      <p:grpSpPr>
        <a:xfrm>
          <a:off x="0" y="0"/>
          <a:ext cx="0" cy="0"/>
          <a:chOff x="0" y="0"/>
          <a:chExt cx="0" cy="0"/>
        </a:xfrm>
      </p:grpSpPr>
      <p:sp>
        <p:nvSpPr>
          <p:cNvPr id="142" name="Rectangle 141">
            <a:extLst>
              <a:ext uri="{FF2B5EF4-FFF2-40B4-BE49-F238E27FC236}">
                <a16:creationId xmlns="" xmlns:a16="http://schemas.microsoft.com/office/drawing/2014/main" id="{D2E1AD83-EF78-4DC3-8E4C-9F22F210B103}"/>
              </a:ext>
            </a:extLst>
          </p:cNvPr>
          <p:cNvSpPr/>
          <p:nvPr userDrawn="1"/>
        </p:nvSpPr>
        <p:spPr>
          <a:xfrm>
            <a:off x="6096000" y="0"/>
            <a:ext cx="6096000" cy="6503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57" name="Espace réservé du texte 3">
            <a:extLst>
              <a:ext uri="{FF2B5EF4-FFF2-40B4-BE49-F238E27FC236}">
                <a16:creationId xmlns="" xmlns:a16="http://schemas.microsoft.com/office/drawing/2014/main" id="{8218CF3E-3D95-4B73-B779-7D6AD7874647}"/>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4"/>
              </a:buBlip>
              <a:defRPr sz="1800">
                <a:solidFill>
                  <a:schemeClr val="bg1"/>
                </a:solidFill>
              </a:defRPr>
            </a:lvl1pPr>
          </a:lstStyle>
          <a:p>
            <a:pPr lvl="0"/>
            <a:r>
              <a:rPr lang="fr-FR"/>
              <a:t>Modifiez les styles du texte du masque</a:t>
            </a:r>
          </a:p>
        </p:txBody>
      </p:sp>
      <p:sp>
        <p:nvSpPr>
          <p:cNvPr id="11" name="Espace réservé du texte 2">
            <a:extLst>
              <a:ext uri="{FF2B5EF4-FFF2-40B4-BE49-F238E27FC236}">
                <a16:creationId xmlns="" xmlns:a16="http://schemas.microsoft.com/office/drawing/2014/main" id="{65A1A48D-D53B-4E45-8759-AF560D5D25E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716D1B99-248B-40CF-B356-35BB9B470115}"/>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Tree>
    <p:extLst>
      <p:ext uri="{BB962C8B-B14F-4D97-AF65-F5344CB8AC3E}">
        <p14:creationId xmlns:p14="http://schemas.microsoft.com/office/powerpoint/2010/main" val="1962176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5" name="Espace réservé pour une image  2">
            <a:extLst>
              <a:ext uri="{FF2B5EF4-FFF2-40B4-BE49-F238E27FC236}">
                <a16:creationId xmlns="" xmlns:a16="http://schemas.microsoft.com/office/drawing/2014/main" id="{FBE07847-1023-43FA-852C-4C33A7AFB61C}"/>
              </a:ext>
            </a:extLst>
          </p:cNvPr>
          <p:cNvSpPr>
            <a:spLocks noGrp="1"/>
          </p:cNvSpPr>
          <p:nvPr>
            <p:ph type="pic" idx="13"/>
          </p:nvPr>
        </p:nvSpPr>
        <p:spPr>
          <a:xfrm>
            <a:off x="6095998" y="0"/>
            <a:ext cx="6096001" cy="64936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7" name="Espace réservé du texte 3">
            <a:extLst>
              <a:ext uri="{FF2B5EF4-FFF2-40B4-BE49-F238E27FC236}">
                <a16:creationId xmlns="" xmlns:a16="http://schemas.microsoft.com/office/drawing/2014/main" id="{8C4BE890-47FA-4D6F-8B46-725706B81575}"/>
              </a:ext>
            </a:extLst>
          </p:cNvPr>
          <p:cNvSpPr>
            <a:spLocks noGrp="1"/>
          </p:cNvSpPr>
          <p:nvPr>
            <p:ph type="body" sz="quarter" idx="12"/>
          </p:nvPr>
        </p:nvSpPr>
        <p:spPr>
          <a:xfrm>
            <a:off x="599096" y="3429000"/>
            <a:ext cx="4724934" cy="2873242"/>
          </a:xfrm>
          <a:prstGeom prst="rect">
            <a:avLst/>
          </a:prstGeom>
        </p:spPr>
        <p:txBody>
          <a:bodyPr anchor="t"/>
          <a:lstStyle>
            <a:lvl1pPr marL="285750" indent="-285750">
              <a:buFontTx/>
              <a:buBlip>
                <a:blip r:embed="rId4"/>
              </a:buBlip>
              <a:defRPr sz="1800">
                <a:solidFill>
                  <a:schemeClr val="tx1"/>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C49D4156-4FF3-4434-906B-101DB418344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3" name="Espace réservé du texte 2">
            <a:extLst>
              <a:ext uri="{FF2B5EF4-FFF2-40B4-BE49-F238E27FC236}">
                <a16:creationId xmlns="" xmlns:a16="http://schemas.microsoft.com/office/drawing/2014/main" id="{23DE187E-FAEB-4BD8-8907-327F79711547}"/>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9" name="Titre 1"/>
          <p:cNvSpPr>
            <a:spLocks noGrp="1"/>
          </p:cNvSpPr>
          <p:nvPr>
            <p:ph type="title"/>
          </p:nvPr>
        </p:nvSpPr>
        <p:spPr>
          <a:xfrm>
            <a:off x="599095" y="555760"/>
            <a:ext cx="5109374"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Tree>
    <p:extLst>
      <p:ext uri="{BB962C8B-B14F-4D97-AF65-F5344CB8AC3E}">
        <p14:creationId xmlns:p14="http://schemas.microsoft.com/office/powerpoint/2010/main" val="1425551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sp>
        <p:nvSpPr>
          <p:cNvPr id="7" name="Espace réservé pour une image  2">
            <a:extLst>
              <a:ext uri="{FF2B5EF4-FFF2-40B4-BE49-F238E27FC236}">
                <a16:creationId xmlns="" xmlns:a16="http://schemas.microsoft.com/office/drawing/2014/main" id="{A292B80A-9DA4-4F8B-8950-40EF23011AC3}"/>
              </a:ext>
            </a:extLst>
          </p:cNvPr>
          <p:cNvSpPr>
            <a:spLocks noGrp="1"/>
          </p:cNvSpPr>
          <p:nvPr>
            <p:ph type="pic" idx="13"/>
          </p:nvPr>
        </p:nvSpPr>
        <p:spPr>
          <a:xfrm>
            <a:off x="0" y="1"/>
            <a:ext cx="12192000" cy="206326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pic>
        <p:nvPicPr>
          <p:cNvPr id="10" name="Graphique 9">
            <a:extLst>
              <a:ext uri="{FF2B5EF4-FFF2-40B4-BE49-F238E27FC236}">
                <a16:creationId xmlns="" xmlns:a16="http://schemas.microsoft.com/office/drawing/2014/main" id="{D08A1279-98CE-4644-A37E-549FF2C524F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7DE06C16-430D-4C1A-A09F-4BB93F7CE302}"/>
              </a:ext>
            </a:extLst>
          </p:cNvPr>
          <p:cNvSpPr>
            <a:spLocks noGrp="1"/>
          </p:cNvSpPr>
          <p:nvPr>
            <p:ph type="body" sz="quarter" idx="12"/>
          </p:nvPr>
        </p:nvSpPr>
        <p:spPr>
          <a:xfrm>
            <a:off x="599094" y="3619574"/>
            <a:ext cx="10912194" cy="2554762"/>
          </a:xfrm>
          <a:prstGeom prst="rect">
            <a:avLst/>
          </a:prstGeom>
        </p:spPr>
        <p:txBody>
          <a:bodyPr anchor="t"/>
          <a:lstStyle>
            <a:lvl1pPr marL="342900" indent="-342900">
              <a:buFontTx/>
              <a:buBlip>
                <a:blip r:embed="rId4"/>
              </a:buBlip>
              <a:defRPr sz="1800">
                <a:solidFill>
                  <a:schemeClr val="tx1"/>
                </a:solidFill>
              </a:defRPr>
            </a:lvl1pPr>
          </a:lstStyle>
          <a:p>
            <a:pPr lvl="0"/>
            <a:r>
              <a:rPr lang="fr-FR"/>
              <a:t>Modifiez les styles du texte du masque</a:t>
            </a:r>
          </a:p>
        </p:txBody>
      </p:sp>
      <p:sp>
        <p:nvSpPr>
          <p:cNvPr id="15" name="Espace réservé du texte 3">
            <a:extLst>
              <a:ext uri="{FF2B5EF4-FFF2-40B4-BE49-F238E27FC236}">
                <a16:creationId xmlns="" xmlns:a16="http://schemas.microsoft.com/office/drawing/2014/main" id="{6D53F6DB-08CC-4582-93A8-0E0AF5F28D93}"/>
              </a:ext>
            </a:extLst>
          </p:cNvPr>
          <p:cNvSpPr>
            <a:spLocks noGrp="1"/>
          </p:cNvSpPr>
          <p:nvPr>
            <p:ph type="body" sz="quarter" idx="11"/>
          </p:nvPr>
        </p:nvSpPr>
        <p:spPr>
          <a:xfrm>
            <a:off x="599095" y="2253834"/>
            <a:ext cx="10912193" cy="1175165"/>
          </a:xfrm>
          <a:prstGeom prst="rect">
            <a:avLst/>
          </a:prstGeom>
        </p:spPr>
        <p:txBody>
          <a:bodyPr/>
          <a:lstStyle>
            <a:lvl1pPr>
              <a:defRPr lang="fr-FR" sz="3600" b="1" cap="small" spc="100" baseline="0" smtClean="0">
                <a:solidFill>
                  <a:schemeClr val="accent1"/>
                </a:solidFill>
              </a:defRPr>
            </a:lvl1pPr>
          </a:lstStyle>
          <a:p>
            <a:pPr marL="0" lvl="0" indent="0">
              <a:buNone/>
            </a:pPr>
            <a:r>
              <a:rPr lang="fr-FR"/>
              <a:t>Modifiez les styles du texte du masque</a:t>
            </a:r>
          </a:p>
        </p:txBody>
      </p:sp>
      <p:sp>
        <p:nvSpPr>
          <p:cNvPr id="9" name="Espace réservé du texte 2">
            <a:extLst>
              <a:ext uri="{FF2B5EF4-FFF2-40B4-BE49-F238E27FC236}">
                <a16:creationId xmlns="" xmlns:a16="http://schemas.microsoft.com/office/drawing/2014/main" id="{1F480566-B60B-4EEB-94A5-9A8213FC7D6B}"/>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DEB58621-929A-4A80-B3E3-C367EF868A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1546245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3">
    <p:spTree>
      <p:nvGrpSpPr>
        <p:cNvPr id="1" name=""/>
        <p:cNvGrpSpPr/>
        <p:nvPr/>
      </p:nvGrpSpPr>
      <p:grpSpPr>
        <a:xfrm>
          <a:off x="0" y="0"/>
          <a:ext cx="0" cy="0"/>
          <a:chOff x="0" y="0"/>
          <a:chExt cx="0" cy="0"/>
        </a:xfrm>
      </p:grpSpPr>
      <p:sp>
        <p:nvSpPr>
          <p:cNvPr id="8" name="Espace réservé pour une image  2">
            <a:extLst>
              <a:ext uri="{FF2B5EF4-FFF2-40B4-BE49-F238E27FC236}">
                <a16:creationId xmlns="" xmlns:a16="http://schemas.microsoft.com/office/drawing/2014/main" id="{369FAA2E-26E1-4347-A484-44EA24C9D2EC}"/>
              </a:ext>
            </a:extLst>
          </p:cNvPr>
          <p:cNvSpPr>
            <a:spLocks noGrp="1"/>
          </p:cNvSpPr>
          <p:nvPr>
            <p:ph type="pic" idx="13"/>
          </p:nvPr>
        </p:nvSpPr>
        <p:spPr>
          <a:xfrm>
            <a:off x="0" y="1"/>
            <a:ext cx="12192000" cy="582929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5" name="Espace réservé du texte 14">
            <a:extLst>
              <a:ext uri="{FF2B5EF4-FFF2-40B4-BE49-F238E27FC236}">
                <a16:creationId xmlns="" xmlns:a16="http://schemas.microsoft.com/office/drawing/2014/main" id="{070E29CC-8AFD-4E08-AB1F-F24BD494FC30}"/>
              </a:ext>
            </a:extLst>
          </p:cNvPr>
          <p:cNvSpPr>
            <a:spLocks noGrp="1"/>
          </p:cNvSpPr>
          <p:nvPr>
            <p:ph type="body" sz="quarter" idx="14"/>
          </p:nvPr>
        </p:nvSpPr>
        <p:spPr>
          <a:xfrm>
            <a:off x="591318" y="6004350"/>
            <a:ext cx="11227490" cy="299489"/>
          </a:xfrm>
          <a:prstGeom prst="rect">
            <a:avLst/>
          </a:prstGeom>
        </p:spPr>
        <p:txBody>
          <a:bodyPr/>
          <a:lstStyle>
            <a:lvl1pPr marL="0" indent="0">
              <a:buNone/>
              <a:defRPr sz="1800"/>
            </a:lvl1pPr>
          </a:lstStyle>
          <a:p>
            <a:pPr lvl="0"/>
            <a:r>
              <a:rPr lang="fr-FR"/>
              <a:t>Modifiez les styles du texte du masque</a:t>
            </a:r>
          </a:p>
        </p:txBody>
      </p:sp>
      <p:pic>
        <p:nvPicPr>
          <p:cNvPr id="13" name="Filigrane">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A7A28901-ADCB-429F-9FFD-4F672988DA05}"/>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9" name="Espace réservé du texte 2">
            <a:extLst>
              <a:ext uri="{FF2B5EF4-FFF2-40B4-BE49-F238E27FC236}">
                <a16:creationId xmlns="" xmlns:a16="http://schemas.microsoft.com/office/drawing/2014/main" id="{BEF0FD51-A11B-43EF-8FB5-00F767362053}"/>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3808923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4">
    <p:spTree>
      <p:nvGrpSpPr>
        <p:cNvPr id="1" name=""/>
        <p:cNvGrpSpPr/>
        <p:nvPr/>
      </p:nvGrpSpPr>
      <p:grpSpPr>
        <a:xfrm>
          <a:off x="0" y="0"/>
          <a:ext cx="0" cy="0"/>
          <a:chOff x="0" y="0"/>
          <a:chExt cx="0" cy="0"/>
        </a:xfrm>
      </p:grpSpPr>
      <p:sp>
        <p:nvSpPr>
          <p:cNvPr id="17" name="Espace réservé pour une image  2">
            <a:extLst>
              <a:ext uri="{FF2B5EF4-FFF2-40B4-BE49-F238E27FC236}">
                <a16:creationId xmlns="" xmlns:a16="http://schemas.microsoft.com/office/drawing/2014/main" id="{37236BAB-19A8-47AB-94B5-408E51B50832}"/>
              </a:ext>
            </a:extLst>
          </p:cNvPr>
          <p:cNvSpPr>
            <a:spLocks noGrp="1"/>
          </p:cNvSpPr>
          <p:nvPr>
            <p:ph type="pic" idx="13"/>
          </p:nvPr>
        </p:nvSpPr>
        <p:spPr>
          <a:xfrm>
            <a:off x="0" y="0"/>
            <a:ext cx="12192000" cy="649330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pic>
        <p:nvPicPr>
          <p:cNvPr id="13" name="Graphique 12">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6" name="Espace réservé du texte 5">
            <a:extLst>
              <a:ext uri="{FF2B5EF4-FFF2-40B4-BE49-F238E27FC236}">
                <a16:creationId xmlns="" xmlns:a16="http://schemas.microsoft.com/office/drawing/2014/main" id="{BAABA7D4-9C2E-416F-AF5A-2DB3380CCB32}"/>
              </a:ext>
            </a:extLst>
          </p:cNvPr>
          <p:cNvSpPr>
            <a:spLocks noGrp="1"/>
          </p:cNvSpPr>
          <p:nvPr>
            <p:ph type="body" sz="quarter" idx="14" hasCustomPrompt="1"/>
          </p:nvPr>
        </p:nvSpPr>
        <p:spPr>
          <a:xfrm>
            <a:off x="7382109" y="3981450"/>
            <a:ext cx="3810000" cy="600075"/>
          </a:xfrm>
          <a:prstGeom prst="rect">
            <a:avLst/>
          </a:prstGeom>
        </p:spPr>
        <p:txBody>
          <a:bodyPr/>
          <a:lstStyle>
            <a:lvl1pPr marL="0" indent="0">
              <a:buNone/>
              <a:defRPr sz="1600" i="0">
                <a:solidFill>
                  <a:schemeClr val="accent1"/>
                </a:solidFill>
              </a:defRPr>
            </a:lvl1pPr>
          </a:lstStyle>
          <a:p>
            <a:pPr lvl="0"/>
            <a:r>
              <a:rPr lang="fr-FR"/>
              <a:t>Nom Auteur</a:t>
            </a:r>
          </a:p>
        </p:txBody>
      </p:sp>
      <p:sp>
        <p:nvSpPr>
          <p:cNvPr id="16" name="Espace réservé du texte 5">
            <a:extLst>
              <a:ext uri="{FF2B5EF4-FFF2-40B4-BE49-F238E27FC236}">
                <a16:creationId xmlns="" xmlns:a16="http://schemas.microsoft.com/office/drawing/2014/main" id="{F18619EB-8BA1-4162-B8B0-708F277CD373}"/>
              </a:ext>
            </a:extLst>
          </p:cNvPr>
          <p:cNvSpPr>
            <a:spLocks noGrp="1"/>
          </p:cNvSpPr>
          <p:nvPr>
            <p:ph type="body" sz="quarter" idx="15" hasCustomPrompt="1"/>
          </p:nvPr>
        </p:nvSpPr>
        <p:spPr>
          <a:xfrm>
            <a:off x="7382109" y="2388399"/>
            <a:ext cx="3810000" cy="1466850"/>
          </a:xfrm>
          <a:prstGeom prst="rect">
            <a:avLst/>
          </a:prstGeom>
        </p:spPr>
        <p:txBody>
          <a:bodyPr anchor="b"/>
          <a:lstStyle>
            <a:lvl1pPr marL="0" indent="0">
              <a:buNone/>
              <a:defRPr sz="2400" i="1">
                <a:solidFill>
                  <a:schemeClr val="accent1"/>
                </a:solidFill>
              </a:defRPr>
            </a:lvl1pPr>
          </a:lstStyle>
          <a:p>
            <a:pPr lvl="0"/>
            <a:r>
              <a:rPr lang="fr-FR"/>
              <a:t>« Cliquez pour modifier les styles du texte du masque »</a:t>
            </a:r>
          </a:p>
        </p:txBody>
      </p:sp>
      <p:sp>
        <p:nvSpPr>
          <p:cNvPr id="9" name="Espace réservé du texte 2">
            <a:extLst>
              <a:ext uri="{FF2B5EF4-FFF2-40B4-BE49-F238E27FC236}">
                <a16:creationId xmlns="" xmlns:a16="http://schemas.microsoft.com/office/drawing/2014/main" id="{3072BC62-A626-4FCA-AD01-601129D297ED}"/>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0" name="Espace réservé du texte 2">
            <a:extLst>
              <a:ext uri="{FF2B5EF4-FFF2-40B4-BE49-F238E27FC236}">
                <a16:creationId xmlns="" xmlns:a16="http://schemas.microsoft.com/office/drawing/2014/main" id="{21E1E3B2-EF83-4EF2-A187-625025A4A4CD}"/>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3107777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ste simple">
    <p:spTree>
      <p:nvGrpSpPr>
        <p:cNvPr id="1" name=""/>
        <p:cNvGrpSpPr/>
        <p:nvPr/>
      </p:nvGrpSpPr>
      <p:grpSpPr>
        <a:xfrm>
          <a:off x="0" y="0"/>
          <a:ext cx="0" cy="0"/>
          <a:chOff x="0" y="0"/>
          <a:chExt cx="0" cy="0"/>
        </a:xfrm>
      </p:grpSpPr>
      <p:sp>
        <p:nvSpPr>
          <p:cNvPr id="5" name="Espace réservé du texte 5">
            <a:extLst>
              <a:ext uri="{FF2B5EF4-FFF2-40B4-BE49-F238E27FC236}">
                <a16:creationId xmlns="" xmlns:a16="http://schemas.microsoft.com/office/drawing/2014/main" id="{B72D56F8-CEBC-4008-857B-2563562D3C6E}"/>
              </a:ext>
            </a:extLst>
          </p:cNvPr>
          <p:cNvSpPr>
            <a:spLocks noGrp="1"/>
          </p:cNvSpPr>
          <p:nvPr>
            <p:ph type="body" sz="quarter" idx="13"/>
          </p:nvPr>
        </p:nvSpPr>
        <p:spPr>
          <a:xfrm>
            <a:off x="599094" y="2247825"/>
            <a:ext cx="10259405" cy="3939329"/>
          </a:xfrm>
          <a:prstGeom prst="rect">
            <a:avLst/>
          </a:prstGeom>
        </p:spPr>
        <p:txBody>
          <a:bodyPr/>
          <a:lstStyle>
            <a:lvl1pPr marL="228600" indent="-228600">
              <a:buFontTx/>
              <a:buBlip>
                <a:blip r:embed="rId2"/>
              </a:buBlip>
              <a:defRPr sz="1800"/>
            </a:lvl1pPr>
            <a:lvl2pPr marL="685800" indent="-228600">
              <a:buFontTx/>
              <a:buBlip>
                <a:blip r:embed="rId2"/>
              </a:buBlip>
              <a:defRPr sz="1800"/>
            </a:lvl2pPr>
          </a:lstStyle>
          <a:p>
            <a:pPr lvl="0"/>
            <a:r>
              <a:rPr lang="fr-FR"/>
              <a:t>Modifiez les styles du texte du masque</a:t>
            </a:r>
          </a:p>
          <a:p>
            <a:pPr lvl="1"/>
            <a:r>
              <a:rPr lang="fr-FR"/>
              <a:t>Deuxième niveau</a:t>
            </a:r>
          </a:p>
        </p:txBody>
      </p:sp>
      <p:sp>
        <p:nvSpPr>
          <p:cNvPr id="8" name="Espace réservé du texte 2">
            <a:extLst>
              <a:ext uri="{FF2B5EF4-FFF2-40B4-BE49-F238E27FC236}">
                <a16:creationId xmlns="" xmlns:a16="http://schemas.microsoft.com/office/drawing/2014/main" id="{EACF0B3C-7B02-4AAB-88B1-FF0DF08AE35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9" name="Espace réservé du texte 2">
            <a:extLst>
              <a:ext uri="{FF2B5EF4-FFF2-40B4-BE49-F238E27FC236}">
                <a16:creationId xmlns="" xmlns:a16="http://schemas.microsoft.com/office/drawing/2014/main" id="{232C2B4E-D065-46F7-851C-9DF4F7BD026B}"/>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Tree>
    <p:extLst>
      <p:ext uri="{BB962C8B-B14F-4D97-AF65-F5344CB8AC3E}">
        <p14:creationId xmlns:p14="http://schemas.microsoft.com/office/powerpoint/2010/main" val="2605245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7" name="Espace réservé du texte 3">
            <a:extLst>
              <a:ext uri="{FF2B5EF4-FFF2-40B4-BE49-F238E27FC236}">
                <a16:creationId xmlns="" xmlns:a16="http://schemas.microsoft.com/office/drawing/2014/main" id="{738FBE1B-41BE-4EC2-B84B-B6CED7719FFB}"/>
              </a:ext>
            </a:extLst>
          </p:cNvPr>
          <p:cNvSpPr>
            <a:spLocks noGrp="1"/>
          </p:cNvSpPr>
          <p:nvPr>
            <p:ph type="body" sz="quarter" idx="15"/>
          </p:nvPr>
        </p:nvSpPr>
        <p:spPr>
          <a:xfrm>
            <a:off x="599095" y="2231349"/>
            <a:ext cx="10981159" cy="657745"/>
          </a:xfrm>
          <a:prstGeom prst="rect">
            <a:avLst/>
          </a:prstGeom>
        </p:spPr>
        <p:txBody>
          <a:bodyPr anchor="ctr"/>
          <a:lstStyle>
            <a:lvl1pPr marL="0" indent="0" algn="ctr">
              <a:buNone/>
              <a:defRPr sz="2400">
                <a:solidFill>
                  <a:schemeClr val="tx2"/>
                </a:solidFill>
              </a:defRPr>
            </a:lvl1pPr>
          </a:lstStyle>
          <a:p>
            <a:pPr lvl="0"/>
            <a:r>
              <a:rPr lang="fr-FR"/>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11" name="Titre 1"/>
          <p:cNvSpPr>
            <a:spLocks noGrp="1"/>
          </p:cNvSpPr>
          <p:nvPr>
            <p:ph type="title"/>
          </p:nvPr>
        </p:nvSpPr>
        <p:spPr>
          <a:xfrm>
            <a:off x="599095" y="555760"/>
            <a:ext cx="10515600"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Tree>
    <p:extLst>
      <p:ext uri="{BB962C8B-B14F-4D97-AF65-F5344CB8AC3E}">
        <p14:creationId xmlns:p14="http://schemas.microsoft.com/office/powerpoint/2010/main" val="27657858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11" name="Espace réservé pour une image  2">
            <a:extLst>
              <a:ext uri="{FF2B5EF4-FFF2-40B4-BE49-F238E27FC236}">
                <a16:creationId xmlns="" xmlns:a16="http://schemas.microsoft.com/office/drawing/2014/main" id="{09FA33D4-26D5-4E5C-8A21-18734AEEDFA0}"/>
              </a:ext>
            </a:extLst>
          </p:cNvPr>
          <p:cNvSpPr>
            <a:spLocks noGrp="1"/>
          </p:cNvSpPr>
          <p:nvPr>
            <p:ph type="pic" idx="13"/>
          </p:nvPr>
        </p:nvSpPr>
        <p:spPr>
          <a:xfrm>
            <a:off x="140"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5" name="Espace réservé pour une image  2">
            <a:extLst>
              <a:ext uri="{FF2B5EF4-FFF2-40B4-BE49-F238E27FC236}">
                <a16:creationId xmlns="" xmlns:a16="http://schemas.microsoft.com/office/drawing/2014/main" id="{F3C49AEB-B46D-40E9-AA57-BC5F33F97C92}"/>
              </a:ext>
            </a:extLst>
          </p:cNvPr>
          <p:cNvSpPr>
            <a:spLocks noGrp="1"/>
          </p:cNvSpPr>
          <p:nvPr>
            <p:ph type="pic" idx="20"/>
          </p:nvPr>
        </p:nvSpPr>
        <p:spPr>
          <a:xfrm>
            <a:off x="4208584" y="4427499"/>
            <a:ext cx="3785779"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6" name="Espace réservé pour une image  2">
            <a:extLst>
              <a:ext uri="{FF2B5EF4-FFF2-40B4-BE49-F238E27FC236}">
                <a16:creationId xmlns="" xmlns:a16="http://schemas.microsoft.com/office/drawing/2014/main" id="{6C816204-5FB6-4304-8A3A-339E8553D068}"/>
              </a:ext>
            </a:extLst>
          </p:cNvPr>
          <p:cNvSpPr>
            <a:spLocks noGrp="1"/>
          </p:cNvSpPr>
          <p:nvPr>
            <p:ph type="pic" idx="21"/>
          </p:nvPr>
        </p:nvSpPr>
        <p:spPr>
          <a:xfrm>
            <a:off x="7994371"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7" name="Titre 1"/>
          <p:cNvSpPr>
            <a:spLocks noGrp="1"/>
          </p:cNvSpPr>
          <p:nvPr>
            <p:ph type="title"/>
          </p:nvPr>
        </p:nvSpPr>
        <p:spPr>
          <a:xfrm>
            <a:off x="599095" y="555760"/>
            <a:ext cx="10515600"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Tree>
    <p:extLst>
      <p:ext uri="{BB962C8B-B14F-4D97-AF65-F5344CB8AC3E}">
        <p14:creationId xmlns:p14="http://schemas.microsoft.com/office/powerpoint/2010/main" val="24996365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rangs">
    <p:spTree>
      <p:nvGrpSpPr>
        <p:cNvPr id="1" name=""/>
        <p:cNvGrpSpPr/>
        <p:nvPr/>
      </p:nvGrpSpPr>
      <p:grpSpPr>
        <a:xfrm>
          <a:off x="0" y="0"/>
          <a:ext cx="0" cy="0"/>
          <a:chOff x="0" y="0"/>
          <a:chExt cx="0" cy="0"/>
        </a:xfrm>
      </p:grpSpPr>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a:off x="599095" y="3600460"/>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360869"/>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4" name="Espace réservé du texte 3">
            <a:extLst>
              <a:ext uri="{FF2B5EF4-FFF2-40B4-BE49-F238E27FC236}">
                <a16:creationId xmlns="" xmlns:a16="http://schemas.microsoft.com/office/drawing/2014/main" id="{569E312A-3494-4DF2-84D7-87922A1D377E}"/>
              </a:ext>
            </a:extLst>
          </p:cNvPr>
          <p:cNvSpPr>
            <a:spLocks noGrp="1"/>
          </p:cNvSpPr>
          <p:nvPr>
            <p:ph type="body" sz="quarter" idx="19"/>
          </p:nvPr>
        </p:nvSpPr>
        <p:spPr>
          <a:xfrm>
            <a:off x="599096" y="3806011"/>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cxnSp>
        <p:nvCxnSpPr>
          <p:cNvPr id="15" name="Connecteur droit 14">
            <a:extLst>
              <a:ext uri="{FF2B5EF4-FFF2-40B4-BE49-F238E27FC236}">
                <a16:creationId xmlns="" xmlns:a16="http://schemas.microsoft.com/office/drawing/2014/main" id="{8AB57548-3830-45D7-9D69-B48539A237AE}"/>
              </a:ext>
            </a:extLst>
          </p:cNvPr>
          <p:cNvCxnSpPr>
            <a:cxnSpLocks/>
          </p:cNvCxnSpPr>
          <p:nvPr userDrawn="1"/>
        </p:nvCxnSpPr>
        <p:spPr>
          <a:xfrm>
            <a:off x="599095" y="5054126"/>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Espace réservé du texte 3">
            <a:extLst>
              <a:ext uri="{FF2B5EF4-FFF2-40B4-BE49-F238E27FC236}">
                <a16:creationId xmlns="" xmlns:a16="http://schemas.microsoft.com/office/drawing/2014/main" id="{7CE8FB20-68B3-4D95-A0EF-52316E98D476}"/>
              </a:ext>
            </a:extLst>
          </p:cNvPr>
          <p:cNvSpPr>
            <a:spLocks noGrp="1"/>
          </p:cNvSpPr>
          <p:nvPr>
            <p:ph type="body" sz="quarter" idx="20"/>
          </p:nvPr>
        </p:nvSpPr>
        <p:spPr>
          <a:xfrm>
            <a:off x="599096" y="5251130"/>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0" name="Espace réservé du texte 3">
            <a:extLst>
              <a:ext uri="{FF2B5EF4-FFF2-40B4-BE49-F238E27FC236}">
                <a16:creationId xmlns="" xmlns:a16="http://schemas.microsoft.com/office/drawing/2014/main" id="{A6E1E224-5508-41B2-9995-ED93F42F031D}"/>
              </a:ext>
            </a:extLst>
          </p:cNvPr>
          <p:cNvSpPr>
            <a:spLocks noGrp="1"/>
          </p:cNvSpPr>
          <p:nvPr>
            <p:ph type="body" sz="quarter" idx="15"/>
          </p:nvPr>
        </p:nvSpPr>
        <p:spPr>
          <a:xfrm>
            <a:off x="599095" y="1600349"/>
            <a:ext cx="10981159" cy="657745"/>
          </a:xfrm>
          <a:prstGeom prst="rect">
            <a:avLst/>
          </a:prstGeom>
        </p:spPr>
        <p:txBody>
          <a:bodyPr anchor="ctr"/>
          <a:lstStyle>
            <a:lvl1pPr marL="0" indent="0" algn="ctr">
              <a:buNone/>
              <a:defRPr sz="2400">
                <a:solidFill>
                  <a:schemeClr val="tx2"/>
                </a:solidFill>
              </a:defRPr>
            </a:lvl1pPr>
          </a:lstStyle>
          <a:p>
            <a:pPr lvl="0"/>
            <a:r>
              <a:rPr lang="fr-FR"/>
              <a:t>Modifiez les styles du texte du masque</a:t>
            </a:r>
          </a:p>
        </p:txBody>
      </p:sp>
      <p:sp>
        <p:nvSpPr>
          <p:cNvPr id="16" name="Espace réservé du texte 2">
            <a:extLst>
              <a:ext uri="{FF2B5EF4-FFF2-40B4-BE49-F238E27FC236}">
                <a16:creationId xmlns="" xmlns:a16="http://schemas.microsoft.com/office/drawing/2014/main" id="{021EDCD8-80F6-4901-85F2-5AC680F94F96}"/>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7" name="Espace réservé du texte 2">
            <a:extLst>
              <a:ext uri="{FF2B5EF4-FFF2-40B4-BE49-F238E27FC236}">
                <a16:creationId xmlns="" xmlns:a16="http://schemas.microsoft.com/office/drawing/2014/main" id="{98588B40-A8E5-4950-B01E-3E7D55DFCC6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11" name="Titre 1"/>
          <p:cNvSpPr>
            <a:spLocks noGrp="1"/>
          </p:cNvSpPr>
          <p:nvPr>
            <p:ph type="title"/>
          </p:nvPr>
        </p:nvSpPr>
        <p:spPr>
          <a:xfrm>
            <a:off x="599095" y="555760"/>
            <a:ext cx="10515600" cy="657744"/>
          </a:xfrm>
          <a:prstGeom prst="rect">
            <a:avLst/>
          </a:prstGeom>
        </p:spPr>
        <p:txBody>
          <a:bodyPr/>
          <a:lstStyle>
            <a:lvl1pPr>
              <a:defRPr lang="fr-FR" sz="3600" b="1" cap="small" spc="100" baseline="0" dirty="0">
                <a:solidFill>
                  <a:schemeClr val="accent1"/>
                </a:solidFill>
                <a:latin typeface="+mn-lt"/>
                <a:ea typeface="+mn-ea"/>
                <a:cs typeface="+mn-cs"/>
              </a:defRPr>
            </a:lvl1pPr>
          </a:lstStyle>
          <a:p>
            <a:pPr marL="0" lvl="0" indent="0">
              <a:spcBef>
                <a:spcPts val="1000"/>
              </a:spcBef>
              <a:buFont typeface="Arial" panose="020B0604020202020204" pitchFamily="34" charset="0"/>
            </a:pPr>
            <a:r>
              <a:rPr lang="fr-FR"/>
              <a:t>Modifiez le style du titre</a:t>
            </a:r>
            <a:endParaRPr lang="fr-FR" dirty="0"/>
          </a:p>
        </p:txBody>
      </p:sp>
    </p:spTree>
    <p:extLst>
      <p:ext uri="{BB962C8B-B14F-4D97-AF65-F5344CB8AC3E}">
        <p14:creationId xmlns:p14="http://schemas.microsoft.com/office/powerpoint/2010/main" val="1001581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
        <p:nvSpPr>
          <p:cNvPr id="4" name="Espace réservé du texte 2">
            <a:extLst>
              <a:ext uri="{FF2B5EF4-FFF2-40B4-BE49-F238E27FC236}">
                <a16:creationId xmlns="" xmlns:a16="http://schemas.microsoft.com/office/drawing/2014/main" id="{1A2BDDD6-1054-44B9-B8C4-D7F1E7117AE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5" name="Espace réservé du texte 2">
            <a:extLst>
              <a:ext uri="{FF2B5EF4-FFF2-40B4-BE49-F238E27FC236}">
                <a16:creationId xmlns="" xmlns:a16="http://schemas.microsoft.com/office/drawing/2014/main" id="{AAAFC5C6-35A3-4A02-B249-94038AD98D0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3055696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section">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 name="Connecteur droit 3"/>
          <p:cNvCxnSpPr/>
          <p:nvPr userDrawn="1"/>
        </p:nvCxnSpPr>
        <p:spPr>
          <a:xfrm>
            <a:off x="3081020" y="4136571"/>
            <a:ext cx="6029960" cy="108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re 6"/>
          <p:cNvSpPr>
            <a:spLocks noGrp="1"/>
          </p:cNvSpPr>
          <p:nvPr>
            <p:ph type="title"/>
          </p:nvPr>
        </p:nvSpPr>
        <p:spPr>
          <a:xfrm>
            <a:off x="838200" y="2739932"/>
            <a:ext cx="10515600" cy="132556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fr-FR" sz="4000" b="1" kern="1200" cap="small" spc="100" baseline="0" dirty="0">
                <a:solidFill>
                  <a:schemeClr val="tx2"/>
                </a:solidFill>
                <a:latin typeface="+mn-lt"/>
                <a:ea typeface="+mn-ea"/>
                <a:cs typeface="+mn-cs"/>
              </a:defRPr>
            </a:lvl1pPr>
          </a:lstStyle>
          <a:p>
            <a:r>
              <a:rPr lang="fr-FR"/>
              <a:t>Modifiez le style du titre</a:t>
            </a:r>
            <a:endParaRPr lang="fr-FR" dirty="0"/>
          </a:p>
        </p:txBody>
      </p:sp>
      <p:sp>
        <p:nvSpPr>
          <p:cNvPr id="9" name="Espace réservé du contenu 8"/>
          <p:cNvSpPr>
            <a:spLocks noGrp="1"/>
          </p:cNvSpPr>
          <p:nvPr>
            <p:ph sz="quarter" idx="10"/>
          </p:nvPr>
        </p:nvSpPr>
        <p:spPr>
          <a:xfrm>
            <a:off x="838200" y="4437445"/>
            <a:ext cx="10515600" cy="658813"/>
          </a:xfrm>
          <a:prstGeom prst="rect">
            <a:avLst/>
          </a:prstGeom>
        </p:spPr>
        <p:txBody>
          <a:bodyPr/>
          <a:lstStyle>
            <a:lvl1pPr marL="0" indent="0" algn="ctr">
              <a:buNone/>
              <a:defRPr>
                <a:solidFill>
                  <a:schemeClr val="tx2"/>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r-FR"/>
              <a:t>Modifiez les styles du texte du masque</a:t>
            </a:r>
          </a:p>
        </p:txBody>
      </p:sp>
    </p:spTree>
    <p:extLst>
      <p:ext uri="{BB962C8B-B14F-4D97-AF65-F5344CB8AC3E}">
        <p14:creationId xmlns:p14="http://schemas.microsoft.com/office/powerpoint/2010/main" val="10987225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a:prstGeom prst="rect">
            <a:avLst/>
          </a:prstGeom>
          <a:ln>
            <a:solidFill>
              <a:srgbClr val="C00000"/>
            </a:solidFill>
          </a:ln>
        </p:spPr>
        <p:txBody>
          <a:bodyPr/>
          <a:lstStyle>
            <a:lvl1pPr>
              <a:defRPr sz="2800" b="1" cap="small" baseline="0">
                <a:solidFill>
                  <a:srgbClr val="8B2346"/>
                </a:solidFill>
              </a:defRPr>
            </a:lvl1pPr>
          </a:lstStyle>
          <a:p>
            <a:r>
              <a:rPr lang="fr-FR"/>
              <a:t>Modifiez le style du titre</a:t>
            </a:r>
            <a:endParaRPr lang="fr-FR" dirty="0"/>
          </a:p>
        </p:txBody>
      </p:sp>
      <p:sp>
        <p:nvSpPr>
          <p:cNvPr id="3" name="Sous-titre 2"/>
          <p:cNvSpPr>
            <a:spLocks noGrp="1"/>
          </p:cNvSpPr>
          <p:nvPr>
            <p:ph type="subTitle" idx="1"/>
          </p:nvPr>
        </p:nvSpPr>
        <p:spPr>
          <a:xfrm>
            <a:off x="2762227" y="3857628"/>
            <a:ext cx="8534400" cy="1752600"/>
          </a:xfrm>
          <a:prstGeom prst="rect">
            <a:avLst/>
          </a:prstGeom>
        </p:spPr>
        <p:txBody>
          <a:bodyPr/>
          <a:lstStyle>
            <a:lvl1pPr marL="0" indent="0" algn="r">
              <a:buNone/>
              <a:defRPr sz="2400">
                <a:latin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endParaRPr lang="fr-FR" dirty="0"/>
          </a:p>
        </p:txBody>
      </p:sp>
      <p:sp>
        <p:nvSpPr>
          <p:cNvPr id="5" name="Espace réservé du numéro de diapositive 1"/>
          <p:cNvSpPr>
            <a:spLocks noGrp="1"/>
          </p:cNvSpPr>
          <p:nvPr>
            <p:ph type="sldNum" sz="quarter" idx="4"/>
          </p:nvPr>
        </p:nvSpPr>
        <p:spPr>
          <a:xfrm>
            <a:off x="9264352" y="6453337"/>
            <a:ext cx="2743200" cy="268139"/>
          </a:xfrm>
          <a:prstGeom prst="rect">
            <a:avLst/>
          </a:prstGeom>
        </p:spPr>
        <p:txBody>
          <a:bodyPr vert="horz" lIns="91440" tIns="45720" rIns="91440" bIns="45720" rtlCol="0" anchor="ctr"/>
          <a:lstStyle>
            <a:lvl1pPr algn="r">
              <a:defRPr sz="1200" i="1">
                <a:solidFill>
                  <a:schemeClr val="tx1">
                    <a:tint val="75000"/>
                  </a:schemeClr>
                </a:solidFill>
                <a:latin typeface="Calibri" panose="020F0502020204030204" pitchFamily="34" charset="0"/>
              </a:defRPr>
            </a:lvl1pPr>
          </a:lstStyle>
          <a:p>
            <a:fld id="{68ECF70F-EB08-4CFE-A40B-230172DB315B}"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916498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solidFill>
                  <a:prstClr val="black">
                    <a:lumMod val="50000"/>
                    <a:lumOff val="50000"/>
                  </a:prstClr>
                </a:solidFill>
              </a:rPr>
              <a:pPr>
                <a:defRPr/>
              </a:pPr>
              <a:t>‹N°›</a:t>
            </a:fld>
            <a:endParaRPr lang="fr-FR" altLang="fr-FR">
              <a:solidFill>
                <a:prstClr val="black">
                  <a:lumMod val="50000"/>
                  <a:lumOff val="50000"/>
                </a:prstClr>
              </a:solidFill>
            </a:endParaRPr>
          </a:p>
        </p:txBody>
      </p:sp>
    </p:spTree>
    <p:extLst>
      <p:ext uri="{BB962C8B-B14F-4D97-AF65-F5344CB8AC3E}">
        <p14:creationId xmlns:p14="http://schemas.microsoft.com/office/powerpoint/2010/main" val="406614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uleur simple">
    <p:spTree>
      <p:nvGrpSpPr>
        <p:cNvPr id="1" name=""/>
        <p:cNvGrpSpPr/>
        <p:nvPr/>
      </p:nvGrpSpPr>
      <p:grpSpPr>
        <a:xfrm>
          <a:off x="0" y="0"/>
          <a:ext cx="0" cy="0"/>
          <a:chOff x="0" y="0"/>
          <a:chExt cx="0" cy="0"/>
        </a:xfrm>
      </p:grpSpPr>
      <p:sp>
        <p:nvSpPr>
          <p:cNvPr id="6" name="Espace réservé du texte 2">
            <a:extLst>
              <a:ext uri="{FF2B5EF4-FFF2-40B4-BE49-F238E27FC236}">
                <a16:creationId xmlns="" xmlns:a16="http://schemas.microsoft.com/office/drawing/2014/main" id="{7E1C215B-CB18-47F1-85A3-6D076CBF1077}"/>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accent1"/>
                </a:solidFill>
              </a:defRPr>
            </a:lvl1pPr>
          </a:lstStyle>
          <a:p>
            <a:pPr lvl="0"/>
            <a:r>
              <a:rPr lang="fr-FR"/>
              <a:t>Cliquez pour modifier les styles du texte du masque</a:t>
            </a:r>
          </a:p>
        </p:txBody>
      </p:sp>
      <p:sp>
        <p:nvSpPr>
          <p:cNvPr id="8" name="Espace réservé du texte 2">
            <a:extLst>
              <a:ext uri="{FF2B5EF4-FFF2-40B4-BE49-F238E27FC236}">
                <a16:creationId xmlns="" xmlns:a16="http://schemas.microsoft.com/office/drawing/2014/main" id="{7153D23A-FADA-4608-B8B9-2C0A7A5F7200}"/>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accent1"/>
                </a:solidFill>
              </a:defRPr>
            </a:lvl1pPr>
          </a:lstStyle>
          <a:p>
            <a:pPr lvl="0"/>
            <a:r>
              <a:rPr lang="fr-FR"/>
              <a:t>Cliquez pour modifier les styles du texte du masque</a:t>
            </a:r>
          </a:p>
        </p:txBody>
      </p:sp>
      <p:sp>
        <p:nvSpPr>
          <p:cNvPr id="5" name="Espace réservé du texte 5">
            <a:extLst>
              <a:ext uri="{FF2B5EF4-FFF2-40B4-BE49-F238E27FC236}">
                <a16:creationId xmlns="" xmlns:a16="http://schemas.microsoft.com/office/drawing/2014/main" id="{81BEA594-315C-48C0-8D78-ED12CB6190CA}"/>
              </a:ext>
            </a:extLst>
          </p:cNvPr>
          <p:cNvSpPr>
            <a:spLocks noGrp="1"/>
          </p:cNvSpPr>
          <p:nvPr>
            <p:ph type="body" sz="quarter" idx="13"/>
          </p:nvPr>
        </p:nvSpPr>
        <p:spPr>
          <a:xfrm>
            <a:off x="599094" y="2247825"/>
            <a:ext cx="10259405" cy="3939329"/>
          </a:xfrm>
          <a:prstGeom prst="rect">
            <a:avLst/>
          </a:prstGeom>
        </p:spPr>
        <p:txBody>
          <a:bodyPr/>
          <a:lstStyle>
            <a:lvl1pPr marL="228600" indent="-228600">
              <a:buFontTx/>
              <a:buBlip>
                <a:blip r:embed="rId2"/>
              </a:buBlip>
              <a:defRPr sz="1800">
                <a:solidFill>
                  <a:schemeClr val="bg2"/>
                </a:solidFill>
              </a:defRPr>
            </a:lvl1pPr>
            <a:lvl2pPr marL="685800" indent="-228600">
              <a:buFontTx/>
              <a:buBlip>
                <a:blip r:embed="rId2"/>
              </a:buBlip>
              <a:defRPr sz="1800">
                <a:solidFill>
                  <a:schemeClr val="bg2"/>
                </a:solidFill>
              </a:defRPr>
            </a:lvl2pPr>
          </a:lstStyle>
          <a:p>
            <a:pPr lvl="0"/>
            <a:r>
              <a:rPr lang="fr-FR"/>
              <a:t>Cliquez pour modifier les styles du texte du masque</a:t>
            </a:r>
          </a:p>
          <a:p>
            <a:pPr lvl="1"/>
            <a:r>
              <a:rPr lang="fr-FR"/>
              <a:t>Deuxième niveau</a:t>
            </a:r>
          </a:p>
        </p:txBody>
      </p:sp>
      <p:sp>
        <p:nvSpPr>
          <p:cNvPr id="7"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17845313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uleur 2 colonnes">
    <p:spTree>
      <p:nvGrpSpPr>
        <p:cNvPr id="1" name=""/>
        <p:cNvGrpSpPr/>
        <p:nvPr/>
      </p:nvGrpSpPr>
      <p:grpSpPr>
        <a:xfrm>
          <a:off x="0" y="0"/>
          <a:ext cx="0" cy="0"/>
          <a:chOff x="0" y="0"/>
          <a:chExt cx="0" cy="0"/>
        </a:xfrm>
      </p:grpSpPr>
      <p:sp>
        <p:nvSpPr>
          <p:cNvPr id="6" name="Espace réservé du texte 2">
            <a:extLst>
              <a:ext uri="{FF2B5EF4-FFF2-40B4-BE49-F238E27FC236}">
                <a16:creationId xmlns="" xmlns:a16="http://schemas.microsoft.com/office/drawing/2014/main" id="{7E1C215B-CB18-47F1-85A3-6D076CBF1077}"/>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accent1"/>
                </a:solidFill>
              </a:defRPr>
            </a:lvl1pPr>
          </a:lstStyle>
          <a:p>
            <a:pPr lvl="0"/>
            <a:r>
              <a:rPr lang="fr-FR"/>
              <a:t>Cliquez pour modifier les styles du texte du masque</a:t>
            </a:r>
          </a:p>
        </p:txBody>
      </p:sp>
      <p:sp>
        <p:nvSpPr>
          <p:cNvPr id="8" name="Espace réservé du texte 2">
            <a:extLst>
              <a:ext uri="{FF2B5EF4-FFF2-40B4-BE49-F238E27FC236}">
                <a16:creationId xmlns="" xmlns:a16="http://schemas.microsoft.com/office/drawing/2014/main" id="{7153D23A-FADA-4608-B8B9-2C0A7A5F7200}"/>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accent1"/>
                </a:solidFill>
              </a:defRPr>
            </a:lvl1pPr>
          </a:lstStyle>
          <a:p>
            <a:pPr lvl="0"/>
            <a:r>
              <a:rPr lang="fr-FR"/>
              <a:t>Cliquez pour modifier les styles du texte du masque</a:t>
            </a:r>
          </a:p>
        </p:txBody>
      </p:sp>
      <p:cxnSp>
        <p:nvCxnSpPr>
          <p:cNvPr id="10" name="Connecteur droit 9">
            <a:extLst>
              <a:ext uri="{FF2B5EF4-FFF2-40B4-BE49-F238E27FC236}">
                <a16:creationId xmlns="" xmlns:a16="http://schemas.microsoft.com/office/drawing/2014/main" id="{F3DEFF97-A00C-43ED-921A-35D677A25B52}"/>
              </a:ext>
            </a:extLst>
          </p:cNvPr>
          <p:cNvCxnSpPr>
            <a:cxnSpLocks/>
          </p:cNvCxnSpPr>
          <p:nvPr userDrawn="1"/>
        </p:nvCxnSpPr>
        <p:spPr>
          <a:xfrm flipV="1">
            <a:off x="6096000" y="683664"/>
            <a:ext cx="0" cy="5503491"/>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Espace réservé du texte 3">
            <a:extLst>
              <a:ext uri="{FF2B5EF4-FFF2-40B4-BE49-F238E27FC236}">
                <a16:creationId xmlns="" xmlns:a16="http://schemas.microsoft.com/office/drawing/2014/main" id="{43D85FB4-F1AD-44BD-984B-4BD966336E43}"/>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bg1"/>
                </a:solidFill>
              </a:defRPr>
            </a:lvl1pPr>
          </a:lstStyle>
          <a:p>
            <a:pPr lvl="0"/>
            <a:endParaRPr lang="fr-FR"/>
          </a:p>
        </p:txBody>
      </p:sp>
      <p:sp>
        <p:nvSpPr>
          <p:cNvPr id="7" name="Titre 1"/>
          <p:cNvSpPr>
            <a:spLocks noGrp="1"/>
          </p:cNvSpPr>
          <p:nvPr>
            <p:ph type="title"/>
          </p:nvPr>
        </p:nvSpPr>
        <p:spPr>
          <a:xfrm>
            <a:off x="599095" y="555760"/>
            <a:ext cx="5279191"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3842357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uleur">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485439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ercalaire section">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 name="Connecteur droit 3"/>
          <p:cNvCxnSpPr/>
          <p:nvPr userDrawn="1"/>
        </p:nvCxnSpPr>
        <p:spPr>
          <a:xfrm>
            <a:off x="3081020" y="4136571"/>
            <a:ext cx="6029960" cy="1089"/>
          </a:xfrm>
          <a:prstGeom prst="line">
            <a:avLst/>
          </a:prstGeom>
          <a:ln w="12700">
            <a:solidFill>
              <a:srgbClr val="FE911B"/>
            </a:solidFill>
          </a:ln>
        </p:spPr>
        <p:style>
          <a:lnRef idx="1">
            <a:schemeClr val="accent1"/>
          </a:lnRef>
          <a:fillRef idx="0">
            <a:schemeClr val="accent1"/>
          </a:fillRef>
          <a:effectRef idx="0">
            <a:schemeClr val="accent1"/>
          </a:effectRef>
          <a:fontRef idx="minor">
            <a:schemeClr val="tx1"/>
          </a:fontRef>
        </p:style>
      </p:cxnSp>
      <p:sp>
        <p:nvSpPr>
          <p:cNvPr id="7" name="Titre 6"/>
          <p:cNvSpPr>
            <a:spLocks noGrp="1"/>
          </p:cNvSpPr>
          <p:nvPr>
            <p:ph type="title"/>
          </p:nvPr>
        </p:nvSpPr>
        <p:spPr>
          <a:xfrm>
            <a:off x="838200" y="2739932"/>
            <a:ext cx="10515600" cy="132556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fr-FR" sz="4000" b="1" kern="1200" cap="small" spc="100" baseline="0" dirty="0">
                <a:solidFill>
                  <a:srgbClr val="FE911B"/>
                </a:solidFill>
                <a:latin typeface="+mn-lt"/>
                <a:ea typeface="+mn-ea"/>
                <a:cs typeface="+mn-cs"/>
              </a:defRPr>
            </a:lvl1pPr>
          </a:lstStyle>
          <a:p>
            <a:r>
              <a:rPr lang="fr-FR" dirty="0"/>
              <a:t>Modifiez le style du titre</a:t>
            </a:r>
          </a:p>
        </p:txBody>
      </p:sp>
      <p:sp>
        <p:nvSpPr>
          <p:cNvPr id="9" name="Espace réservé du contenu 8"/>
          <p:cNvSpPr>
            <a:spLocks noGrp="1"/>
          </p:cNvSpPr>
          <p:nvPr>
            <p:ph sz="quarter" idx="10"/>
          </p:nvPr>
        </p:nvSpPr>
        <p:spPr>
          <a:xfrm>
            <a:off x="838200" y="4437445"/>
            <a:ext cx="10515600" cy="658813"/>
          </a:xfrm>
          <a:prstGeom prst="rect">
            <a:avLst/>
          </a:prstGeom>
        </p:spPr>
        <p:txBody>
          <a:bodyPr/>
          <a:lstStyle>
            <a:lvl1pPr marL="0" indent="0" algn="ctr">
              <a:buNone/>
              <a:defRPr>
                <a:solidFill>
                  <a:srgbClr val="FE911B"/>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r-FR" dirty="0"/>
              <a:t>Modifiez les styles du texte du masque</a:t>
            </a:r>
          </a:p>
        </p:txBody>
      </p:sp>
    </p:spTree>
    <p:extLst>
      <p:ext uri="{BB962C8B-B14F-4D97-AF65-F5344CB8AC3E}">
        <p14:creationId xmlns:p14="http://schemas.microsoft.com/office/powerpoint/2010/main" val="3004798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oc droite">
    <p:spTree>
      <p:nvGrpSpPr>
        <p:cNvPr id="1" name=""/>
        <p:cNvGrpSpPr/>
        <p:nvPr/>
      </p:nvGrpSpPr>
      <p:grpSpPr>
        <a:xfrm>
          <a:off x="0" y="0"/>
          <a:ext cx="0" cy="0"/>
          <a:chOff x="0" y="0"/>
          <a:chExt cx="0" cy="0"/>
        </a:xfrm>
      </p:grpSpPr>
      <p:cxnSp>
        <p:nvCxnSpPr>
          <p:cNvPr id="10" name="Connecteur droit 9">
            <a:extLst>
              <a:ext uri="{FF2B5EF4-FFF2-40B4-BE49-F238E27FC236}">
                <a16:creationId xmlns="" xmlns:a16="http://schemas.microsoft.com/office/drawing/2014/main" id="{A8520AC9-49DF-4FDE-B39A-CB803AAA3BEE}"/>
              </a:ext>
            </a:extLst>
          </p:cNvPr>
          <p:cNvCxnSpPr>
            <a:cxnSpLocks/>
          </p:cNvCxnSpPr>
          <p:nvPr userDrawn="1"/>
        </p:nvCxnSpPr>
        <p:spPr>
          <a:xfrm flipV="1">
            <a:off x="6096000" y="683664"/>
            <a:ext cx="0" cy="550349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Espace réservé du texte 3">
            <a:extLst>
              <a:ext uri="{FF2B5EF4-FFF2-40B4-BE49-F238E27FC236}">
                <a16:creationId xmlns="" xmlns:a16="http://schemas.microsoft.com/office/drawing/2014/main" id="{55F4E74C-8A57-45FA-B3BF-5AFBEAD09D38}"/>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tx1"/>
                </a:solidFill>
              </a:defRPr>
            </a:lvl1pPr>
          </a:lstStyle>
          <a:p>
            <a:pPr lvl="0"/>
            <a:endParaRPr lang="fr-FR"/>
          </a:p>
        </p:txBody>
      </p:sp>
      <p:sp>
        <p:nvSpPr>
          <p:cNvPr id="12" name="Espace réservé du texte 2">
            <a:extLst>
              <a:ext uri="{FF2B5EF4-FFF2-40B4-BE49-F238E27FC236}">
                <a16:creationId xmlns="" xmlns:a16="http://schemas.microsoft.com/office/drawing/2014/main" id="{B83DB242-6887-4803-9ACB-8D7FEDABC06F}"/>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4" name="Espace réservé du texte 2">
            <a:extLst>
              <a:ext uri="{FF2B5EF4-FFF2-40B4-BE49-F238E27FC236}">
                <a16:creationId xmlns="" xmlns:a16="http://schemas.microsoft.com/office/drawing/2014/main" id="{B0156451-1510-430F-B8CC-DEEEBDD28FCE}"/>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7" name="Titre 1"/>
          <p:cNvSpPr>
            <a:spLocks noGrp="1"/>
          </p:cNvSpPr>
          <p:nvPr>
            <p:ph type="title"/>
          </p:nvPr>
        </p:nvSpPr>
        <p:spPr>
          <a:xfrm>
            <a:off x="599095" y="555760"/>
            <a:ext cx="5292254"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28838833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17929324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4" name="Espace réservé du numéro de diapositive 1"/>
          <p:cNvSpPr>
            <a:spLocks noGrp="1"/>
          </p:cNvSpPr>
          <p:nvPr>
            <p:ph type="sldNum" sz="quarter" idx="4"/>
          </p:nvPr>
        </p:nvSpPr>
        <p:spPr>
          <a:xfrm>
            <a:off x="9264352" y="6453337"/>
            <a:ext cx="2743200" cy="268139"/>
          </a:xfrm>
          <a:prstGeom prst="rect">
            <a:avLst/>
          </a:prstGeom>
        </p:spPr>
        <p:txBody>
          <a:bodyPr vert="horz" lIns="91440" tIns="45720" rIns="91440" bIns="45720" rtlCol="0" anchor="ctr"/>
          <a:lstStyle>
            <a:lvl1pPr algn="r">
              <a:defRPr sz="1200" i="1">
                <a:solidFill>
                  <a:schemeClr val="tx1">
                    <a:tint val="75000"/>
                  </a:schemeClr>
                </a:solidFill>
                <a:latin typeface="Calibri" panose="020F0502020204030204" pitchFamily="34" charset="0"/>
              </a:defRPr>
            </a:lvl1pPr>
          </a:lstStyle>
          <a:p>
            <a:fld id="{68ECF70F-EB08-4CFE-A40B-230172DB315B}" type="slidenum">
              <a:rPr lang="fr-FR" smtClean="0">
                <a:solidFill>
                  <a:prstClr val="black">
                    <a:tint val="75000"/>
                  </a:prstClr>
                </a:solidFill>
              </a:rPr>
              <a:pPr/>
              <a:t>‹N°›</a:t>
            </a:fld>
            <a:endParaRPr lang="fr-FR">
              <a:solidFill>
                <a:prstClr val="black">
                  <a:tint val="75000"/>
                </a:prstClr>
              </a:solidFill>
            </a:endParaRPr>
          </a:p>
        </p:txBody>
      </p:sp>
      <p:sp>
        <p:nvSpPr>
          <p:cNvPr id="5"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3700442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Liste simple">
    <p:spTree>
      <p:nvGrpSpPr>
        <p:cNvPr id="1" name=""/>
        <p:cNvGrpSpPr/>
        <p:nvPr/>
      </p:nvGrpSpPr>
      <p:grpSpPr>
        <a:xfrm>
          <a:off x="0" y="0"/>
          <a:ext cx="0" cy="0"/>
          <a:chOff x="0" y="0"/>
          <a:chExt cx="0" cy="0"/>
        </a:xfrm>
      </p:grpSpPr>
      <p:sp>
        <p:nvSpPr>
          <p:cNvPr id="5" name="Espace réservé du texte 5">
            <a:extLst>
              <a:ext uri="{FF2B5EF4-FFF2-40B4-BE49-F238E27FC236}">
                <a16:creationId xmlns="" xmlns:a16="http://schemas.microsoft.com/office/drawing/2014/main" id="{B72D56F8-CEBC-4008-857B-2563562D3C6E}"/>
              </a:ext>
            </a:extLst>
          </p:cNvPr>
          <p:cNvSpPr>
            <a:spLocks noGrp="1"/>
          </p:cNvSpPr>
          <p:nvPr>
            <p:ph type="body" sz="quarter" idx="13"/>
          </p:nvPr>
        </p:nvSpPr>
        <p:spPr>
          <a:xfrm>
            <a:off x="599094" y="2247825"/>
            <a:ext cx="10259405" cy="3939329"/>
          </a:xfrm>
          <a:prstGeom prst="rect">
            <a:avLst/>
          </a:prstGeom>
        </p:spPr>
        <p:txBody>
          <a:bodyPr/>
          <a:lstStyle>
            <a:lvl1pPr marL="228600" indent="-228600">
              <a:buFontTx/>
              <a:buBlip>
                <a:blip r:embed="rId2"/>
              </a:buBlip>
              <a:defRPr sz="1800"/>
            </a:lvl1pPr>
            <a:lvl2pPr marL="685800" indent="-228600">
              <a:buFontTx/>
              <a:buBlip>
                <a:blip r:embed="rId2"/>
              </a:buBlip>
              <a:defRPr sz="1800"/>
            </a:lvl2pPr>
          </a:lstStyle>
          <a:p>
            <a:pPr lvl="0"/>
            <a:r>
              <a:rPr lang="fr-FR"/>
              <a:t>Cliquez pour modifier les styles du texte du masque</a:t>
            </a:r>
          </a:p>
          <a:p>
            <a:pPr lvl="1"/>
            <a:r>
              <a:rPr lang="fr-FR"/>
              <a:t>Deuxième niveau</a:t>
            </a:r>
          </a:p>
        </p:txBody>
      </p:sp>
      <p:sp>
        <p:nvSpPr>
          <p:cNvPr id="8" name="Espace réservé du texte 2">
            <a:extLst>
              <a:ext uri="{FF2B5EF4-FFF2-40B4-BE49-F238E27FC236}">
                <a16:creationId xmlns="" xmlns:a16="http://schemas.microsoft.com/office/drawing/2014/main" id="{EACF0B3C-7B02-4AAB-88B1-FF0DF08AE35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9" name="Espace réservé du texte 2">
            <a:extLst>
              <a:ext uri="{FF2B5EF4-FFF2-40B4-BE49-F238E27FC236}">
                <a16:creationId xmlns="" xmlns:a16="http://schemas.microsoft.com/office/drawing/2014/main" id="{232C2B4E-D065-46F7-851C-9DF4F7BD026B}"/>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22606836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oc droite couleur">
    <p:spTree>
      <p:nvGrpSpPr>
        <p:cNvPr id="1" name=""/>
        <p:cNvGrpSpPr/>
        <p:nvPr/>
      </p:nvGrpSpPr>
      <p:grpSpPr>
        <a:xfrm>
          <a:off x="0" y="0"/>
          <a:ext cx="0" cy="0"/>
          <a:chOff x="0" y="0"/>
          <a:chExt cx="0" cy="0"/>
        </a:xfrm>
      </p:grpSpPr>
      <p:sp>
        <p:nvSpPr>
          <p:cNvPr id="142" name="Rectangle 141">
            <a:extLst>
              <a:ext uri="{FF2B5EF4-FFF2-40B4-BE49-F238E27FC236}">
                <a16:creationId xmlns="" xmlns:a16="http://schemas.microsoft.com/office/drawing/2014/main" id="{D2E1AD83-EF78-4DC3-8E4C-9F22F210B103}"/>
              </a:ext>
            </a:extLst>
          </p:cNvPr>
          <p:cNvSpPr/>
          <p:nvPr userDrawn="1"/>
        </p:nvSpPr>
        <p:spPr>
          <a:xfrm>
            <a:off x="6096000" y="0"/>
            <a:ext cx="6096000" cy="6503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57" name="Espace réservé du texte 3">
            <a:extLst>
              <a:ext uri="{FF2B5EF4-FFF2-40B4-BE49-F238E27FC236}">
                <a16:creationId xmlns="" xmlns:a16="http://schemas.microsoft.com/office/drawing/2014/main" id="{8218CF3E-3D95-4B73-B779-7D6AD7874647}"/>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4"/>
              </a:buBlip>
              <a:defRPr sz="1800">
                <a:solidFill>
                  <a:schemeClr val="bg1"/>
                </a:solidFill>
              </a:defRPr>
            </a:lvl1pPr>
          </a:lstStyle>
          <a:p>
            <a:pPr lvl="0"/>
            <a:endParaRPr lang="fr-FR"/>
          </a:p>
        </p:txBody>
      </p:sp>
      <p:sp>
        <p:nvSpPr>
          <p:cNvPr id="11" name="Espace réservé du texte 2">
            <a:extLst>
              <a:ext uri="{FF2B5EF4-FFF2-40B4-BE49-F238E27FC236}">
                <a16:creationId xmlns="" xmlns:a16="http://schemas.microsoft.com/office/drawing/2014/main" id="{65A1A48D-D53B-4E45-8759-AF560D5D25E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2" name="Espace réservé du texte 2">
            <a:extLst>
              <a:ext uri="{FF2B5EF4-FFF2-40B4-BE49-F238E27FC236}">
                <a16:creationId xmlns="" xmlns:a16="http://schemas.microsoft.com/office/drawing/2014/main" id="{716D1B99-248B-40CF-B356-35BB9B470115}"/>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8" name="Titre 1"/>
          <p:cNvSpPr>
            <a:spLocks noGrp="1"/>
          </p:cNvSpPr>
          <p:nvPr>
            <p:ph type="title"/>
          </p:nvPr>
        </p:nvSpPr>
        <p:spPr>
          <a:xfrm>
            <a:off x="599095" y="555760"/>
            <a:ext cx="5202072"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7656079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5" name="Espace réservé pour une image  2">
            <a:extLst>
              <a:ext uri="{FF2B5EF4-FFF2-40B4-BE49-F238E27FC236}">
                <a16:creationId xmlns="" xmlns:a16="http://schemas.microsoft.com/office/drawing/2014/main" id="{FBE07847-1023-43FA-852C-4C33A7AFB61C}"/>
              </a:ext>
            </a:extLst>
          </p:cNvPr>
          <p:cNvSpPr>
            <a:spLocks noGrp="1"/>
          </p:cNvSpPr>
          <p:nvPr>
            <p:ph type="pic" idx="13"/>
          </p:nvPr>
        </p:nvSpPr>
        <p:spPr>
          <a:xfrm>
            <a:off x="6095998" y="0"/>
            <a:ext cx="6096001" cy="64936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7" name="Espace réservé du texte 3">
            <a:extLst>
              <a:ext uri="{FF2B5EF4-FFF2-40B4-BE49-F238E27FC236}">
                <a16:creationId xmlns="" xmlns:a16="http://schemas.microsoft.com/office/drawing/2014/main" id="{8C4BE890-47FA-4D6F-8B46-725706B81575}"/>
              </a:ext>
            </a:extLst>
          </p:cNvPr>
          <p:cNvSpPr>
            <a:spLocks noGrp="1"/>
          </p:cNvSpPr>
          <p:nvPr>
            <p:ph type="body" sz="quarter" idx="12"/>
          </p:nvPr>
        </p:nvSpPr>
        <p:spPr>
          <a:xfrm>
            <a:off x="599096" y="3429000"/>
            <a:ext cx="4724934" cy="2873242"/>
          </a:xfrm>
          <a:prstGeom prst="rect">
            <a:avLst/>
          </a:prstGeom>
        </p:spPr>
        <p:txBody>
          <a:bodyPr anchor="t"/>
          <a:lstStyle>
            <a:lvl1pPr marL="285750" indent="-285750">
              <a:buFontTx/>
              <a:buBlip>
                <a:blip r:embed="rId4"/>
              </a:buBlip>
              <a:defRPr sz="1800">
                <a:solidFill>
                  <a:schemeClr val="tx1"/>
                </a:solidFill>
              </a:defRPr>
            </a:lvl1pPr>
          </a:lstStyle>
          <a:p>
            <a:pPr lvl="0"/>
            <a:endParaRPr lang="fr-FR"/>
          </a:p>
        </p:txBody>
      </p:sp>
      <p:sp>
        <p:nvSpPr>
          <p:cNvPr id="12" name="Espace réservé du texte 2">
            <a:extLst>
              <a:ext uri="{FF2B5EF4-FFF2-40B4-BE49-F238E27FC236}">
                <a16:creationId xmlns="" xmlns:a16="http://schemas.microsoft.com/office/drawing/2014/main" id="{C49D4156-4FF3-4434-906B-101DB418344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3" name="Espace réservé du texte 2">
            <a:extLst>
              <a:ext uri="{FF2B5EF4-FFF2-40B4-BE49-F238E27FC236}">
                <a16:creationId xmlns="" xmlns:a16="http://schemas.microsoft.com/office/drawing/2014/main" id="{23DE187E-FAEB-4BD8-8907-327F79711547}"/>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9" name="Titre 1"/>
          <p:cNvSpPr>
            <a:spLocks noGrp="1"/>
          </p:cNvSpPr>
          <p:nvPr>
            <p:ph type="title"/>
          </p:nvPr>
        </p:nvSpPr>
        <p:spPr>
          <a:xfrm>
            <a:off x="599095" y="555760"/>
            <a:ext cx="5318379"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19191771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sp>
        <p:nvSpPr>
          <p:cNvPr id="7" name="Espace réservé pour une image  2">
            <a:extLst>
              <a:ext uri="{FF2B5EF4-FFF2-40B4-BE49-F238E27FC236}">
                <a16:creationId xmlns="" xmlns:a16="http://schemas.microsoft.com/office/drawing/2014/main" id="{A292B80A-9DA4-4F8B-8950-40EF23011AC3}"/>
              </a:ext>
            </a:extLst>
          </p:cNvPr>
          <p:cNvSpPr>
            <a:spLocks noGrp="1"/>
          </p:cNvSpPr>
          <p:nvPr>
            <p:ph type="pic" idx="13"/>
          </p:nvPr>
        </p:nvSpPr>
        <p:spPr>
          <a:xfrm>
            <a:off x="0" y="1"/>
            <a:ext cx="12192000" cy="206326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pic>
        <p:nvPicPr>
          <p:cNvPr id="10" name="Graphique 9">
            <a:extLst>
              <a:ext uri="{FF2B5EF4-FFF2-40B4-BE49-F238E27FC236}">
                <a16:creationId xmlns="" xmlns:a16="http://schemas.microsoft.com/office/drawing/2014/main" id="{D08A1279-98CE-4644-A37E-549FF2C524F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7DE06C16-430D-4C1A-A09F-4BB93F7CE302}"/>
              </a:ext>
            </a:extLst>
          </p:cNvPr>
          <p:cNvSpPr>
            <a:spLocks noGrp="1"/>
          </p:cNvSpPr>
          <p:nvPr>
            <p:ph type="body" sz="quarter" idx="12"/>
          </p:nvPr>
        </p:nvSpPr>
        <p:spPr>
          <a:xfrm>
            <a:off x="599094" y="3619574"/>
            <a:ext cx="10912194" cy="2554762"/>
          </a:xfrm>
          <a:prstGeom prst="rect">
            <a:avLst/>
          </a:prstGeom>
        </p:spPr>
        <p:txBody>
          <a:bodyPr anchor="t"/>
          <a:lstStyle>
            <a:lvl1pPr marL="342900" indent="-342900">
              <a:buFontTx/>
              <a:buBlip>
                <a:blip r:embed="rId4"/>
              </a:buBlip>
              <a:defRPr sz="1800">
                <a:solidFill>
                  <a:schemeClr val="tx1"/>
                </a:solidFill>
              </a:defRPr>
            </a:lvl1pPr>
          </a:lstStyle>
          <a:p>
            <a:pPr lvl="0"/>
            <a:endParaRPr lang="fr-FR"/>
          </a:p>
        </p:txBody>
      </p:sp>
      <p:sp>
        <p:nvSpPr>
          <p:cNvPr id="9" name="Espace réservé du texte 2">
            <a:extLst>
              <a:ext uri="{FF2B5EF4-FFF2-40B4-BE49-F238E27FC236}">
                <a16:creationId xmlns="" xmlns:a16="http://schemas.microsoft.com/office/drawing/2014/main" id="{1F480566-B60B-4EEB-94A5-9A8213FC7D6B}"/>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2" name="Espace réservé du texte 2">
            <a:extLst>
              <a:ext uri="{FF2B5EF4-FFF2-40B4-BE49-F238E27FC236}">
                <a16:creationId xmlns="" xmlns:a16="http://schemas.microsoft.com/office/drawing/2014/main" id="{DEB58621-929A-4A80-B3E3-C367EF868A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8" name="Titre 1"/>
          <p:cNvSpPr>
            <a:spLocks noGrp="1"/>
          </p:cNvSpPr>
          <p:nvPr>
            <p:ph type="title"/>
          </p:nvPr>
        </p:nvSpPr>
        <p:spPr>
          <a:xfrm>
            <a:off x="599094" y="2280057"/>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26924690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3">
    <p:spTree>
      <p:nvGrpSpPr>
        <p:cNvPr id="1" name=""/>
        <p:cNvGrpSpPr/>
        <p:nvPr/>
      </p:nvGrpSpPr>
      <p:grpSpPr>
        <a:xfrm>
          <a:off x="0" y="0"/>
          <a:ext cx="0" cy="0"/>
          <a:chOff x="0" y="0"/>
          <a:chExt cx="0" cy="0"/>
        </a:xfrm>
      </p:grpSpPr>
      <p:sp>
        <p:nvSpPr>
          <p:cNvPr id="8" name="Espace réservé pour une image  2">
            <a:extLst>
              <a:ext uri="{FF2B5EF4-FFF2-40B4-BE49-F238E27FC236}">
                <a16:creationId xmlns="" xmlns:a16="http://schemas.microsoft.com/office/drawing/2014/main" id="{369FAA2E-26E1-4347-A484-44EA24C9D2EC}"/>
              </a:ext>
            </a:extLst>
          </p:cNvPr>
          <p:cNvSpPr>
            <a:spLocks noGrp="1"/>
          </p:cNvSpPr>
          <p:nvPr>
            <p:ph type="pic" idx="13"/>
          </p:nvPr>
        </p:nvSpPr>
        <p:spPr>
          <a:xfrm>
            <a:off x="0" y="1"/>
            <a:ext cx="12192000" cy="582929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15" name="Espace réservé du texte 14">
            <a:extLst>
              <a:ext uri="{FF2B5EF4-FFF2-40B4-BE49-F238E27FC236}">
                <a16:creationId xmlns="" xmlns:a16="http://schemas.microsoft.com/office/drawing/2014/main" id="{070E29CC-8AFD-4E08-AB1F-F24BD494FC30}"/>
              </a:ext>
            </a:extLst>
          </p:cNvPr>
          <p:cNvSpPr>
            <a:spLocks noGrp="1"/>
          </p:cNvSpPr>
          <p:nvPr>
            <p:ph type="body" sz="quarter" idx="14"/>
          </p:nvPr>
        </p:nvSpPr>
        <p:spPr>
          <a:xfrm>
            <a:off x="591318" y="6004350"/>
            <a:ext cx="11227490" cy="299489"/>
          </a:xfrm>
          <a:prstGeom prst="rect">
            <a:avLst/>
          </a:prstGeom>
        </p:spPr>
        <p:txBody>
          <a:bodyPr/>
          <a:lstStyle>
            <a:lvl1pPr marL="0" indent="0">
              <a:buNone/>
              <a:defRPr sz="1800"/>
            </a:lvl1pPr>
          </a:lstStyle>
          <a:p>
            <a:pPr lvl="0"/>
            <a:r>
              <a:rPr lang="fr-FR"/>
              <a:t>Cliquez pour modifier les styles du texte du masque</a:t>
            </a:r>
          </a:p>
        </p:txBody>
      </p:sp>
      <p:pic>
        <p:nvPicPr>
          <p:cNvPr id="13" name="Filigrane">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A7A28901-ADCB-429F-9FFD-4F672988DA05}"/>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9" name="Espace réservé du texte 2">
            <a:extLst>
              <a:ext uri="{FF2B5EF4-FFF2-40B4-BE49-F238E27FC236}">
                <a16:creationId xmlns="" xmlns:a16="http://schemas.microsoft.com/office/drawing/2014/main" id="{BEF0FD51-A11B-43EF-8FB5-00F767362053}"/>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Tree>
    <p:extLst>
      <p:ext uri="{BB962C8B-B14F-4D97-AF65-F5344CB8AC3E}">
        <p14:creationId xmlns:p14="http://schemas.microsoft.com/office/powerpoint/2010/main" val="9387429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 4">
    <p:spTree>
      <p:nvGrpSpPr>
        <p:cNvPr id="1" name=""/>
        <p:cNvGrpSpPr/>
        <p:nvPr/>
      </p:nvGrpSpPr>
      <p:grpSpPr>
        <a:xfrm>
          <a:off x="0" y="0"/>
          <a:ext cx="0" cy="0"/>
          <a:chOff x="0" y="0"/>
          <a:chExt cx="0" cy="0"/>
        </a:xfrm>
      </p:grpSpPr>
      <p:sp>
        <p:nvSpPr>
          <p:cNvPr id="17" name="Espace réservé pour une image  2">
            <a:extLst>
              <a:ext uri="{FF2B5EF4-FFF2-40B4-BE49-F238E27FC236}">
                <a16:creationId xmlns="" xmlns:a16="http://schemas.microsoft.com/office/drawing/2014/main" id="{37236BAB-19A8-47AB-94B5-408E51B50832}"/>
              </a:ext>
            </a:extLst>
          </p:cNvPr>
          <p:cNvSpPr>
            <a:spLocks noGrp="1"/>
          </p:cNvSpPr>
          <p:nvPr>
            <p:ph type="pic" idx="13"/>
          </p:nvPr>
        </p:nvSpPr>
        <p:spPr>
          <a:xfrm>
            <a:off x="0" y="0"/>
            <a:ext cx="12192000" cy="649330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pic>
        <p:nvPicPr>
          <p:cNvPr id="13" name="Graphique 12">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6" name="Espace réservé du texte 5">
            <a:extLst>
              <a:ext uri="{FF2B5EF4-FFF2-40B4-BE49-F238E27FC236}">
                <a16:creationId xmlns="" xmlns:a16="http://schemas.microsoft.com/office/drawing/2014/main" id="{BAABA7D4-9C2E-416F-AF5A-2DB3380CCB32}"/>
              </a:ext>
            </a:extLst>
          </p:cNvPr>
          <p:cNvSpPr>
            <a:spLocks noGrp="1"/>
          </p:cNvSpPr>
          <p:nvPr>
            <p:ph type="body" sz="quarter" idx="14" hasCustomPrompt="1"/>
          </p:nvPr>
        </p:nvSpPr>
        <p:spPr>
          <a:xfrm>
            <a:off x="7382109" y="3981450"/>
            <a:ext cx="3810000" cy="600075"/>
          </a:xfrm>
          <a:prstGeom prst="rect">
            <a:avLst/>
          </a:prstGeom>
        </p:spPr>
        <p:txBody>
          <a:bodyPr/>
          <a:lstStyle>
            <a:lvl1pPr marL="0" indent="0">
              <a:buNone/>
              <a:defRPr sz="1600" i="0">
                <a:solidFill>
                  <a:schemeClr val="accent1"/>
                </a:solidFill>
              </a:defRPr>
            </a:lvl1pPr>
          </a:lstStyle>
          <a:p>
            <a:pPr lvl="0"/>
            <a:r>
              <a:rPr lang="fr-FR"/>
              <a:t>Nom Auteur</a:t>
            </a:r>
          </a:p>
        </p:txBody>
      </p:sp>
      <p:sp>
        <p:nvSpPr>
          <p:cNvPr id="16" name="Espace réservé du texte 5">
            <a:extLst>
              <a:ext uri="{FF2B5EF4-FFF2-40B4-BE49-F238E27FC236}">
                <a16:creationId xmlns="" xmlns:a16="http://schemas.microsoft.com/office/drawing/2014/main" id="{F18619EB-8BA1-4162-B8B0-708F277CD373}"/>
              </a:ext>
            </a:extLst>
          </p:cNvPr>
          <p:cNvSpPr>
            <a:spLocks noGrp="1"/>
          </p:cNvSpPr>
          <p:nvPr>
            <p:ph type="body" sz="quarter" idx="15" hasCustomPrompt="1"/>
          </p:nvPr>
        </p:nvSpPr>
        <p:spPr>
          <a:xfrm>
            <a:off x="7382109" y="2388399"/>
            <a:ext cx="3810000" cy="1466850"/>
          </a:xfrm>
          <a:prstGeom prst="rect">
            <a:avLst/>
          </a:prstGeom>
        </p:spPr>
        <p:txBody>
          <a:bodyPr anchor="b"/>
          <a:lstStyle>
            <a:lvl1pPr marL="0" indent="0">
              <a:buNone/>
              <a:defRPr sz="2400" i="1">
                <a:solidFill>
                  <a:schemeClr val="accent1"/>
                </a:solidFill>
              </a:defRPr>
            </a:lvl1pPr>
          </a:lstStyle>
          <a:p>
            <a:pPr lvl="0"/>
            <a:r>
              <a:rPr lang="fr-FR"/>
              <a:t>« Cliquez pour modifier les styles du texte du masque »</a:t>
            </a:r>
          </a:p>
        </p:txBody>
      </p:sp>
      <p:sp>
        <p:nvSpPr>
          <p:cNvPr id="9" name="Espace réservé du texte 2">
            <a:extLst>
              <a:ext uri="{FF2B5EF4-FFF2-40B4-BE49-F238E27FC236}">
                <a16:creationId xmlns="" xmlns:a16="http://schemas.microsoft.com/office/drawing/2014/main" id="{3072BC62-A626-4FCA-AD01-601129D297ED}"/>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0" name="Espace réservé du texte 2">
            <a:extLst>
              <a:ext uri="{FF2B5EF4-FFF2-40B4-BE49-F238E27FC236}">
                <a16:creationId xmlns="" xmlns:a16="http://schemas.microsoft.com/office/drawing/2014/main" id="{21E1E3B2-EF83-4EF2-A187-625025A4A4CD}"/>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Tree>
    <p:extLst>
      <p:ext uri="{BB962C8B-B14F-4D97-AF65-F5344CB8AC3E}">
        <p14:creationId xmlns:p14="http://schemas.microsoft.com/office/powerpoint/2010/main" val="289802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7" name="Espace réservé du texte 3">
            <a:extLst>
              <a:ext uri="{FF2B5EF4-FFF2-40B4-BE49-F238E27FC236}">
                <a16:creationId xmlns="" xmlns:a16="http://schemas.microsoft.com/office/drawing/2014/main" id="{738FBE1B-41BE-4EC2-B84B-B6CED7719FFB}"/>
              </a:ext>
            </a:extLst>
          </p:cNvPr>
          <p:cNvSpPr>
            <a:spLocks noGrp="1"/>
          </p:cNvSpPr>
          <p:nvPr>
            <p:ph type="body" sz="quarter" idx="15"/>
          </p:nvPr>
        </p:nvSpPr>
        <p:spPr>
          <a:xfrm>
            <a:off x="599095" y="2231349"/>
            <a:ext cx="10981159" cy="657745"/>
          </a:xfrm>
          <a:prstGeom prst="rect">
            <a:avLst/>
          </a:prstGeom>
        </p:spPr>
        <p:txBody>
          <a:bodyPr anchor="ctr"/>
          <a:lstStyle>
            <a:lvl1pPr marL="0" indent="0" algn="ctr">
              <a:buNone/>
              <a:defRPr sz="2400">
                <a:solidFill>
                  <a:schemeClr val="tx2"/>
                </a:solidFill>
              </a:defRPr>
            </a:lvl1pPr>
          </a:lstStyle>
          <a:p>
            <a:pPr lvl="0"/>
            <a:endParaRPr lang="fr-F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11"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1577633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11" name="Espace réservé pour une image  2">
            <a:extLst>
              <a:ext uri="{FF2B5EF4-FFF2-40B4-BE49-F238E27FC236}">
                <a16:creationId xmlns="" xmlns:a16="http://schemas.microsoft.com/office/drawing/2014/main" id="{09FA33D4-26D5-4E5C-8A21-18734AEEDFA0}"/>
              </a:ext>
            </a:extLst>
          </p:cNvPr>
          <p:cNvSpPr>
            <a:spLocks noGrp="1"/>
          </p:cNvSpPr>
          <p:nvPr>
            <p:ph type="pic" idx="13"/>
          </p:nvPr>
        </p:nvSpPr>
        <p:spPr>
          <a:xfrm>
            <a:off x="140"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15" name="Espace réservé pour une image  2">
            <a:extLst>
              <a:ext uri="{FF2B5EF4-FFF2-40B4-BE49-F238E27FC236}">
                <a16:creationId xmlns="" xmlns:a16="http://schemas.microsoft.com/office/drawing/2014/main" id="{F3C49AEB-B46D-40E9-AA57-BC5F33F97C92}"/>
              </a:ext>
            </a:extLst>
          </p:cNvPr>
          <p:cNvSpPr>
            <a:spLocks noGrp="1"/>
          </p:cNvSpPr>
          <p:nvPr>
            <p:ph type="pic" idx="20"/>
          </p:nvPr>
        </p:nvSpPr>
        <p:spPr>
          <a:xfrm>
            <a:off x="4208584" y="4427499"/>
            <a:ext cx="3785779"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16" name="Espace réservé pour une image  2">
            <a:extLst>
              <a:ext uri="{FF2B5EF4-FFF2-40B4-BE49-F238E27FC236}">
                <a16:creationId xmlns="" xmlns:a16="http://schemas.microsoft.com/office/drawing/2014/main" id="{6C816204-5FB6-4304-8A3A-339E8553D068}"/>
              </a:ext>
            </a:extLst>
          </p:cNvPr>
          <p:cNvSpPr>
            <a:spLocks noGrp="1"/>
          </p:cNvSpPr>
          <p:nvPr>
            <p:ph type="pic" idx="21"/>
          </p:nvPr>
        </p:nvSpPr>
        <p:spPr>
          <a:xfrm>
            <a:off x="7994371"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17"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4236018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rangs">
    <p:spTree>
      <p:nvGrpSpPr>
        <p:cNvPr id="1" name=""/>
        <p:cNvGrpSpPr/>
        <p:nvPr/>
      </p:nvGrpSpPr>
      <p:grpSpPr>
        <a:xfrm>
          <a:off x="0" y="0"/>
          <a:ext cx="0" cy="0"/>
          <a:chOff x="0" y="0"/>
          <a:chExt cx="0" cy="0"/>
        </a:xfrm>
      </p:grpSpPr>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a:off x="599095" y="3600460"/>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360869"/>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4" name="Espace réservé du texte 3">
            <a:extLst>
              <a:ext uri="{FF2B5EF4-FFF2-40B4-BE49-F238E27FC236}">
                <a16:creationId xmlns="" xmlns:a16="http://schemas.microsoft.com/office/drawing/2014/main" id="{569E312A-3494-4DF2-84D7-87922A1D377E}"/>
              </a:ext>
            </a:extLst>
          </p:cNvPr>
          <p:cNvSpPr>
            <a:spLocks noGrp="1"/>
          </p:cNvSpPr>
          <p:nvPr>
            <p:ph type="body" sz="quarter" idx="19"/>
          </p:nvPr>
        </p:nvSpPr>
        <p:spPr>
          <a:xfrm>
            <a:off x="599096" y="3806011"/>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cxnSp>
        <p:nvCxnSpPr>
          <p:cNvPr id="15" name="Connecteur droit 14">
            <a:extLst>
              <a:ext uri="{FF2B5EF4-FFF2-40B4-BE49-F238E27FC236}">
                <a16:creationId xmlns="" xmlns:a16="http://schemas.microsoft.com/office/drawing/2014/main" id="{8AB57548-3830-45D7-9D69-B48539A237AE}"/>
              </a:ext>
            </a:extLst>
          </p:cNvPr>
          <p:cNvCxnSpPr>
            <a:cxnSpLocks/>
          </p:cNvCxnSpPr>
          <p:nvPr userDrawn="1"/>
        </p:nvCxnSpPr>
        <p:spPr>
          <a:xfrm>
            <a:off x="599095" y="5054126"/>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Espace réservé du texte 3">
            <a:extLst>
              <a:ext uri="{FF2B5EF4-FFF2-40B4-BE49-F238E27FC236}">
                <a16:creationId xmlns="" xmlns:a16="http://schemas.microsoft.com/office/drawing/2014/main" id="{7CE8FB20-68B3-4D95-A0EF-52316E98D476}"/>
              </a:ext>
            </a:extLst>
          </p:cNvPr>
          <p:cNvSpPr>
            <a:spLocks noGrp="1"/>
          </p:cNvSpPr>
          <p:nvPr>
            <p:ph type="body" sz="quarter" idx="20"/>
          </p:nvPr>
        </p:nvSpPr>
        <p:spPr>
          <a:xfrm>
            <a:off x="599096" y="5251130"/>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endParaRPr lang="fr-FR"/>
          </a:p>
        </p:txBody>
      </p:sp>
      <p:sp>
        <p:nvSpPr>
          <p:cNvPr id="10" name="Espace réservé du texte 3">
            <a:extLst>
              <a:ext uri="{FF2B5EF4-FFF2-40B4-BE49-F238E27FC236}">
                <a16:creationId xmlns="" xmlns:a16="http://schemas.microsoft.com/office/drawing/2014/main" id="{A6E1E224-5508-41B2-9995-ED93F42F031D}"/>
              </a:ext>
            </a:extLst>
          </p:cNvPr>
          <p:cNvSpPr>
            <a:spLocks noGrp="1"/>
          </p:cNvSpPr>
          <p:nvPr>
            <p:ph type="body" sz="quarter" idx="15"/>
          </p:nvPr>
        </p:nvSpPr>
        <p:spPr>
          <a:xfrm>
            <a:off x="599095" y="1600349"/>
            <a:ext cx="10981159" cy="657745"/>
          </a:xfrm>
          <a:prstGeom prst="rect">
            <a:avLst/>
          </a:prstGeom>
        </p:spPr>
        <p:txBody>
          <a:bodyPr anchor="ctr"/>
          <a:lstStyle>
            <a:lvl1pPr marL="0" indent="0" algn="ctr">
              <a:buNone/>
              <a:defRPr sz="2400">
                <a:solidFill>
                  <a:schemeClr val="tx2"/>
                </a:solidFill>
              </a:defRPr>
            </a:lvl1pPr>
          </a:lstStyle>
          <a:p>
            <a:pPr lvl="0"/>
            <a:endParaRPr lang="fr-FR"/>
          </a:p>
        </p:txBody>
      </p:sp>
      <p:sp>
        <p:nvSpPr>
          <p:cNvPr id="16" name="Espace réservé du texte 2">
            <a:extLst>
              <a:ext uri="{FF2B5EF4-FFF2-40B4-BE49-F238E27FC236}">
                <a16:creationId xmlns="" xmlns:a16="http://schemas.microsoft.com/office/drawing/2014/main" id="{021EDCD8-80F6-4901-85F2-5AC680F94F96}"/>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Cliquez pour modifier les styles du texte du masque</a:t>
            </a:r>
          </a:p>
        </p:txBody>
      </p:sp>
      <p:sp>
        <p:nvSpPr>
          <p:cNvPr id="17" name="Espace réservé du texte 2">
            <a:extLst>
              <a:ext uri="{FF2B5EF4-FFF2-40B4-BE49-F238E27FC236}">
                <a16:creationId xmlns="" xmlns:a16="http://schemas.microsoft.com/office/drawing/2014/main" id="{98588B40-A8E5-4950-B01E-3E7D55DFCC6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Cliquez pour modifier les styles du texte du masque</a:t>
            </a:r>
          </a:p>
        </p:txBody>
      </p:sp>
      <p:sp>
        <p:nvSpPr>
          <p:cNvPr id="11"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bg2"/>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 style du titre</a:t>
            </a:r>
          </a:p>
        </p:txBody>
      </p:sp>
    </p:spTree>
    <p:extLst>
      <p:ext uri="{BB962C8B-B14F-4D97-AF65-F5344CB8AC3E}">
        <p14:creationId xmlns:p14="http://schemas.microsoft.com/office/powerpoint/2010/main" val="1289787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c">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633394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uverture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654383"/>
            <a:ext cx="9144000" cy="1316664"/>
          </a:xfrm>
          <a:prstGeom prst="rect">
            <a:avLst/>
          </a:prstGeom>
        </p:spPr>
        <p:txBody>
          <a:bodyPr anchor="t">
            <a:normAutofit/>
          </a:bodyPr>
          <a:lstStyle>
            <a:lvl1pPr algn="ctr">
              <a:defRPr sz="4200" b="1" cap="small" baseline="0">
                <a:solidFill>
                  <a:schemeClr val="tx2"/>
                </a:solidFill>
                <a:latin typeface="+mn-lt"/>
              </a:defRPr>
            </a:lvl1pPr>
          </a:lstStyle>
          <a:p>
            <a:r>
              <a:rPr lang="fr-FR"/>
              <a:t>Modifiez le style du titre</a:t>
            </a:r>
            <a:endParaRPr lang="fr-FR" dirty="0"/>
          </a:p>
        </p:txBody>
      </p:sp>
      <p:sp>
        <p:nvSpPr>
          <p:cNvPr id="8" name="Espace réservé pour une image  2">
            <a:extLst>
              <a:ext uri="{FF2B5EF4-FFF2-40B4-BE49-F238E27FC236}">
                <a16:creationId xmlns="" xmlns:a16="http://schemas.microsoft.com/office/drawing/2014/main" id="{AF57A5D9-6E70-41C1-AC47-DB9D64333F5D}"/>
              </a:ext>
            </a:extLst>
          </p:cNvPr>
          <p:cNvSpPr>
            <a:spLocks noGrp="1"/>
          </p:cNvSpPr>
          <p:nvPr>
            <p:ph type="pic" idx="13"/>
          </p:nvPr>
        </p:nvSpPr>
        <p:spPr>
          <a:xfrm>
            <a:off x="0" y="1"/>
            <a:ext cx="121920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9097" y="4971047"/>
            <a:ext cx="3033805" cy="1224000"/>
          </a:xfrm>
          <a:prstGeom prst="rect">
            <a:avLst/>
          </a:prstGeom>
        </p:spPr>
      </p:pic>
    </p:spTree>
    <p:extLst>
      <p:ext uri="{BB962C8B-B14F-4D97-AF65-F5344CB8AC3E}">
        <p14:creationId xmlns:p14="http://schemas.microsoft.com/office/powerpoint/2010/main" val="2828650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uverture 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451633"/>
            <a:ext cx="9144000" cy="1316664"/>
          </a:xfrm>
          <a:prstGeom prst="rect">
            <a:avLst/>
          </a:prstGeom>
        </p:spPr>
        <p:txBody>
          <a:bodyPr anchor="t">
            <a:normAutofit/>
          </a:bodyPr>
          <a:lstStyle>
            <a:lvl1pPr algn="ctr">
              <a:defRPr sz="4200" b="1" cap="small" baseline="0">
                <a:solidFill>
                  <a:schemeClr val="accent1"/>
                </a:solidFill>
                <a:latin typeface="+mn-lt"/>
              </a:defRPr>
            </a:lvl1pPr>
          </a:lstStyle>
          <a:p>
            <a:r>
              <a:rPr lang="fr-FR"/>
              <a:t>Modifiez le style du titre</a:t>
            </a:r>
            <a:endParaRPr lang="fr-FR" dirty="0"/>
          </a:p>
        </p:txBody>
      </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9097" y="1734222"/>
            <a:ext cx="3033805" cy="1224000"/>
          </a:xfrm>
          <a:prstGeom prst="rect">
            <a:avLst/>
          </a:prstGeom>
        </p:spPr>
      </p:pic>
    </p:spTree>
    <p:extLst>
      <p:ext uri="{BB962C8B-B14F-4D97-AF65-F5344CB8AC3E}">
        <p14:creationId xmlns:p14="http://schemas.microsoft.com/office/powerpoint/2010/main" val="37916816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in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accent1"/>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8719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in 2">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33DADFF2-995A-49E9-AA68-34F25DD374E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bg2"/>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a:solidFill>
            <a:schemeClr val="bg2"/>
          </a:solidFill>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498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Bloc droite">
    <p:spTree>
      <p:nvGrpSpPr>
        <p:cNvPr id="1" name=""/>
        <p:cNvGrpSpPr/>
        <p:nvPr/>
      </p:nvGrpSpPr>
      <p:grpSpPr>
        <a:xfrm>
          <a:off x="0" y="0"/>
          <a:ext cx="0" cy="0"/>
          <a:chOff x="0" y="0"/>
          <a:chExt cx="0" cy="0"/>
        </a:xfrm>
      </p:grpSpPr>
      <p:cxnSp>
        <p:nvCxnSpPr>
          <p:cNvPr id="10" name="Connecteur droit 9">
            <a:extLst>
              <a:ext uri="{FF2B5EF4-FFF2-40B4-BE49-F238E27FC236}">
                <a16:creationId xmlns="" xmlns:a16="http://schemas.microsoft.com/office/drawing/2014/main" id="{A8520AC9-49DF-4FDE-B39A-CB803AAA3BEE}"/>
              </a:ext>
            </a:extLst>
          </p:cNvPr>
          <p:cNvCxnSpPr>
            <a:cxnSpLocks/>
          </p:cNvCxnSpPr>
          <p:nvPr userDrawn="1"/>
        </p:nvCxnSpPr>
        <p:spPr>
          <a:xfrm flipV="1">
            <a:off x="6096000" y="683664"/>
            <a:ext cx="0" cy="550349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Espace réservé du texte 3">
            <a:extLst>
              <a:ext uri="{FF2B5EF4-FFF2-40B4-BE49-F238E27FC236}">
                <a16:creationId xmlns="" xmlns:a16="http://schemas.microsoft.com/office/drawing/2014/main" id="{55F4E74C-8A57-45FA-B3BF-5AFBEAD09D38}"/>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B83DB242-6887-4803-9ACB-8D7FEDABC06F}"/>
              </a:ext>
            </a:extLst>
          </p:cNvPr>
          <p:cNvSpPr>
            <a:spLocks noGrp="1"/>
          </p:cNvSpPr>
          <p:nvPr>
            <p:ph type="body" sz="quarter" idx="17"/>
          </p:nvPr>
        </p:nvSpPr>
        <p:spPr>
          <a:xfrm>
            <a:off x="1438344" y="6538546"/>
            <a:ext cx="5985475" cy="289672"/>
          </a:xfrm>
          <a:prstGeom prst="rect">
            <a:avLst/>
          </a:prstGeom>
        </p:spPr>
        <p:txBody>
          <a:bodyPr/>
          <a:lstStyle>
            <a:lvl1pPr marL="0" indent="0">
              <a:lnSpc>
                <a:spcPct val="100000"/>
              </a:lnSpc>
              <a:spcBef>
                <a:spcPts val="0"/>
              </a:spcBef>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B0156451-1510-430F-B8CC-DEEEBDD28FCE}"/>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Tree>
    <p:extLst>
      <p:ext uri="{BB962C8B-B14F-4D97-AF65-F5344CB8AC3E}">
        <p14:creationId xmlns:p14="http://schemas.microsoft.com/office/powerpoint/2010/main" val="15232585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2"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
        <p:nvSpPr>
          <p:cNvPr id="4" name="Espace réservé du texte 3"/>
          <p:cNvSpPr>
            <a:spLocks noGrp="1"/>
          </p:cNvSpPr>
          <p:nvPr>
            <p:ph type="body" sz="quarter" idx="19"/>
          </p:nvPr>
        </p:nvSpPr>
        <p:spPr>
          <a:xfrm>
            <a:off x="598488" y="1371600"/>
            <a:ext cx="5279798"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3"/>
          <p:cNvSpPr>
            <a:spLocks noGrp="1"/>
          </p:cNvSpPr>
          <p:nvPr>
            <p:ph type="body" sz="quarter" idx="20"/>
          </p:nvPr>
        </p:nvSpPr>
        <p:spPr>
          <a:xfrm>
            <a:off x="6071901" y="1371600"/>
            <a:ext cx="5279798"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1786137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2"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
        <p:nvSpPr>
          <p:cNvPr id="4" name="Espace réservé du texte 3"/>
          <p:cNvSpPr>
            <a:spLocks noGrp="1"/>
          </p:cNvSpPr>
          <p:nvPr>
            <p:ph type="body" sz="quarter" idx="19"/>
          </p:nvPr>
        </p:nvSpPr>
        <p:spPr>
          <a:xfrm>
            <a:off x="598488" y="1371600"/>
            <a:ext cx="10515600"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marR="0" indent="-228600" algn="just" defTabSz="914400" rtl="0" eaLnBrk="1" fontAlgn="auto" latinLnBrk="0" hangingPunct="1">
              <a:lnSpc>
                <a:spcPct val="115000"/>
              </a:lnSpc>
              <a:spcBef>
                <a:spcPts val="0"/>
              </a:spcBef>
              <a:spcAft>
                <a:spcPts val="300"/>
              </a:spcAft>
              <a:buClrTx/>
              <a:buSzTx/>
              <a:buFont typeface="Wingdings" panose="05000000000000000000" pitchFamily="2" charset="2"/>
              <a:buBlip>
                <a:blip r:embed="rId4"/>
              </a:buBlip>
              <a:tabLst/>
              <a:defRPr sz="1800">
                <a:latin typeface="+mj-lt"/>
              </a:defRPr>
            </a:lvl3pPr>
            <a:lvl4pPr marL="1657350" marR="0" indent="-285750" algn="just" defTabSz="914400" rtl="0" eaLnBrk="1" fontAlgn="auto" latinLnBrk="0" hangingPunct="1">
              <a:lnSpc>
                <a:spcPct val="115000"/>
              </a:lnSpc>
              <a:spcBef>
                <a:spcPts val="0"/>
              </a:spcBef>
              <a:spcAft>
                <a:spcPts val="300"/>
              </a:spcAft>
              <a:buClrTx/>
              <a:buSzTx/>
              <a:buFont typeface="Arial" panose="020B0604020202020204" pitchFamily="34" charset="0"/>
              <a:buChar char="•"/>
              <a:tabLst/>
              <a:defRPr sz="1600">
                <a:latin typeface="+mj-lt"/>
              </a:defRPr>
            </a:lvl4pPr>
            <a:lvl5pPr marL="2114550" indent="-285750">
              <a:lnSpc>
                <a:spcPct val="114000"/>
              </a:lnSpc>
              <a:spcBef>
                <a:spcPts val="0"/>
              </a:spcBef>
              <a:buFont typeface="Calibri Light" panose="020F0302020204030204" pitchFamily="34" charset="0"/>
              <a:buChar char="ꙩ"/>
              <a:defRPr sz="1600">
                <a:latin typeface="+mj-lt"/>
              </a:defRPr>
            </a:lvl5pPr>
          </a:lstStyle>
          <a:p>
            <a:pPr marL="342900" lvl="0" indent="-342900" algn="just">
              <a:lnSpc>
                <a:spcPct val="115000"/>
              </a:lnSpc>
              <a:spcAft>
                <a:spcPts val="300"/>
              </a:spcAft>
              <a:buFont typeface="Symbol" panose="05050102010706020507" pitchFamily="18" charset="2"/>
              <a:buBlip>
                <a:blip r:embed="rId5"/>
              </a:buBlip>
            </a:pPr>
            <a:r>
              <a:rPr lang="fr-FR"/>
              <a:t>Modifiez les styles du texte du masque</a:t>
            </a:r>
          </a:p>
          <a:p>
            <a:pPr marL="342900" lvl="1" indent="-342900" algn="just">
              <a:lnSpc>
                <a:spcPct val="115000"/>
              </a:lnSpc>
              <a:spcAft>
                <a:spcPts val="300"/>
              </a:spcAft>
              <a:buFont typeface="Symbol" panose="05050102010706020507" pitchFamily="18" charset="2"/>
              <a:buBlip>
                <a:blip r:embed="rId5"/>
              </a:buBlip>
            </a:pPr>
            <a:r>
              <a:rPr lang="fr-FR"/>
              <a:t>Deuxième niveau</a:t>
            </a:r>
          </a:p>
          <a:p>
            <a:pPr marL="342900" lvl="2" indent="-342900" algn="just">
              <a:lnSpc>
                <a:spcPct val="115000"/>
              </a:lnSpc>
              <a:spcAft>
                <a:spcPts val="300"/>
              </a:spcAft>
              <a:buFont typeface="Symbol" panose="05050102010706020507" pitchFamily="18" charset="2"/>
              <a:buBlip>
                <a:blip r:embed="rId5"/>
              </a:buBlip>
            </a:pPr>
            <a:r>
              <a:rPr lang="fr-FR"/>
              <a:t>Troisième niveau</a:t>
            </a:r>
          </a:p>
          <a:p>
            <a:pPr marL="342900" lvl="3" indent="-342900" algn="just">
              <a:lnSpc>
                <a:spcPct val="115000"/>
              </a:lnSpc>
              <a:spcAft>
                <a:spcPts val="300"/>
              </a:spcAft>
              <a:buFont typeface="Symbol" panose="05050102010706020507" pitchFamily="18" charset="2"/>
              <a:buBlip>
                <a:blip r:embed="rId5"/>
              </a:buBlip>
            </a:pPr>
            <a:r>
              <a:rPr lang="fr-FR"/>
              <a:t>Quatrième niveau</a:t>
            </a:r>
          </a:p>
          <a:p>
            <a:pPr marL="342900" lvl="4" indent="-342900" algn="just">
              <a:lnSpc>
                <a:spcPct val="115000"/>
              </a:lnSpc>
              <a:spcAft>
                <a:spcPts val="300"/>
              </a:spcAft>
              <a:buFont typeface="Symbol" panose="05050102010706020507" pitchFamily="18" charset="2"/>
              <a:buBlip>
                <a:blip r:embed="rId5"/>
              </a:buBlip>
            </a:pPr>
            <a:r>
              <a:rPr lang="fr-FR"/>
              <a:t>Cinquième niveau</a:t>
            </a:r>
            <a:endParaRPr lang="fr-FR" dirty="0"/>
          </a:p>
        </p:txBody>
      </p:sp>
    </p:spTree>
    <p:extLst>
      <p:ext uri="{BB962C8B-B14F-4D97-AF65-F5344CB8AC3E}">
        <p14:creationId xmlns:p14="http://schemas.microsoft.com/office/powerpoint/2010/main" val="34204077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ctivité">
    <p:spTree>
      <p:nvGrpSpPr>
        <p:cNvPr id="1" name=""/>
        <p:cNvGrpSpPr/>
        <p:nvPr/>
      </p:nvGrpSpPr>
      <p:grpSpPr>
        <a:xfrm>
          <a:off x="0" y="0"/>
          <a:ext cx="0" cy="0"/>
          <a:chOff x="0" y="0"/>
          <a:chExt cx="0" cy="0"/>
        </a:xfrm>
      </p:grpSpPr>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
        <p:nvSpPr>
          <p:cNvPr id="2" name="Ellipse 1"/>
          <p:cNvSpPr/>
          <p:nvPr userDrawn="1"/>
        </p:nvSpPr>
        <p:spPr>
          <a:xfrm>
            <a:off x="9863207" y="133504"/>
            <a:ext cx="2160000" cy="216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cap="small" spc="100" dirty="0">
              <a:solidFill>
                <a:srgbClr val="FFFFFF"/>
              </a:solidFill>
            </a:endParaRPr>
          </a:p>
        </p:txBody>
      </p:sp>
      <p:sp>
        <p:nvSpPr>
          <p:cNvPr id="4" name="Espace réservé du contenu 3"/>
          <p:cNvSpPr>
            <a:spLocks noGrp="1"/>
          </p:cNvSpPr>
          <p:nvPr>
            <p:ph sz="quarter" idx="19"/>
          </p:nvPr>
        </p:nvSpPr>
        <p:spPr>
          <a:xfrm>
            <a:off x="10022686" y="837940"/>
            <a:ext cx="1841042" cy="751128"/>
          </a:xfrm>
          <a:prstGeom prst="rect">
            <a:avLst/>
          </a:prstGeom>
        </p:spPr>
        <p:txBody>
          <a:bodyPr anchor="ctr" anchorCtr="0"/>
          <a:lstStyle>
            <a:lvl1pPr marL="0" indent="0" algn="ctr" defTabSz="914400" rtl="0" eaLnBrk="1" latinLnBrk="0" hangingPunct="1">
              <a:buNone/>
              <a:defRPr lang="fr-FR" sz="2400" b="1" kern="1200" cap="small" spc="100" baseline="0" dirty="0" smtClean="0">
                <a:solidFill>
                  <a:schemeClr val="lt1"/>
                </a:solidFill>
                <a:latin typeface="+mn-lt"/>
                <a:ea typeface="+mn-ea"/>
                <a:cs typeface="+mn-cs"/>
              </a:defRPr>
            </a:lvl1pPr>
            <a:lvl2pPr marL="0" indent="0" algn="ctr" defTabSz="914400" rtl="0" eaLnBrk="1" latinLnBrk="0" hangingPunct="1">
              <a:buNone/>
              <a:defRPr lang="fr-FR" sz="1800" b="1" kern="1200" cap="small" spc="100" baseline="0" dirty="0" smtClean="0">
                <a:solidFill>
                  <a:schemeClr val="lt1"/>
                </a:solidFill>
                <a:latin typeface="+mn-lt"/>
                <a:ea typeface="+mn-ea"/>
                <a:cs typeface="+mn-cs"/>
              </a:defRPr>
            </a:lvl2pPr>
            <a:lvl3pPr marL="0" indent="0" algn="ctr" defTabSz="914400" rtl="0" eaLnBrk="1" latinLnBrk="0" hangingPunct="1">
              <a:buNone/>
              <a:defRPr lang="fr-FR" sz="1800" b="1" kern="1200" cap="small" spc="100" baseline="0" dirty="0" smtClean="0">
                <a:solidFill>
                  <a:schemeClr val="lt1"/>
                </a:solidFill>
                <a:latin typeface="+mn-lt"/>
                <a:ea typeface="+mn-ea"/>
                <a:cs typeface="+mn-cs"/>
              </a:defRPr>
            </a:lvl3pPr>
            <a:lvl4pPr marL="0" indent="0" algn="ctr" defTabSz="914400" rtl="0" eaLnBrk="1" latinLnBrk="0" hangingPunct="1">
              <a:buNone/>
              <a:defRPr lang="fr-FR" sz="1800" b="1" kern="1200" cap="small" spc="100" baseline="0" dirty="0" smtClean="0">
                <a:solidFill>
                  <a:schemeClr val="lt1"/>
                </a:solidFill>
                <a:latin typeface="+mn-lt"/>
                <a:ea typeface="+mn-ea"/>
                <a:cs typeface="+mn-cs"/>
              </a:defRPr>
            </a:lvl4pPr>
            <a:lvl5pPr marL="0" indent="0" algn="ctr" defTabSz="914400" rtl="0" eaLnBrk="1" latinLnBrk="0" hangingPunct="1">
              <a:buNone/>
              <a:defRPr lang="fr-FR" sz="1800" b="1" kern="1200" cap="small" spc="100" baseline="0" dirty="0">
                <a:solidFill>
                  <a:schemeClr val="lt1"/>
                </a:solidFill>
                <a:latin typeface="+mn-lt"/>
                <a:ea typeface="+mn-ea"/>
                <a:cs typeface="+mn-cs"/>
              </a:defRPr>
            </a:lvl5pPr>
          </a:lstStyle>
          <a:p>
            <a:pPr lvl="0"/>
            <a:r>
              <a:rPr lang="fr-FR"/>
              <a:t>Modifiez les styles du texte du masque</a:t>
            </a:r>
          </a:p>
        </p:txBody>
      </p:sp>
      <p:sp>
        <p:nvSpPr>
          <p:cNvPr id="10" name="Espace réservé du texte 3"/>
          <p:cNvSpPr>
            <a:spLocks noGrp="1"/>
          </p:cNvSpPr>
          <p:nvPr>
            <p:ph type="body" sz="quarter" idx="20"/>
          </p:nvPr>
        </p:nvSpPr>
        <p:spPr>
          <a:xfrm>
            <a:off x="598488" y="1371600"/>
            <a:ext cx="10515600"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7122774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Blanc">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18741322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loc droite">
    <p:spTree>
      <p:nvGrpSpPr>
        <p:cNvPr id="1" name=""/>
        <p:cNvGrpSpPr/>
        <p:nvPr/>
      </p:nvGrpSpPr>
      <p:grpSpPr>
        <a:xfrm>
          <a:off x="0" y="0"/>
          <a:ext cx="0" cy="0"/>
          <a:chOff x="0" y="0"/>
          <a:chExt cx="0" cy="0"/>
        </a:xfrm>
      </p:grpSpPr>
      <p:cxnSp>
        <p:nvCxnSpPr>
          <p:cNvPr id="10" name="Connecteur droit 9">
            <a:extLst>
              <a:ext uri="{FF2B5EF4-FFF2-40B4-BE49-F238E27FC236}">
                <a16:creationId xmlns="" xmlns:a16="http://schemas.microsoft.com/office/drawing/2014/main" id="{A8520AC9-49DF-4FDE-B39A-CB803AAA3BEE}"/>
              </a:ext>
            </a:extLst>
          </p:cNvPr>
          <p:cNvCxnSpPr>
            <a:cxnSpLocks/>
          </p:cNvCxnSpPr>
          <p:nvPr userDrawn="1"/>
        </p:nvCxnSpPr>
        <p:spPr>
          <a:xfrm flipV="1">
            <a:off x="6096000" y="683664"/>
            <a:ext cx="0" cy="550349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Espace réservé du texte 3">
            <a:extLst>
              <a:ext uri="{FF2B5EF4-FFF2-40B4-BE49-F238E27FC236}">
                <a16:creationId xmlns="" xmlns:a16="http://schemas.microsoft.com/office/drawing/2014/main" id="{55F4E74C-8A57-45FA-B3BF-5AFBEAD09D38}"/>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tx1"/>
                </a:solidFill>
              </a:defRPr>
            </a:lvl1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2">
            <a:extLst>
              <a:ext uri="{FF2B5EF4-FFF2-40B4-BE49-F238E27FC236}">
                <a16:creationId xmlns="" xmlns:a16="http://schemas.microsoft.com/office/drawing/2014/main" id="{B83DB242-6887-4803-9ACB-8D7FEDABC06F}"/>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B0156451-1510-430F-B8CC-DEEEBDD28FCE}"/>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Tree>
    <p:extLst>
      <p:ext uri="{BB962C8B-B14F-4D97-AF65-F5344CB8AC3E}">
        <p14:creationId xmlns:p14="http://schemas.microsoft.com/office/powerpoint/2010/main" val="5494028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oc droite couleur">
    <p:spTree>
      <p:nvGrpSpPr>
        <p:cNvPr id="1" name=""/>
        <p:cNvGrpSpPr/>
        <p:nvPr/>
      </p:nvGrpSpPr>
      <p:grpSpPr>
        <a:xfrm>
          <a:off x="0" y="0"/>
          <a:ext cx="0" cy="0"/>
          <a:chOff x="0" y="0"/>
          <a:chExt cx="0" cy="0"/>
        </a:xfrm>
      </p:grpSpPr>
      <p:sp>
        <p:nvSpPr>
          <p:cNvPr id="142" name="Rectangle 141">
            <a:extLst>
              <a:ext uri="{FF2B5EF4-FFF2-40B4-BE49-F238E27FC236}">
                <a16:creationId xmlns="" xmlns:a16="http://schemas.microsoft.com/office/drawing/2014/main" id="{D2E1AD83-EF78-4DC3-8E4C-9F22F210B103}"/>
              </a:ext>
            </a:extLst>
          </p:cNvPr>
          <p:cNvSpPr/>
          <p:nvPr userDrawn="1"/>
        </p:nvSpPr>
        <p:spPr>
          <a:xfrm>
            <a:off x="6096000" y="0"/>
            <a:ext cx="6096000" cy="6503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57" name="Espace réservé du texte 3">
            <a:extLst>
              <a:ext uri="{FF2B5EF4-FFF2-40B4-BE49-F238E27FC236}">
                <a16:creationId xmlns="" xmlns:a16="http://schemas.microsoft.com/office/drawing/2014/main" id="{8218CF3E-3D95-4B73-B779-7D6AD7874647}"/>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4"/>
              </a:buBlip>
              <a:defRPr sz="1800">
                <a:solidFill>
                  <a:schemeClr val="bg1"/>
                </a:solidFill>
              </a:defRPr>
            </a:lvl1pPr>
          </a:lstStyle>
          <a:p>
            <a:pPr lvl="0"/>
            <a:r>
              <a:rPr lang="fr-FR"/>
              <a:t>Modifiez les styles du texte du masque</a:t>
            </a:r>
          </a:p>
        </p:txBody>
      </p:sp>
      <p:sp>
        <p:nvSpPr>
          <p:cNvPr id="11" name="Espace réservé du texte 2">
            <a:extLst>
              <a:ext uri="{FF2B5EF4-FFF2-40B4-BE49-F238E27FC236}">
                <a16:creationId xmlns="" xmlns:a16="http://schemas.microsoft.com/office/drawing/2014/main" id="{65A1A48D-D53B-4E45-8759-AF560D5D25E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716D1B99-248B-40CF-B356-35BB9B470115}"/>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Tree>
    <p:extLst>
      <p:ext uri="{BB962C8B-B14F-4D97-AF65-F5344CB8AC3E}">
        <p14:creationId xmlns:p14="http://schemas.microsoft.com/office/powerpoint/2010/main" val="1003294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5" name="Espace réservé pour une image  2">
            <a:extLst>
              <a:ext uri="{FF2B5EF4-FFF2-40B4-BE49-F238E27FC236}">
                <a16:creationId xmlns="" xmlns:a16="http://schemas.microsoft.com/office/drawing/2014/main" id="{FBE07847-1023-43FA-852C-4C33A7AFB61C}"/>
              </a:ext>
            </a:extLst>
          </p:cNvPr>
          <p:cNvSpPr>
            <a:spLocks noGrp="1"/>
          </p:cNvSpPr>
          <p:nvPr>
            <p:ph type="pic" idx="13"/>
          </p:nvPr>
        </p:nvSpPr>
        <p:spPr>
          <a:xfrm>
            <a:off x="6095998" y="0"/>
            <a:ext cx="6096001" cy="64936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7" name="Espace réservé du texte 3">
            <a:extLst>
              <a:ext uri="{FF2B5EF4-FFF2-40B4-BE49-F238E27FC236}">
                <a16:creationId xmlns="" xmlns:a16="http://schemas.microsoft.com/office/drawing/2014/main" id="{8C4BE890-47FA-4D6F-8B46-725706B81575}"/>
              </a:ext>
            </a:extLst>
          </p:cNvPr>
          <p:cNvSpPr>
            <a:spLocks noGrp="1"/>
          </p:cNvSpPr>
          <p:nvPr>
            <p:ph type="body" sz="quarter" idx="12"/>
          </p:nvPr>
        </p:nvSpPr>
        <p:spPr>
          <a:xfrm>
            <a:off x="599096" y="3429000"/>
            <a:ext cx="4724934" cy="2873242"/>
          </a:xfrm>
          <a:prstGeom prst="rect">
            <a:avLst/>
          </a:prstGeom>
        </p:spPr>
        <p:txBody>
          <a:bodyPr anchor="t"/>
          <a:lstStyle>
            <a:lvl1pPr marL="285750" indent="-285750">
              <a:buFontTx/>
              <a:buBlip>
                <a:blip r:embed="rId4"/>
              </a:buBlip>
              <a:defRPr sz="1800">
                <a:solidFill>
                  <a:schemeClr val="tx1"/>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C49D4156-4FF3-4434-906B-101DB418344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3" name="Espace réservé du texte 2">
            <a:extLst>
              <a:ext uri="{FF2B5EF4-FFF2-40B4-BE49-F238E27FC236}">
                <a16:creationId xmlns="" xmlns:a16="http://schemas.microsoft.com/office/drawing/2014/main" id="{23DE187E-FAEB-4BD8-8907-327F79711547}"/>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9"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Tree>
    <p:extLst>
      <p:ext uri="{BB962C8B-B14F-4D97-AF65-F5344CB8AC3E}">
        <p14:creationId xmlns:p14="http://schemas.microsoft.com/office/powerpoint/2010/main" val="26085620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sp>
        <p:nvSpPr>
          <p:cNvPr id="7" name="Espace réservé pour une image  2">
            <a:extLst>
              <a:ext uri="{FF2B5EF4-FFF2-40B4-BE49-F238E27FC236}">
                <a16:creationId xmlns="" xmlns:a16="http://schemas.microsoft.com/office/drawing/2014/main" id="{A292B80A-9DA4-4F8B-8950-40EF23011AC3}"/>
              </a:ext>
            </a:extLst>
          </p:cNvPr>
          <p:cNvSpPr>
            <a:spLocks noGrp="1"/>
          </p:cNvSpPr>
          <p:nvPr>
            <p:ph type="pic" idx="13"/>
          </p:nvPr>
        </p:nvSpPr>
        <p:spPr>
          <a:xfrm>
            <a:off x="0" y="1"/>
            <a:ext cx="12192000" cy="206326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pic>
        <p:nvPicPr>
          <p:cNvPr id="10" name="Graphique 9">
            <a:extLst>
              <a:ext uri="{FF2B5EF4-FFF2-40B4-BE49-F238E27FC236}">
                <a16:creationId xmlns="" xmlns:a16="http://schemas.microsoft.com/office/drawing/2014/main" id="{D08A1279-98CE-4644-A37E-549FF2C524F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7DE06C16-430D-4C1A-A09F-4BB93F7CE302}"/>
              </a:ext>
            </a:extLst>
          </p:cNvPr>
          <p:cNvSpPr>
            <a:spLocks noGrp="1"/>
          </p:cNvSpPr>
          <p:nvPr>
            <p:ph type="body" sz="quarter" idx="12"/>
          </p:nvPr>
        </p:nvSpPr>
        <p:spPr>
          <a:xfrm>
            <a:off x="599094" y="3619574"/>
            <a:ext cx="10912194" cy="2554762"/>
          </a:xfrm>
          <a:prstGeom prst="rect">
            <a:avLst/>
          </a:prstGeom>
        </p:spPr>
        <p:txBody>
          <a:bodyPr anchor="t"/>
          <a:lstStyle>
            <a:lvl1pPr marL="342900" indent="-342900">
              <a:buFontTx/>
              <a:buBlip>
                <a:blip r:embed="rId4"/>
              </a:buBlip>
              <a:defRPr sz="1800">
                <a:solidFill>
                  <a:schemeClr val="tx1"/>
                </a:solidFill>
              </a:defRPr>
            </a:lvl1pPr>
          </a:lstStyle>
          <a:p>
            <a:pPr lvl="0"/>
            <a:r>
              <a:rPr lang="fr-FR"/>
              <a:t>Modifiez les styles du texte du masque</a:t>
            </a:r>
          </a:p>
        </p:txBody>
      </p:sp>
      <p:sp>
        <p:nvSpPr>
          <p:cNvPr id="15" name="Espace réservé du texte 3">
            <a:extLst>
              <a:ext uri="{FF2B5EF4-FFF2-40B4-BE49-F238E27FC236}">
                <a16:creationId xmlns="" xmlns:a16="http://schemas.microsoft.com/office/drawing/2014/main" id="{6D53F6DB-08CC-4582-93A8-0E0AF5F28D93}"/>
              </a:ext>
            </a:extLst>
          </p:cNvPr>
          <p:cNvSpPr>
            <a:spLocks noGrp="1"/>
          </p:cNvSpPr>
          <p:nvPr>
            <p:ph type="body" sz="quarter" idx="11"/>
          </p:nvPr>
        </p:nvSpPr>
        <p:spPr>
          <a:xfrm>
            <a:off x="599095" y="2253834"/>
            <a:ext cx="10912193" cy="1175165"/>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1F480566-B60B-4EEB-94A5-9A8213FC7D6B}"/>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2" name="Espace réservé du texte 2">
            <a:extLst>
              <a:ext uri="{FF2B5EF4-FFF2-40B4-BE49-F238E27FC236}">
                <a16:creationId xmlns="" xmlns:a16="http://schemas.microsoft.com/office/drawing/2014/main" id="{DEB58621-929A-4A80-B3E3-C367EF868A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29586727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hoto 3">
    <p:spTree>
      <p:nvGrpSpPr>
        <p:cNvPr id="1" name=""/>
        <p:cNvGrpSpPr/>
        <p:nvPr/>
      </p:nvGrpSpPr>
      <p:grpSpPr>
        <a:xfrm>
          <a:off x="0" y="0"/>
          <a:ext cx="0" cy="0"/>
          <a:chOff x="0" y="0"/>
          <a:chExt cx="0" cy="0"/>
        </a:xfrm>
      </p:grpSpPr>
      <p:sp>
        <p:nvSpPr>
          <p:cNvPr id="8" name="Espace réservé pour une image  2">
            <a:extLst>
              <a:ext uri="{FF2B5EF4-FFF2-40B4-BE49-F238E27FC236}">
                <a16:creationId xmlns="" xmlns:a16="http://schemas.microsoft.com/office/drawing/2014/main" id="{369FAA2E-26E1-4347-A484-44EA24C9D2EC}"/>
              </a:ext>
            </a:extLst>
          </p:cNvPr>
          <p:cNvSpPr>
            <a:spLocks noGrp="1"/>
          </p:cNvSpPr>
          <p:nvPr>
            <p:ph type="pic" idx="13"/>
          </p:nvPr>
        </p:nvSpPr>
        <p:spPr>
          <a:xfrm>
            <a:off x="0" y="1"/>
            <a:ext cx="12192000" cy="582929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5" name="Espace réservé du texte 14">
            <a:extLst>
              <a:ext uri="{FF2B5EF4-FFF2-40B4-BE49-F238E27FC236}">
                <a16:creationId xmlns="" xmlns:a16="http://schemas.microsoft.com/office/drawing/2014/main" id="{070E29CC-8AFD-4E08-AB1F-F24BD494FC30}"/>
              </a:ext>
            </a:extLst>
          </p:cNvPr>
          <p:cNvSpPr>
            <a:spLocks noGrp="1"/>
          </p:cNvSpPr>
          <p:nvPr>
            <p:ph type="body" sz="quarter" idx="14"/>
          </p:nvPr>
        </p:nvSpPr>
        <p:spPr>
          <a:xfrm>
            <a:off x="591318" y="6004350"/>
            <a:ext cx="11227490" cy="299489"/>
          </a:xfrm>
          <a:prstGeom prst="rect">
            <a:avLst/>
          </a:prstGeom>
        </p:spPr>
        <p:txBody>
          <a:bodyPr/>
          <a:lstStyle>
            <a:lvl1pPr marL="0" indent="0">
              <a:buNone/>
              <a:defRPr sz="1800"/>
            </a:lvl1pPr>
          </a:lstStyle>
          <a:p>
            <a:pPr lvl="0"/>
            <a:r>
              <a:rPr lang="fr-FR"/>
              <a:t>Modifiez les styles du texte du masque</a:t>
            </a:r>
          </a:p>
        </p:txBody>
      </p:sp>
      <p:pic>
        <p:nvPicPr>
          <p:cNvPr id="13" name="Filigrane">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A7A28901-ADCB-429F-9FFD-4F672988DA05}"/>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9" name="Espace réservé du texte 2">
            <a:extLst>
              <a:ext uri="{FF2B5EF4-FFF2-40B4-BE49-F238E27FC236}">
                <a16:creationId xmlns="" xmlns:a16="http://schemas.microsoft.com/office/drawing/2014/main" id="{BEF0FD51-A11B-43EF-8FB5-00F767362053}"/>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27440118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hoto 4">
    <p:spTree>
      <p:nvGrpSpPr>
        <p:cNvPr id="1" name=""/>
        <p:cNvGrpSpPr/>
        <p:nvPr/>
      </p:nvGrpSpPr>
      <p:grpSpPr>
        <a:xfrm>
          <a:off x="0" y="0"/>
          <a:ext cx="0" cy="0"/>
          <a:chOff x="0" y="0"/>
          <a:chExt cx="0" cy="0"/>
        </a:xfrm>
      </p:grpSpPr>
      <p:sp>
        <p:nvSpPr>
          <p:cNvPr id="17" name="Espace réservé pour une image  2">
            <a:extLst>
              <a:ext uri="{FF2B5EF4-FFF2-40B4-BE49-F238E27FC236}">
                <a16:creationId xmlns="" xmlns:a16="http://schemas.microsoft.com/office/drawing/2014/main" id="{37236BAB-19A8-47AB-94B5-408E51B50832}"/>
              </a:ext>
            </a:extLst>
          </p:cNvPr>
          <p:cNvSpPr>
            <a:spLocks noGrp="1"/>
          </p:cNvSpPr>
          <p:nvPr>
            <p:ph type="pic" idx="13"/>
          </p:nvPr>
        </p:nvSpPr>
        <p:spPr>
          <a:xfrm>
            <a:off x="0" y="0"/>
            <a:ext cx="12192000" cy="649330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pic>
        <p:nvPicPr>
          <p:cNvPr id="13" name="Graphique 12">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6" name="Espace réservé du texte 5">
            <a:extLst>
              <a:ext uri="{FF2B5EF4-FFF2-40B4-BE49-F238E27FC236}">
                <a16:creationId xmlns="" xmlns:a16="http://schemas.microsoft.com/office/drawing/2014/main" id="{BAABA7D4-9C2E-416F-AF5A-2DB3380CCB32}"/>
              </a:ext>
            </a:extLst>
          </p:cNvPr>
          <p:cNvSpPr>
            <a:spLocks noGrp="1"/>
          </p:cNvSpPr>
          <p:nvPr>
            <p:ph type="body" sz="quarter" idx="14" hasCustomPrompt="1"/>
          </p:nvPr>
        </p:nvSpPr>
        <p:spPr>
          <a:xfrm>
            <a:off x="7382109" y="3981450"/>
            <a:ext cx="3810000" cy="600075"/>
          </a:xfrm>
          <a:prstGeom prst="rect">
            <a:avLst/>
          </a:prstGeom>
        </p:spPr>
        <p:txBody>
          <a:bodyPr/>
          <a:lstStyle>
            <a:lvl1pPr marL="0" indent="0">
              <a:buNone/>
              <a:defRPr sz="1600" i="0">
                <a:solidFill>
                  <a:schemeClr val="accent1"/>
                </a:solidFill>
              </a:defRPr>
            </a:lvl1pPr>
          </a:lstStyle>
          <a:p>
            <a:pPr lvl="0"/>
            <a:r>
              <a:rPr lang="fr-FR"/>
              <a:t>Nom Auteur</a:t>
            </a:r>
          </a:p>
        </p:txBody>
      </p:sp>
      <p:sp>
        <p:nvSpPr>
          <p:cNvPr id="16" name="Espace réservé du texte 5">
            <a:extLst>
              <a:ext uri="{FF2B5EF4-FFF2-40B4-BE49-F238E27FC236}">
                <a16:creationId xmlns="" xmlns:a16="http://schemas.microsoft.com/office/drawing/2014/main" id="{F18619EB-8BA1-4162-B8B0-708F277CD373}"/>
              </a:ext>
            </a:extLst>
          </p:cNvPr>
          <p:cNvSpPr>
            <a:spLocks noGrp="1"/>
          </p:cNvSpPr>
          <p:nvPr>
            <p:ph type="body" sz="quarter" idx="15" hasCustomPrompt="1"/>
          </p:nvPr>
        </p:nvSpPr>
        <p:spPr>
          <a:xfrm>
            <a:off x="7382109" y="2388399"/>
            <a:ext cx="3810000" cy="1466850"/>
          </a:xfrm>
          <a:prstGeom prst="rect">
            <a:avLst/>
          </a:prstGeom>
        </p:spPr>
        <p:txBody>
          <a:bodyPr anchor="b"/>
          <a:lstStyle>
            <a:lvl1pPr marL="0" indent="0">
              <a:buNone/>
              <a:defRPr sz="2400" i="1">
                <a:solidFill>
                  <a:schemeClr val="accent1"/>
                </a:solidFill>
              </a:defRPr>
            </a:lvl1pPr>
          </a:lstStyle>
          <a:p>
            <a:pPr lvl="0"/>
            <a:r>
              <a:rPr lang="fr-FR"/>
              <a:t>« Cliquez pour modifier les styles du texte du masque »</a:t>
            </a:r>
          </a:p>
        </p:txBody>
      </p:sp>
      <p:sp>
        <p:nvSpPr>
          <p:cNvPr id="9" name="Espace réservé du texte 2">
            <a:extLst>
              <a:ext uri="{FF2B5EF4-FFF2-40B4-BE49-F238E27FC236}">
                <a16:creationId xmlns="" xmlns:a16="http://schemas.microsoft.com/office/drawing/2014/main" id="{3072BC62-A626-4FCA-AD01-601129D297ED}"/>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0" name="Espace réservé du texte 2">
            <a:extLst>
              <a:ext uri="{FF2B5EF4-FFF2-40B4-BE49-F238E27FC236}">
                <a16:creationId xmlns="" xmlns:a16="http://schemas.microsoft.com/office/drawing/2014/main" id="{21E1E3B2-EF83-4EF2-A187-625025A4A4CD}"/>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25531239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D96BD5AE-12F5-4D57-9371-12DAD7BD09DC}"/>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les styles du texte du masque</a:t>
            </a:r>
          </a:p>
        </p:txBody>
      </p:sp>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37719929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iste simple">
    <p:spTree>
      <p:nvGrpSpPr>
        <p:cNvPr id="1" name=""/>
        <p:cNvGrpSpPr/>
        <p:nvPr/>
      </p:nvGrpSpPr>
      <p:grpSpPr>
        <a:xfrm>
          <a:off x="0" y="0"/>
          <a:ext cx="0" cy="0"/>
          <a:chOff x="0" y="0"/>
          <a:chExt cx="0" cy="0"/>
        </a:xfrm>
      </p:grpSpPr>
      <p:sp>
        <p:nvSpPr>
          <p:cNvPr id="11" name="Espace réservé du texte 3">
            <a:extLst>
              <a:ext uri="{FF2B5EF4-FFF2-40B4-BE49-F238E27FC236}">
                <a16:creationId xmlns="" xmlns:a16="http://schemas.microsoft.com/office/drawing/2014/main" id="{D96BD5AE-12F5-4D57-9371-12DAD7BD09DC}"/>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les styles du texte du masque</a:t>
            </a:r>
          </a:p>
        </p:txBody>
      </p:sp>
      <p:sp>
        <p:nvSpPr>
          <p:cNvPr id="5" name="Espace réservé du texte 5">
            <a:extLst>
              <a:ext uri="{FF2B5EF4-FFF2-40B4-BE49-F238E27FC236}">
                <a16:creationId xmlns="" xmlns:a16="http://schemas.microsoft.com/office/drawing/2014/main" id="{B72D56F8-CEBC-4008-857B-2563562D3C6E}"/>
              </a:ext>
            </a:extLst>
          </p:cNvPr>
          <p:cNvSpPr>
            <a:spLocks noGrp="1"/>
          </p:cNvSpPr>
          <p:nvPr>
            <p:ph type="body" sz="quarter" idx="13"/>
          </p:nvPr>
        </p:nvSpPr>
        <p:spPr>
          <a:xfrm>
            <a:off x="599094" y="2247825"/>
            <a:ext cx="10259405" cy="3939329"/>
          </a:xfrm>
          <a:prstGeom prst="rect">
            <a:avLst/>
          </a:prstGeom>
        </p:spPr>
        <p:txBody>
          <a:bodyPr/>
          <a:lstStyle>
            <a:lvl1pPr marL="228600" indent="-228600">
              <a:buFontTx/>
              <a:buBlip>
                <a:blip r:embed="rId2"/>
              </a:buBlip>
              <a:defRPr sz="1800"/>
            </a:lvl1pPr>
            <a:lvl2pPr marL="685800" indent="-228600">
              <a:buFontTx/>
              <a:buBlip>
                <a:blip r:embed="rId2"/>
              </a:buBlip>
              <a:defRPr sz="1800"/>
            </a:lvl2pPr>
          </a:lstStyle>
          <a:p>
            <a:pPr lvl="0"/>
            <a:r>
              <a:rPr lang="fr-FR"/>
              <a:t>Modifiez les styles du texte du masque</a:t>
            </a:r>
          </a:p>
          <a:p>
            <a:pPr lvl="1"/>
            <a:r>
              <a:rPr lang="fr-FR"/>
              <a:t>Deuxième niveau</a:t>
            </a:r>
          </a:p>
        </p:txBody>
      </p:sp>
      <p:sp>
        <p:nvSpPr>
          <p:cNvPr id="8" name="Espace réservé du texte 2">
            <a:extLst>
              <a:ext uri="{FF2B5EF4-FFF2-40B4-BE49-F238E27FC236}">
                <a16:creationId xmlns="" xmlns:a16="http://schemas.microsoft.com/office/drawing/2014/main" id="{EACF0B3C-7B02-4AAB-88B1-FF0DF08AE35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9" name="Espace réservé du texte 2">
            <a:extLst>
              <a:ext uri="{FF2B5EF4-FFF2-40B4-BE49-F238E27FC236}">
                <a16:creationId xmlns="" xmlns:a16="http://schemas.microsoft.com/office/drawing/2014/main" id="{232C2B4E-D065-46F7-851C-9DF4F7BD026B}"/>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7620909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7" name="Espace réservé du texte 3">
            <a:extLst>
              <a:ext uri="{FF2B5EF4-FFF2-40B4-BE49-F238E27FC236}">
                <a16:creationId xmlns="" xmlns:a16="http://schemas.microsoft.com/office/drawing/2014/main" id="{738FBE1B-41BE-4EC2-B84B-B6CED7719FFB}"/>
              </a:ext>
            </a:extLst>
          </p:cNvPr>
          <p:cNvSpPr>
            <a:spLocks noGrp="1"/>
          </p:cNvSpPr>
          <p:nvPr>
            <p:ph type="body" sz="quarter" idx="15"/>
          </p:nvPr>
        </p:nvSpPr>
        <p:spPr>
          <a:xfrm>
            <a:off x="599095" y="2231349"/>
            <a:ext cx="10981159" cy="657745"/>
          </a:xfrm>
          <a:prstGeom prst="rect">
            <a:avLst/>
          </a:prstGeom>
        </p:spPr>
        <p:txBody>
          <a:bodyPr anchor="ctr"/>
          <a:lstStyle>
            <a:lvl1pPr marL="0" indent="0" algn="ctr">
              <a:buNone/>
              <a:defRPr sz="2400">
                <a:solidFill>
                  <a:schemeClr val="tx2"/>
                </a:solidFill>
              </a:defRPr>
            </a:lvl1pPr>
          </a:lstStyle>
          <a:p>
            <a:pPr lvl="0"/>
            <a:r>
              <a:rPr lang="fr-FR"/>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28928023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11" name="Espace réservé pour une image  2">
            <a:extLst>
              <a:ext uri="{FF2B5EF4-FFF2-40B4-BE49-F238E27FC236}">
                <a16:creationId xmlns="" xmlns:a16="http://schemas.microsoft.com/office/drawing/2014/main" id="{09FA33D4-26D5-4E5C-8A21-18734AEEDFA0}"/>
              </a:ext>
            </a:extLst>
          </p:cNvPr>
          <p:cNvSpPr>
            <a:spLocks noGrp="1"/>
          </p:cNvSpPr>
          <p:nvPr>
            <p:ph type="pic" idx="13"/>
          </p:nvPr>
        </p:nvSpPr>
        <p:spPr>
          <a:xfrm>
            <a:off x="140"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5" name="Espace réservé pour une image  2">
            <a:extLst>
              <a:ext uri="{FF2B5EF4-FFF2-40B4-BE49-F238E27FC236}">
                <a16:creationId xmlns="" xmlns:a16="http://schemas.microsoft.com/office/drawing/2014/main" id="{F3C49AEB-B46D-40E9-AA57-BC5F33F97C92}"/>
              </a:ext>
            </a:extLst>
          </p:cNvPr>
          <p:cNvSpPr>
            <a:spLocks noGrp="1"/>
          </p:cNvSpPr>
          <p:nvPr>
            <p:ph type="pic" idx="20"/>
          </p:nvPr>
        </p:nvSpPr>
        <p:spPr>
          <a:xfrm>
            <a:off x="4208584" y="4427499"/>
            <a:ext cx="3785779"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6" name="Espace réservé pour une image  2">
            <a:extLst>
              <a:ext uri="{FF2B5EF4-FFF2-40B4-BE49-F238E27FC236}">
                <a16:creationId xmlns="" xmlns:a16="http://schemas.microsoft.com/office/drawing/2014/main" id="{6C816204-5FB6-4304-8A3A-339E8553D068}"/>
              </a:ext>
            </a:extLst>
          </p:cNvPr>
          <p:cNvSpPr>
            <a:spLocks noGrp="1"/>
          </p:cNvSpPr>
          <p:nvPr>
            <p:ph type="pic" idx="21"/>
          </p:nvPr>
        </p:nvSpPr>
        <p:spPr>
          <a:xfrm>
            <a:off x="7994371"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Tree>
    <p:extLst>
      <p:ext uri="{BB962C8B-B14F-4D97-AF65-F5344CB8AC3E}">
        <p14:creationId xmlns:p14="http://schemas.microsoft.com/office/powerpoint/2010/main" val="7893058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 rangs">
    <p:spTree>
      <p:nvGrpSpPr>
        <p:cNvPr id="1" name=""/>
        <p:cNvGrpSpPr/>
        <p:nvPr/>
      </p:nvGrpSpPr>
      <p:grpSpPr>
        <a:xfrm>
          <a:off x="0" y="0"/>
          <a:ext cx="0" cy="0"/>
          <a:chOff x="0" y="0"/>
          <a:chExt cx="0" cy="0"/>
        </a:xfrm>
      </p:grpSpPr>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a:off x="599095" y="3600460"/>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360869"/>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les styles du texte du masque</a:t>
            </a:r>
          </a:p>
        </p:txBody>
      </p:sp>
      <p:sp>
        <p:nvSpPr>
          <p:cNvPr id="14" name="Espace réservé du texte 3">
            <a:extLst>
              <a:ext uri="{FF2B5EF4-FFF2-40B4-BE49-F238E27FC236}">
                <a16:creationId xmlns="" xmlns:a16="http://schemas.microsoft.com/office/drawing/2014/main" id="{569E312A-3494-4DF2-84D7-87922A1D377E}"/>
              </a:ext>
            </a:extLst>
          </p:cNvPr>
          <p:cNvSpPr>
            <a:spLocks noGrp="1"/>
          </p:cNvSpPr>
          <p:nvPr>
            <p:ph type="body" sz="quarter" idx="19"/>
          </p:nvPr>
        </p:nvSpPr>
        <p:spPr>
          <a:xfrm>
            <a:off x="599096" y="3806011"/>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cxnSp>
        <p:nvCxnSpPr>
          <p:cNvPr id="15" name="Connecteur droit 14">
            <a:extLst>
              <a:ext uri="{FF2B5EF4-FFF2-40B4-BE49-F238E27FC236}">
                <a16:creationId xmlns="" xmlns:a16="http://schemas.microsoft.com/office/drawing/2014/main" id="{8AB57548-3830-45D7-9D69-B48539A237AE}"/>
              </a:ext>
            </a:extLst>
          </p:cNvPr>
          <p:cNvCxnSpPr>
            <a:cxnSpLocks/>
          </p:cNvCxnSpPr>
          <p:nvPr userDrawn="1"/>
        </p:nvCxnSpPr>
        <p:spPr>
          <a:xfrm>
            <a:off x="599095" y="5054126"/>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Espace réservé du texte 3">
            <a:extLst>
              <a:ext uri="{FF2B5EF4-FFF2-40B4-BE49-F238E27FC236}">
                <a16:creationId xmlns="" xmlns:a16="http://schemas.microsoft.com/office/drawing/2014/main" id="{7CE8FB20-68B3-4D95-A0EF-52316E98D476}"/>
              </a:ext>
            </a:extLst>
          </p:cNvPr>
          <p:cNvSpPr>
            <a:spLocks noGrp="1"/>
          </p:cNvSpPr>
          <p:nvPr>
            <p:ph type="body" sz="quarter" idx="20"/>
          </p:nvPr>
        </p:nvSpPr>
        <p:spPr>
          <a:xfrm>
            <a:off x="599096" y="5251130"/>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a:t>Modifiez les styles du texte du masque</a:t>
            </a:r>
          </a:p>
        </p:txBody>
      </p:sp>
      <p:sp>
        <p:nvSpPr>
          <p:cNvPr id="10" name="Espace réservé du texte 3">
            <a:extLst>
              <a:ext uri="{FF2B5EF4-FFF2-40B4-BE49-F238E27FC236}">
                <a16:creationId xmlns="" xmlns:a16="http://schemas.microsoft.com/office/drawing/2014/main" id="{A6E1E224-5508-41B2-9995-ED93F42F031D}"/>
              </a:ext>
            </a:extLst>
          </p:cNvPr>
          <p:cNvSpPr>
            <a:spLocks noGrp="1"/>
          </p:cNvSpPr>
          <p:nvPr>
            <p:ph type="body" sz="quarter" idx="15"/>
          </p:nvPr>
        </p:nvSpPr>
        <p:spPr>
          <a:xfrm>
            <a:off x="599095" y="1600349"/>
            <a:ext cx="10981159" cy="657745"/>
          </a:xfrm>
          <a:prstGeom prst="rect">
            <a:avLst/>
          </a:prstGeom>
        </p:spPr>
        <p:txBody>
          <a:bodyPr anchor="ctr"/>
          <a:lstStyle>
            <a:lvl1pPr marL="0" indent="0" algn="ctr">
              <a:buNone/>
              <a:defRPr sz="2400">
                <a:solidFill>
                  <a:schemeClr val="tx2"/>
                </a:solidFill>
              </a:defRPr>
            </a:lvl1pPr>
          </a:lstStyle>
          <a:p>
            <a:pPr lvl="0"/>
            <a:r>
              <a:rPr lang="fr-FR"/>
              <a:t>Modifiez les styles du texte du masque</a:t>
            </a:r>
          </a:p>
        </p:txBody>
      </p:sp>
      <p:sp>
        <p:nvSpPr>
          <p:cNvPr id="16" name="Espace réservé du texte 2">
            <a:extLst>
              <a:ext uri="{FF2B5EF4-FFF2-40B4-BE49-F238E27FC236}">
                <a16:creationId xmlns="" xmlns:a16="http://schemas.microsoft.com/office/drawing/2014/main" id="{021EDCD8-80F6-4901-85F2-5AC680F94F96}"/>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17" name="Espace réservé du texte 2">
            <a:extLst>
              <a:ext uri="{FF2B5EF4-FFF2-40B4-BE49-F238E27FC236}">
                <a16:creationId xmlns="" xmlns:a16="http://schemas.microsoft.com/office/drawing/2014/main" id="{98588B40-A8E5-4950-B01E-3E7D55DFCC6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8618346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
        <p:nvSpPr>
          <p:cNvPr id="4" name="Espace réservé du texte 2">
            <a:extLst>
              <a:ext uri="{FF2B5EF4-FFF2-40B4-BE49-F238E27FC236}">
                <a16:creationId xmlns="" xmlns:a16="http://schemas.microsoft.com/office/drawing/2014/main" id="{1A2BDDD6-1054-44B9-B8C4-D7F1E7117AE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5" name="Espace réservé du texte 2">
            <a:extLst>
              <a:ext uri="{FF2B5EF4-FFF2-40B4-BE49-F238E27FC236}">
                <a16:creationId xmlns="" xmlns:a16="http://schemas.microsoft.com/office/drawing/2014/main" id="{AAAFC5C6-35A3-4A02-B249-94038AD98D0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6766087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tercalaire section">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cxnSp>
        <p:nvCxnSpPr>
          <p:cNvPr id="4" name="Connecteur droit 3"/>
          <p:cNvCxnSpPr/>
          <p:nvPr userDrawn="1"/>
        </p:nvCxnSpPr>
        <p:spPr>
          <a:xfrm>
            <a:off x="3081020" y="4136571"/>
            <a:ext cx="6029960" cy="108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re 6"/>
          <p:cNvSpPr>
            <a:spLocks noGrp="1"/>
          </p:cNvSpPr>
          <p:nvPr>
            <p:ph type="title"/>
          </p:nvPr>
        </p:nvSpPr>
        <p:spPr>
          <a:xfrm>
            <a:off x="838200" y="2739932"/>
            <a:ext cx="10515600" cy="132556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fr-FR" sz="4000" b="1" kern="1200" cap="small" spc="100" baseline="0" dirty="0">
                <a:solidFill>
                  <a:schemeClr val="tx2"/>
                </a:solidFill>
                <a:latin typeface="+mn-lt"/>
                <a:ea typeface="+mn-ea"/>
                <a:cs typeface="+mn-cs"/>
              </a:defRPr>
            </a:lvl1pPr>
          </a:lstStyle>
          <a:p>
            <a:r>
              <a:rPr lang="fr-FR"/>
              <a:t>Modifiez le style du titre</a:t>
            </a:r>
            <a:endParaRPr lang="fr-FR" dirty="0"/>
          </a:p>
        </p:txBody>
      </p:sp>
      <p:sp>
        <p:nvSpPr>
          <p:cNvPr id="9" name="Espace réservé du contenu 8"/>
          <p:cNvSpPr>
            <a:spLocks noGrp="1"/>
          </p:cNvSpPr>
          <p:nvPr>
            <p:ph sz="quarter" idx="10"/>
          </p:nvPr>
        </p:nvSpPr>
        <p:spPr>
          <a:xfrm>
            <a:off x="838200" y="4437445"/>
            <a:ext cx="10515600" cy="658813"/>
          </a:xfrm>
          <a:prstGeom prst="rect">
            <a:avLst/>
          </a:prstGeom>
        </p:spPr>
        <p:txBody>
          <a:bodyPr/>
          <a:lstStyle>
            <a:lvl1pPr marL="0" indent="0" algn="ctr">
              <a:buNone/>
              <a:defRPr>
                <a:solidFill>
                  <a:schemeClr val="tx2"/>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r-FR"/>
              <a:t>Modifiez les styles du texte du masque</a:t>
            </a:r>
          </a:p>
        </p:txBody>
      </p:sp>
    </p:spTree>
    <p:extLst>
      <p:ext uri="{BB962C8B-B14F-4D97-AF65-F5344CB8AC3E}">
        <p14:creationId xmlns:p14="http://schemas.microsoft.com/office/powerpoint/2010/main" val="40499652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3" name="Title 2"/>
          <p:cNvSpPr>
            <a:spLocks noGrp="1"/>
          </p:cNvSpPr>
          <p:nvPr>
            <p:ph type="title"/>
          </p:nvPr>
        </p:nvSpPr>
        <p:spPr>
          <a:xfrm>
            <a:off x="2351583" y="260351"/>
            <a:ext cx="9655969" cy="633413"/>
          </a:xfrm>
          <a:prstGeom prst="rect">
            <a:avLst/>
          </a:prstGeom>
        </p:spPr>
        <p:txBody>
          <a:bodyPr/>
          <a:lstStyle/>
          <a:p>
            <a:r>
              <a:rPr lang="fr-FR"/>
              <a:t>Modifiez le style du titre</a:t>
            </a:r>
            <a:endParaRPr lang="en-US" dirty="0"/>
          </a:p>
        </p:txBody>
      </p:sp>
    </p:spTree>
    <p:extLst>
      <p:ext uri="{BB962C8B-B14F-4D97-AF65-F5344CB8AC3E}">
        <p14:creationId xmlns:p14="http://schemas.microsoft.com/office/powerpoint/2010/main" val="36652228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5_Titre seul">
    <p:spTree>
      <p:nvGrpSpPr>
        <p:cNvPr id="1" name=""/>
        <p:cNvGrpSpPr/>
        <p:nvPr/>
      </p:nvGrpSpPr>
      <p:grpSpPr>
        <a:xfrm>
          <a:off x="0" y="0"/>
          <a:ext cx="0" cy="0"/>
          <a:chOff x="0" y="0"/>
          <a:chExt cx="0" cy="0"/>
        </a:xfrm>
      </p:grpSpPr>
      <p:sp>
        <p:nvSpPr>
          <p:cNvPr id="2" name="Titre 1"/>
          <p:cNvSpPr>
            <a:spLocks noGrp="1"/>
          </p:cNvSpPr>
          <p:nvPr>
            <p:ph type="title"/>
          </p:nvPr>
        </p:nvSpPr>
        <p:spPr>
          <a:xfrm>
            <a:off x="2351583" y="260351"/>
            <a:ext cx="9655969" cy="633413"/>
          </a:xfrm>
          <a:prstGeom prst="rect">
            <a:avLst/>
          </a:prstGeom>
        </p:spPr>
        <p:txBody>
          <a:bodyPr/>
          <a:lstStyle/>
          <a:p>
            <a:r>
              <a:rPr lang="fr-FR"/>
              <a:t>Modifiez le style du titre</a:t>
            </a:r>
            <a:endParaRPr lang="fr-FR" dirty="0"/>
          </a:p>
        </p:txBody>
      </p:sp>
      <p:sp>
        <p:nvSpPr>
          <p:cNvPr id="4" name="Espace réservé du numéro de diapositive 1"/>
          <p:cNvSpPr>
            <a:spLocks noGrp="1"/>
          </p:cNvSpPr>
          <p:nvPr>
            <p:ph type="sldNum" sz="quarter" idx="4"/>
          </p:nvPr>
        </p:nvSpPr>
        <p:spPr>
          <a:xfrm>
            <a:off x="9264352" y="6453337"/>
            <a:ext cx="2743200" cy="268139"/>
          </a:xfrm>
          <a:prstGeom prst="rect">
            <a:avLst/>
          </a:prstGeom>
        </p:spPr>
        <p:txBody>
          <a:bodyPr vert="horz" lIns="91440" tIns="45720" rIns="91440" bIns="45720" rtlCol="0" anchor="ctr"/>
          <a:lstStyle>
            <a:lvl1pPr algn="r">
              <a:defRPr sz="1200" i="1">
                <a:solidFill>
                  <a:schemeClr val="tx1">
                    <a:tint val="75000"/>
                  </a:schemeClr>
                </a:solidFill>
                <a:latin typeface="Calibri" panose="020F0502020204030204" pitchFamily="34" charset="0"/>
              </a:defRPr>
            </a:lvl1pPr>
          </a:lstStyle>
          <a:p>
            <a:fld id="{68ECF70F-EB08-4CFE-A40B-230172DB315B}"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15503393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a:prstGeom prst="rect">
            <a:avLst/>
          </a:prstGeom>
          <a:ln>
            <a:solidFill>
              <a:srgbClr val="C00000"/>
            </a:solidFill>
          </a:ln>
        </p:spPr>
        <p:txBody>
          <a:bodyPr/>
          <a:lstStyle>
            <a:lvl1pPr>
              <a:defRPr sz="2800" b="1" cap="small" baseline="0">
                <a:solidFill>
                  <a:srgbClr val="8B2346"/>
                </a:solidFill>
              </a:defRPr>
            </a:lvl1pPr>
          </a:lstStyle>
          <a:p>
            <a:r>
              <a:rPr lang="fr-FR"/>
              <a:t>Modifiez le style du titre</a:t>
            </a:r>
            <a:endParaRPr lang="fr-FR" dirty="0"/>
          </a:p>
        </p:txBody>
      </p:sp>
      <p:sp>
        <p:nvSpPr>
          <p:cNvPr id="3" name="Sous-titre 2"/>
          <p:cNvSpPr>
            <a:spLocks noGrp="1"/>
          </p:cNvSpPr>
          <p:nvPr>
            <p:ph type="subTitle" idx="1"/>
          </p:nvPr>
        </p:nvSpPr>
        <p:spPr>
          <a:xfrm>
            <a:off x="2762227" y="3857628"/>
            <a:ext cx="8534400" cy="1752600"/>
          </a:xfrm>
          <a:prstGeom prst="rect">
            <a:avLst/>
          </a:prstGeom>
        </p:spPr>
        <p:txBody>
          <a:bodyPr/>
          <a:lstStyle>
            <a:lvl1pPr marL="0" indent="0" algn="r">
              <a:buNone/>
              <a:defRPr sz="2400">
                <a:latin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endParaRPr lang="fr-FR" dirty="0"/>
          </a:p>
        </p:txBody>
      </p:sp>
      <p:sp>
        <p:nvSpPr>
          <p:cNvPr id="5" name="Espace réservé du numéro de diapositive 1"/>
          <p:cNvSpPr>
            <a:spLocks noGrp="1"/>
          </p:cNvSpPr>
          <p:nvPr>
            <p:ph type="sldNum" sz="quarter" idx="4"/>
          </p:nvPr>
        </p:nvSpPr>
        <p:spPr>
          <a:xfrm>
            <a:off x="9264352" y="6453337"/>
            <a:ext cx="2743200" cy="268139"/>
          </a:xfrm>
          <a:prstGeom prst="rect">
            <a:avLst/>
          </a:prstGeom>
        </p:spPr>
        <p:txBody>
          <a:bodyPr vert="horz" lIns="91440" tIns="45720" rIns="91440" bIns="45720" rtlCol="0" anchor="ctr"/>
          <a:lstStyle>
            <a:lvl1pPr algn="r">
              <a:defRPr sz="1200" i="1">
                <a:solidFill>
                  <a:schemeClr val="tx1">
                    <a:tint val="75000"/>
                  </a:schemeClr>
                </a:solidFill>
                <a:latin typeface="Calibri" panose="020F0502020204030204" pitchFamily="34" charset="0"/>
              </a:defRPr>
            </a:lvl1pPr>
          </a:lstStyle>
          <a:p>
            <a:fld id="{68ECF70F-EB08-4CFE-A40B-230172DB315B}"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12351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 style du titre</a:t>
            </a:r>
            <a:endParaRPr lang="fr-FR" dirty="0"/>
          </a:p>
        </p:txBody>
      </p:sp>
    </p:spTree>
    <p:extLst>
      <p:ext uri="{BB962C8B-B14F-4D97-AF65-F5344CB8AC3E}">
        <p14:creationId xmlns:p14="http://schemas.microsoft.com/office/powerpoint/2010/main" val="1412043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41098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7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D96BD5AE-12F5-4D57-9371-12DAD7BD09DC}"/>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a:t>Modifiez les styles du texte du masque</a:t>
            </a:r>
          </a:p>
        </p:txBody>
      </p:sp>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a:t>Modifiez les styles du texte du masque</a:t>
            </a:r>
          </a:p>
        </p:txBody>
      </p:sp>
    </p:spTree>
    <p:extLst>
      <p:ext uri="{BB962C8B-B14F-4D97-AF65-F5344CB8AC3E}">
        <p14:creationId xmlns:p14="http://schemas.microsoft.com/office/powerpoint/2010/main" val="28517760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uverture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654383"/>
            <a:ext cx="9144000" cy="1316664"/>
          </a:xfrm>
          <a:prstGeom prst="rect">
            <a:avLst/>
          </a:prstGeom>
        </p:spPr>
        <p:txBody>
          <a:bodyPr anchor="t">
            <a:normAutofit/>
          </a:bodyPr>
          <a:lstStyle>
            <a:lvl1pPr algn="ctr">
              <a:defRPr sz="4200" b="1" cap="small" baseline="0">
                <a:solidFill>
                  <a:schemeClr val="tx2"/>
                </a:solidFill>
                <a:latin typeface="+mn-lt"/>
              </a:defRPr>
            </a:lvl1pPr>
          </a:lstStyle>
          <a:p>
            <a:r>
              <a:rPr lang="fr-FR" smtClean="0"/>
              <a:t>Modifiez le style du titre</a:t>
            </a:r>
            <a:endParaRPr lang="fr-FR" dirty="0"/>
          </a:p>
        </p:txBody>
      </p:sp>
      <p:sp>
        <p:nvSpPr>
          <p:cNvPr id="8" name="Espace réservé pour une image  2">
            <a:extLst>
              <a:ext uri="{FF2B5EF4-FFF2-40B4-BE49-F238E27FC236}">
                <a16:creationId xmlns="" xmlns:a16="http://schemas.microsoft.com/office/drawing/2014/main" id="{AF57A5D9-6E70-41C1-AC47-DB9D64333F5D}"/>
              </a:ext>
            </a:extLst>
          </p:cNvPr>
          <p:cNvSpPr>
            <a:spLocks noGrp="1"/>
          </p:cNvSpPr>
          <p:nvPr>
            <p:ph type="pic" idx="13"/>
          </p:nvPr>
        </p:nvSpPr>
        <p:spPr>
          <a:xfrm>
            <a:off x="0" y="1"/>
            <a:ext cx="121920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511119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spTree>
    <p:extLst>
      <p:ext uri="{BB962C8B-B14F-4D97-AF65-F5344CB8AC3E}">
        <p14:creationId xmlns:p14="http://schemas.microsoft.com/office/powerpoint/2010/main" val="4286377727"/>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uverture 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451633"/>
            <a:ext cx="9144000" cy="1316664"/>
          </a:xfrm>
          <a:prstGeom prst="rect">
            <a:avLst/>
          </a:prstGeom>
        </p:spPr>
        <p:txBody>
          <a:bodyPr anchor="t">
            <a:normAutofit/>
          </a:bodyPr>
          <a:lstStyle>
            <a:lvl1pPr algn="ctr">
              <a:defRPr sz="4200" b="1" cap="small" baseline="0">
                <a:solidFill>
                  <a:schemeClr val="accent1"/>
                </a:solidFill>
                <a:latin typeface="+mn-lt"/>
              </a:defRPr>
            </a:lvl1pPr>
          </a:lstStyle>
          <a:p>
            <a:r>
              <a:rPr lang="fr-FR" smtClean="0"/>
              <a:t>Modifiez le style du titre</a:t>
            </a:r>
            <a:endParaRPr lang="fr-FR" dirty="0"/>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594220"/>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in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accent1"/>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72293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in 2">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33DADFF2-995A-49E9-AA68-34F25DD374E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bg2"/>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a:solidFill>
            <a:schemeClr val="bg2"/>
          </a:solidFill>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431188"/>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Titre+contenu">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smtClean="0"/>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2"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
        <p:nvSpPr>
          <p:cNvPr id="4" name="Espace réservé du texte 3"/>
          <p:cNvSpPr>
            <a:spLocks noGrp="1"/>
          </p:cNvSpPr>
          <p:nvPr>
            <p:ph type="body" sz="quarter" idx="19"/>
          </p:nvPr>
        </p:nvSpPr>
        <p:spPr>
          <a:xfrm>
            <a:off x="598488" y="1371600"/>
            <a:ext cx="10515600"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099699494"/>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smtClean="0"/>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117158076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Blanc">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389314658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Bloc droite">
    <p:spTree>
      <p:nvGrpSpPr>
        <p:cNvPr id="1" name=""/>
        <p:cNvGrpSpPr/>
        <p:nvPr/>
      </p:nvGrpSpPr>
      <p:grpSpPr>
        <a:xfrm>
          <a:off x="0" y="0"/>
          <a:ext cx="0" cy="0"/>
          <a:chOff x="0" y="0"/>
          <a:chExt cx="0" cy="0"/>
        </a:xfrm>
      </p:grpSpPr>
      <p:cxnSp>
        <p:nvCxnSpPr>
          <p:cNvPr id="10" name="Connecteur droit 9">
            <a:extLst>
              <a:ext uri="{FF2B5EF4-FFF2-40B4-BE49-F238E27FC236}">
                <a16:creationId xmlns="" xmlns:a16="http://schemas.microsoft.com/office/drawing/2014/main" id="{A8520AC9-49DF-4FDE-B39A-CB803AAA3BEE}"/>
              </a:ext>
            </a:extLst>
          </p:cNvPr>
          <p:cNvCxnSpPr>
            <a:cxnSpLocks/>
          </p:cNvCxnSpPr>
          <p:nvPr userDrawn="1"/>
        </p:nvCxnSpPr>
        <p:spPr>
          <a:xfrm flipV="1">
            <a:off x="6096000" y="683664"/>
            <a:ext cx="0" cy="550349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Espace réservé du texte 3">
            <a:extLst>
              <a:ext uri="{FF2B5EF4-FFF2-40B4-BE49-F238E27FC236}">
                <a16:creationId xmlns="" xmlns:a16="http://schemas.microsoft.com/office/drawing/2014/main" id="{55F4E74C-8A57-45FA-B3BF-5AFBEAD09D38}"/>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tx1"/>
                </a:solidFill>
              </a:defRPr>
            </a:lvl1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2" name="Espace réservé du texte 2">
            <a:extLst>
              <a:ext uri="{FF2B5EF4-FFF2-40B4-BE49-F238E27FC236}">
                <a16:creationId xmlns="" xmlns:a16="http://schemas.microsoft.com/office/drawing/2014/main" id="{B83DB242-6887-4803-9ACB-8D7FEDABC06F}"/>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4" name="Espace réservé du texte 2">
            <a:extLst>
              <a:ext uri="{FF2B5EF4-FFF2-40B4-BE49-F238E27FC236}">
                <a16:creationId xmlns="" xmlns:a16="http://schemas.microsoft.com/office/drawing/2014/main" id="{B0156451-1510-430F-B8CC-DEEEBDD28FCE}"/>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99035069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oc droite couleur">
    <p:spTree>
      <p:nvGrpSpPr>
        <p:cNvPr id="1" name=""/>
        <p:cNvGrpSpPr/>
        <p:nvPr/>
      </p:nvGrpSpPr>
      <p:grpSpPr>
        <a:xfrm>
          <a:off x="0" y="0"/>
          <a:ext cx="0" cy="0"/>
          <a:chOff x="0" y="0"/>
          <a:chExt cx="0" cy="0"/>
        </a:xfrm>
      </p:grpSpPr>
      <p:sp>
        <p:nvSpPr>
          <p:cNvPr id="142" name="Rectangle 141">
            <a:extLst>
              <a:ext uri="{FF2B5EF4-FFF2-40B4-BE49-F238E27FC236}">
                <a16:creationId xmlns="" xmlns:a16="http://schemas.microsoft.com/office/drawing/2014/main" id="{D2E1AD83-EF78-4DC3-8E4C-9F22F210B103}"/>
              </a:ext>
            </a:extLst>
          </p:cNvPr>
          <p:cNvSpPr/>
          <p:nvPr userDrawn="1"/>
        </p:nvSpPr>
        <p:spPr>
          <a:xfrm>
            <a:off x="6096000" y="0"/>
            <a:ext cx="6096000" cy="6503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57" name="Espace réservé du texte 3">
            <a:extLst>
              <a:ext uri="{FF2B5EF4-FFF2-40B4-BE49-F238E27FC236}">
                <a16:creationId xmlns="" xmlns:a16="http://schemas.microsoft.com/office/drawing/2014/main" id="{8218CF3E-3D95-4B73-B779-7D6AD7874647}"/>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4"/>
              </a:buBlip>
              <a:defRPr sz="1800">
                <a:solidFill>
                  <a:schemeClr val="bg1"/>
                </a:solidFill>
              </a:defRPr>
            </a:lvl1pPr>
          </a:lstStyle>
          <a:p>
            <a:pPr lvl="0"/>
            <a:r>
              <a:rPr lang="fr-FR" smtClean="0"/>
              <a:t>Modifiez les styles du texte du masque</a:t>
            </a:r>
          </a:p>
        </p:txBody>
      </p:sp>
      <p:sp>
        <p:nvSpPr>
          <p:cNvPr id="11" name="Espace réservé du texte 2">
            <a:extLst>
              <a:ext uri="{FF2B5EF4-FFF2-40B4-BE49-F238E27FC236}">
                <a16:creationId xmlns="" xmlns:a16="http://schemas.microsoft.com/office/drawing/2014/main" id="{65A1A48D-D53B-4E45-8759-AF560D5D25E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2" name="Espace réservé du texte 2">
            <a:extLst>
              <a:ext uri="{FF2B5EF4-FFF2-40B4-BE49-F238E27FC236}">
                <a16:creationId xmlns="" xmlns:a16="http://schemas.microsoft.com/office/drawing/2014/main" id="{716D1B99-248B-40CF-B356-35BB9B470115}"/>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40286686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5" name="Espace réservé pour une image  2">
            <a:extLst>
              <a:ext uri="{FF2B5EF4-FFF2-40B4-BE49-F238E27FC236}">
                <a16:creationId xmlns="" xmlns:a16="http://schemas.microsoft.com/office/drawing/2014/main" id="{FBE07847-1023-43FA-852C-4C33A7AFB61C}"/>
              </a:ext>
            </a:extLst>
          </p:cNvPr>
          <p:cNvSpPr>
            <a:spLocks noGrp="1"/>
          </p:cNvSpPr>
          <p:nvPr>
            <p:ph type="pic" idx="13"/>
          </p:nvPr>
        </p:nvSpPr>
        <p:spPr>
          <a:xfrm>
            <a:off x="6095998" y="0"/>
            <a:ext cx="6096001" cy="64936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7" name="Espace réservé du texte 3">
            <a:extLst>
              <a:ext uri="{FF2B5EF4-FFF2-40B4-BE49-F238E27FC236}">
                <a16:creationId xmlns="" xmlns:a16="http://schemas.microsoft.com/office/drawing/2014/main" id="{8C4BE890-47FA-4D6F-8B46-725706B81575}"/>
              </a:ext>
            </a:extLst>
          </p:cNvPr>
          <p:cNvSpPr>
            <a:spLocks noGrp="1"/>
          </p:cNvSpPr>
          <p:nvPr>
            <p:ph type="body" sz="quarter" idx="12"/>
          </p:nvPr>
        </p:nvSpPr>
        <p:spPr>
          <a:xfrm>
            <a:off x="599096" y="3429000"/>
            <a:ext cx="4724934" cy="2873242"/>
          </a:xfrm>
          <a:prstGeom prst="rect">
            <a:avLst/>
          </a:prstGeom>
        </p:spPr>
        <p:txBody>
          <a:bodyPr anchor="t"/>
          <a:lstStyle>
            <a:lvl1pPr marL="285750" indent="-285750">
              <a:buFontTx/>
              <a:buBlip>
                <a:blip r:embed="rId4"/>
              </a:buBlip>
              <a:defRPr sz="1800">
                <a:solidFill>
                  <a:schemeClr val="tx1"/>
                </a:solidFill>
              </a:defRPr>
            </a:lvl1pPr>
          </a:lstStyle>
          <a:p>
            <a:pPr lvl="0"/>
            <a:r>
              <a:rPr lang="fr-FR" smtClean="0"/>
              <a:t>Modifiez les styles du texte du masque</a:t>
            </a:r>
          </a:p>
        </p:txBody>
      </p:sp>
      <p:sp>
        <p:nvSpPr>
          <p:cNvPr id="12" name="Espace réservé du texte 2">
            <a:extLst>
              <a:ext uri="{FF2B5EF4-FFF2-40B4-BE49-F238E27FC236}">
                <a16:creationId xmlns="" xmlns:a16="http://schemas.microsoft.com/office/drawing/2014/main" id="{C49D4156-4FF3-4434-906B-101DB418344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3" name="Espace réservé du texte 2">
            <a:extLst>
              <a:ext uri="{FF2B5EF4-FFF2-40B4-BE49-F238E27FC236}">
                <a16:creationId xmlns="" xmlns:a16="http://schemas.microsoft.com/office/drawing/2014/main" id="{23DE187E-FAEB-4BD8-8907-327F79711547}"/>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9"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38322765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sp>
        <p:nvSpPr>
          <p:cNvPr id="7" name="Espace réservé pour une image  2">
            <a:extLst>
              <a:ext uri="{FF2B5EF4-FFF2-40B4-BE49-F238E27FC236}">
                <a16:creationId xmlns="" xmlns:a16="http://schemas.microsoft.com/office/drawing/2014/main" id="{A292B80A-9DA4-4F8B-8950-40EF23011AC3}"/>
              </a:ext>
            </a:extLst>
          </p:cNvPr>
          <p:cNvSpPr>
            <a:spLocks noGrp="1"/>
          </p:cNvSpPr>
          <p:nvPr>
            <p:ph type="pic" idx="13"/>
          </p:nvPr>
        </p:nvSpPr>
        <p:spPr>
          <a:xfrm>
            <a:off x="0" y="1"/>
            <a:ext cx="12192000" cy="206326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pic>
        <p:nvPicPr>
          <p:cNvPr id="10" name="Graphique 9">
            <a:extLst>
              <a:ext uri="{FF2B5EF4-FFF2-40B4-BE49-F238E27FC236}">
                <a16:creationId xmlns="" xmlns:a16="http://schemas.microsoft.com/office/drawing/2014/main" id="{D08A1279-98CE-4644-A37E-549FF2C524F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7DE06C16-430D-4C1A-A09F-4BB93F7CE302}"/>
              </a:ext>
            </a:extLst>
          </p:cNvPr>
          <p:cNvSpPr>
            <a:spLocks noGrp="1"/>
          </p:cNvSpPr>
          <p:nvPr>
            <p:ph type="body" sz="quarter" idx="12"/>
          </p:nvPr>
        </p:nvSpPr>
        <p:spPr>
          <a:xfrm>
            <a:off x="599094" y="3619574"/>
            <a:ext cx="10912194" cy="2554762"/>
          </a:xfrm>
          <a:prstGeom prst="rect">
            <a:avLst/>
          </a:prstGeom>
        </p:spPr>
        <p:txBody>
          <a:bodyPr anchor="t"/>
          <a:lstStyle>
            <a:lvl1pPr marL="342900" indent="-342900">
              <a:buFontTx/>
              <a:buBlip>
                <a:blip r:embed="rId4"/>
              </a:buBlip>
              <a:defRPr sz="1800">
                <a:solidFill>
                  <a:schemeClr val="tx1"/>
                </a:solidFill>
              </a:defRPr>
            </a:lvl1pPr>
          </a:lstStyle>
          <a:p>
            <a:pPr lvl="0"/>
            <a:r>
              <a:rPr lang="fr-FR" smtClean="0"/>
              <a:t>Modifiez les styles du texte du masque</a:t>
            </a:r>
          </a:p>
        </p:txBody>
      </p:sp>
      <p:sp>
        <p:nvSpPr>
          <p:cNvPr id="15" name="Espace réservé du texte 3">
            <a:extLst>
              <a:ext uri="{FF2B5EF4-FFF2-40B4-BE49-F238E27FC236}">
                <a16:creationId xmlns="" xmlns:a16="http://schemas.microsoft.com/office/drawing/2014/main" id="{6D53F6DB-08CC-4582-93A8-0E0AF5F28D93}"/>
              </a:ext>
            </a:extLst>
          </p:cNvPr>
          <p:cNvSpPr>
            <a:spLocks noGrp="1"/>
          </p:cNvSpPr>
          <p:nvPr>
            <p:ph type="body" sz="quarter" idx="11"/>
          </p:nvPr>
        </p:nvSpPr>
        <p:spPr>
          <a:xfrm>
            <a:off x="599095" y="2253834"/>
            <a:ext cx="10912193" cy="1175165"/>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9" name="Espace réservé du texte 2">
            <a:extLst>
              <a:ext uri="{FF2B5EF4-FFF2-40B4-BE49-F238E27FC236}">
                <a16:creationId xmlns="" xmlns:a16="http://schemas.microsoft.com/office/drawing/2014/main" id="{1F480566-B60B-4EEB-94A5-9A8213FC7D6B}"/>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2" name="Espace réservé du texte 2">
            <a:extLst>
              <a:ext uri="{FF2B5EF4-FFF2-40B4-BE49-F238E27FC236}">
                <a16:creationId xmlns="" xmlns:a16="http://schemas.microsoft.com/office/drawing/2014/main" id="{DEB58621-929A-4A80-B3E3-C367EF868A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36065164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hoto 3">
    <p:spTree>
      <p:nvGrpSpPr>
        <p:cNvPr id="1" name=""/>
        <p:cNvGrpSpPr/>
        <p:nvPr/>
      </p:nvGrpSpPr>
      <p:grpSpPr>
        <a:xfrm>
          <a:off x="0" y="0"/>
          <a:ext cx="0" cy="0"/>
          <a:chOff x="0" y="0"/>
          <a:chExt cx="0" cy="0"/>
        </a:xfrm>
      </p:grpSpPr>
      <p:sp>
        <p:nvSpPr>
          <p:cNvPr id="8" name="Espace réservé pour une image  2">
            <a:extLst>
              <a:ext uri="{FF2B5EF4-FFF2-40B4-BE49-F238E27FC236}">
                <a16:creationId xmlns="" xmlns:a16="http://schemas.microsoft.com/office/drawing/2014/main" id="{369FAA2E-26E1-4347-A484-44EA24C9D2EC}"/>
              </a:ext>
            </a:extLst>
          </p:cNvPr>
          <p:cNvSpPr>
            <a:spLocks noGrp="1"/>
          </p:cNvSpPr>
          <p:nvPr>
            <p:ph type="pic" idx="13"/>
          </p:nvPr>
        </p:nvSpPr>
        <p:spPr>
          <a:xfrm>
            <a:off x="0" y="1"/>
            <a:ext cx="12192000" cy="582929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15" name="Espace réservé du texte 14">
            <a:extLst>
              <a:ext uri="{FF2B5EF4-FFF2-40B4-BE49-F238E27FC236}">
                <a16:creationId xmlns="" xmlns:a16="http://schemas.microsoft.com/office/drawing/2014/main" id="{070E29CC-8AFD-4E08-AB1F-F24BD494FC30}"/>
              </a:ext>
            </a:extLst>
          </p:cNvPr>
          <p:cNvSpPr>
            <a:spLocks noGrp="1"/>
          </p:cNvSpPr>
          <p:nvPr>
            <p:ph type="body" sz="quarter" idx="14"/>
          </p:nvPr>
        </p:nvSpPr>
        <p:spPr>
          <a:xfrm>
            <a:off x="591318" y="6004350"/>
            <a:ext cx="11227490" cy="299489"/>
          </a:xfrm>
          <a:prstGeom prst="rect">
            <a:avLst/>
          </a:prstGeom>
        </p:spPr>
        <p:txBody>
          <a:bodyPr/>
          <a:lstStyle>
            <a:lvl1pPr marL="0" indent="0">
              <a:buNone/>
              <a:defRPr sz="1800"/>
            </a:lvl1pPr>
          </a:lstStyle>
          <a:p>
            <a:pPr lvl="0"/>
            <a:r>
              <a:rPr lang="fr-FR" smtClean="0"/>
              <a:t>Modifiez les styles du texte du masque</a:t>
            </a:r>
          </a:p>
        </p:txBody>
      </p:sp>
      <p:pic>
        <p:nvPicPr>
          <p:cNvPr id="13" name="Filigrane">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A7A28901-ADCB-429F-9FFD-4F672988DA05}"/>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9" name="Espace réservé du texte 2">
            <a:extLst>
              <a:ext uri="{FF2B5EF4-FFF2-40B4-BE49-F238E27FC236}">
                <a16:creationId xmlns="" xmlns:a16="http://schemas.microsoft.com/office/drawing/2014/main" id="{BEF0FD51-A11B-43EF-8FB5-00F767362053}"/>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39202925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hoto 4">
    <p:spTree>
      <p:nvGrpSpPr>
        <p:cNvPr id="1" name=""/>
        <p:cNvGrpSpPr/>
        <p:nvPr/>
      </p:nvGrpSpPr>
      <p:grpSpPr>
        <a:xfrm>
          <a:off x="0" y="0"/>
          <a:ext cx="0" cy="0"/>
          <a:chOff x="0" y="0"/>
          <a:chExt cx="0" cy="0"/>
        </a:xfrm>
      </p:grpSpPr>
      <p:sp>
        <p:nvSpPr>
          <p:cNvPr id="17" name="Espace réservé pour une image  2">
            <a:extLst>
              <a:ext uri="{FF2B5EF4-FFF2-40B4-BE49-F238E27FC236}">
                <a16:creationId xmlns="" xmlns:a16="http://schemas.microsoft.com/office/drawing/2014/main" id="{37236BAB-19A8-47AB-94B5-408E51B50832}"/>
              </a:ext>
            </a:extLst>
          </p:cNvPr>
          <p:cNvSpPr>
            <a:spLocks noGrp="1"/>
          </p:cNvSpPr>
          <p:nvPr>
            <p:ph type="pic" idx="13"/>
          </p:nvPr>
        </p:nvSpPr>
        <p:spPr>
          <a:xfrm>
            <a:off x="0" y="0"/>
            <a:ext cx="12192000" cy="649330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pic>
        <p:nvPicPr>
          <p:cNvPr id="13" name="Graphique 12">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6" name="Espace réservé du texte 5">
            <a:extLst>
              <a:ext uri="{FF2B5EF4-FFF2-40B4-BE49-F238E27FC236}">
                <a16:creationId xmlns="" xmlns:a16="http://schemas.microsoft.com/office/drawing/2014/main" id="{BAABA7D4-9C2E-416F-AF5A-2DB3380CCB32}"/>
              </a:ext>
            </a:extLst>
          </p:cNvPr>
          <p:cNvSpPr>
            <a:spLocks noGrp="1"/>
          </p:cNvSpPr>
          <p:nvPr>
            <p:ph type="body" sz="quarter" idx="14" hasCustomPrompt="1"/>
          </p:nvPr>
        </p:nvSpPr>
        <p:spPr>
          <a:xfrm>
            <a:off x="7382109" y="3981450"/>
            <a:ext cx="3810000" cy="600075"/>
          </a:xfrm>
          <a:prstGeom prst="rect">
            <a:avLst/>
          </a:prstGeom>
        </p:spPr>
        <p:txBody>
          <a:bodyPr/>
          <a:lstStyle>
            <a:lvl1pPr marL="0" indent="0">
              <a:buNone/>
              <a:defRPr sz="1600" i="0">
                <a:solidFill>
                  <a:schemeClr val="accent1"/>
                </a:solidFill>
              </a:defRPr>
            </a:lvl1pPr>
          </a:lstStyle>
          <a:p>
            <a:pPr lvl="0"/>
            <a:r>
              <a:rPr lang="fr-FR"/>
              <a:t>Nom Auteur</a:t>
            </a:r>
          </a:p>
        </p:txBody>
      </p:sp>
      <p:sp>
        <p:nvSpPr>
          <p:cNvPr id="16" name="Espace réservé du texte 5">
            <a:extLst>
              <a:ext uri="{FF2B5EF4-FFF2-40B4-BE49-F238E27FC236}">
                <a16:creationId xmlns="" xmlns:a16="http://schemas.microsoft.com/office/drawing/2014/main" id="{F18619EB-8BA1-4162-B8B0-708F277CD373}"/>
              </a:ext>
            </a:extLst>
          </p:cNvPr>
          <p:cNvSpPr>
            <a:spLocks noGrp="1"/>
          </p:cNvSpPr>
          <p:nvPr>
            <p:ph type="body" sz="quarter" idx="15" hasCustomPrompt="1"/>
          </p:nvPr>
        </p:nvSpPr>
        <p:spPr>
          <a:xfrm>
            <a:off x="7382109" y="2388399"/>
            <a:ext cx="3810000" cy="1466850"/>
          </a:xfrm>
          <a:prstGeom prst="rect">
            <a:avLst/>
          </a:prstGeom>
        </p:spPr>
        <p:txBody>
          <a:bodyPr anchor="b"/>
          <a:lstStyle>
            <a:lvl1pPr marL="0" indent="0">
              <a:buNone/>
              <a:defRPr sz="2400" i="1">
                <a:solidFill>
                  <a:schemeClr val="accent1"/>
                </a:solidFill>
              </a:defRPr>
            </a:lvl1pPr>
          </a:lstStyle>
          <a:p>
            <a:pPr lvl="0"/>
            <a:r>
              <a:rPr lang="fr-FR"/>
              <a:t>« Cliquez pour modifier les styles du texte du masque »</a:t>
            </a:r>
          </a:p>
        </p:txBody>
      </p:sp>
      <p:sp>
        <p:nvSpPr>
          <p:cNvPr id="9" name="Espace réservé du texte 2">
            <a:extLst>
              <a:ext uri="{FF2B5EF4-FFF2-40B4-BE49-F238E27FC236}">
                <a16:creationId xmlns="" xmlns:a16="http://schemas.microsoft.com/office/drawing/2014/main" id="{3072BC62-A626-4FCA-AD01-601129D297ED}"/>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0" name="Espace réservé du texte 2">
            <a:extLst>
              <a:ext uri="{FF2B5EF4-FFF2-40B4-BE49-F238E27FC236}">
                <a16:creationId xmlns="" xmlns:a16="http://schemas.microsoft.com/office/drawing/2014/main" id="{21E1E3B2-EF83-4EF2-A187-625025A4A4CD}"/>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4870404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D96BD5AE-12F5-4D57-9371-12DAD7BD09DC}"/>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58201298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iste simple">
    <p:spTree>
      <p:nvGrpSpPr>
        <p:cNvPr id="1" name=""/>
        <p:cNvGrpSpPr/>
        <p:nvPr/>
      </p:nvGrpSpPr>
      <p:grpSpPr>
        <a:xfrm>
          <a:off x="0" y="0"/>
          <a:ext cx="0" cy="0"/>
          <a:chOff x="0" y="0"/>
          <a:chExt cx="0" cy="0"/>
        </a:xfrm>
      </p:grpSpPr>
      <p:sp>
        <p:nvSpPr>
          <p:cNvPr id="11" name="Espace réservé du texte 3">
            <a:extLst>
              <a:ext uri="{FF2B5EF4-FFF2-40B4-BE49-F238E27FC236}">
                <a16:creationId xmlns="" xmlns:a16="http://schemas.microsoft.com/office/drawing/2014/main" id="{D96BD5AE-12F5-4D57-9371-12DAD7BD09DC}"/>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5" name="Espace réservé du texte 5">
            <a:extLst>
              <a:ext uri="{FF2B5EF4-FFF2-40B4-BE49-F238E27FC236}">
                <a16:creationId xmlns="" xmlns:a16="http://schemas.microsoft.com/office/drawing/2014/main" id="{B72D56F8-CEBC-4008-857B-2563562D3C6E}"/>
              </a:ext>
            </a:extLst>
          </p:cNvPr>
          <p:cNvSpPr>
            <a:spLocks noGrp="1"/>
          </p:cNvSpPr>
          <p:nvPr>
            <p:ph type="body" sz="quarter" idx="13"/>
          </p:nvPr>
        </p:nvSpPr>
        <p:spPr>
          <a:xfrm>
            <a:off x="599094" y="2247825"/>
            <a:ext cx="10259405" cy="3939329"/>
          </a:xfrm>
          <a:prstGeom prst="rect">
            <a:avLst/>
          </a:prstGeom>
        </p:spPr>
        <p:txBody>
          <a:bodyPr/>
          <a:lstStyle>
            <a:lvl1pPr marL="228600" indent="-228600">
              <a:buFontTx/>
              <a:buBlip>
                <a:blip r:embed="rId2"/>
              </a:buBlip>
              <a:defRPr sz="1800"/>
            </a:lvl1pPr>
            <a:lvl2pPr marL="685800" indent="-228600">
              <a:buFontTx/>
              <a:buBlip>
                <a:blip r:embed="rId2"/>
              </a:buBlip>
              <a:defRPr sz="1800"/>
            </a:lvl2pPr>
          </a:lstStyle>
          <a:p>
            <a:pPr lvl="0"/>
            <a:r>
              <a:rPr lang="fr-FR" smtClean="0"/>
              <a:t>Modifiez les styles du texte du masque</a:t>
            </a:r>
          </a:p>
          <a:p>
            <a:pPr lvl="1"/>
            <a:r>
              <a:rPr lang="fr-FR" smtClean="0"/>
              <a:t>Deuxième niveau</a:t>
            </a:r>
          </a:p>
        </p:txBody>
      </p:sp>
      <p:sp>
        <p:nvSpPr>
          <p:cNvPr id="8" name="Espace réservé du texte 2">
            <a:extLst>
              <a:ext uri="{FF2B5EF4-FFF2-40B4-BE49-F238E27FC236}">
                <a16:creationId xmlns="" xmlns:a16="http://schemas.microsoft.com/office/drawing/2014/main" id="{EACF0B3C-7B02-4AAB-88B1-FF0DF08AE35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9" name="Espace réservé du texte 2">
            <a:extLst>
              <a:ext uri="{FF2B5EF4-FFF2-40B4-BE49-F238E27FC236}">
                <a16:creationId xmlns="" xmlns:a16="http://schemas.microsoft.com/office/drawing/2014/main" id="{232C2B4E-D065-46F7-851C-9DF4F7BD026B}"/>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3509375199"/>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7" name="Espace réservé du texte 3">
            <a:extLst>
              <a:ext uri="{FF2B5EF4-FFF2-40B4-BE49-F238E27FC236}">
                <a16:creationId xmlns="" xmlns:a16="http://schemas.microsoft.com/office/drawing/2014/main" id="{738FBE1B-41BE-4EC2-B84B-B6CED7719FFB}"/>
              </a:ext>
            </a:extLst>
          </p:cNvPr>
          <p:cNvSpPr>
            <a:spLocks noGrp="1"/>
          </p:cNvSpPr>
          <p:nvPr>
            <p:ph type="body" sz="quarter" idx="15"/>
          </p:nvPr>
        </p:nvSpPr>
        <p:spPr>
          <a:xfrm>
            <a:off x="599095" y="2231349"/>
            <a:ext cx="10981159" cy="657745"/>
          </a:xfrm>
          <a:prstGeom prst="rect">
            <a:avLst/>
          </a:prstGeom>
        </p:spPr>
        <p:txBody>
          <a:bodyPr anchor="ctr"/>
          <a:lstStyle>
            <a:lvl1pPr marL="0" indent="0" algn="ctr">
              <a:buNone/>
              <a:defRPr sz="2400">
                <a:solidFill>
                  <a:schemeClr val="tx2"/>
                </a:solidFill>
              </a:defRPr>
            </a:lvl1pPr>
          </a:lstStyle>
          <a:p>
            <a:pPr lvl="0"/>
            <a:r>
              <a:rPr lang="fr-FR" smtClean="0"/>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24556081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11" name="Espace réservé pour une image  2">
            <a:extLst>
              <a:ext uri="{FF2B5EF4-FFF2-40B4-BE49-F238E27FC236}">
                <a16:creationId xmlns="" xmlns:a16="http://schemas.microsoft.com/office/drawing/2014/main" id="{09FA33D4-26D5-4E5C-8A21-18734AEEDFA0}"/>
              </a:ext>
            </a:extLst>
          </p:cNvPr>
          <p:cNvSpPr>
            <a:spLocks noGrp="1"/>
          </p:cNvSpPr>
          <p:nvPr>
            <p:ph type="pic" idx="13"/>
          </p:nvPr>
        </p:nvSpPr>
        <p:spPr>
          <a:xfrm>
            <a:off x="140"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15" name="Espace réservé pour une image  2">
            <a:extLst>
              <a:ext uri="{FF2B5EF4-FFF2-40B4-BE49-F238E27FC236}">
                <a16:creationId xmlns="" xmlns:a16="http://schemas.microsoft.com/office/drawing/2014/main" id="{F3C49AEB-B46D-40E9-AA57-BC5F33F97C92}"/>
              </a:ext>
            </a:extLst>
          </p:cNvPr>
          <p:cNvSpPr>
            <a:spLocks noGrp="1"/>
          </p:cNvSpPr>
          <p:nvPr>
            <p:ph type="pic" idx="20"/>
          </p:nvPr>
        </p:nvSpPr>
        <p:spPr>
          <a:xfrm>
            <a:off x="4208584" y="4427499"/>
            <a:ext cx="3785779"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16" name="Espace réservé pour une image  2">
            <a:extLst>
              <a:ext uri="{FF2B5EF4-FFF2-40B4-BE49-F238E27FC236}">
                <a16:creationId xmlns="" xmlns:a16="http://schemas.microsoft.com/office/drawing/2014/main" id="{6C816204-5FB6-4304-8A3A-339E8553D068}"/>
              </a:ext>
            </a:extLst>
          </p:cNvPr>
          <p:cNvSpPr>
            <a:spLocks noGrp="1"/>
          </p:cNvSpPr>
          <p:nvPr>
            <p:ph type="pic" idx="21"/>
          </p:nvPr>
        </p:nvSpPr>
        <p:spPr>
          <a:xfrm>
            <a:off x="7994371"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Tree>
    <p:extLst>
      <p:ext uri="{BB962C8B-B14F-4D97-AF65-F5344CB8AC3E}">
        <p14:creationId xmlns:p14="http://schemas.microsoft.com/office/powerpoint/2010/main" val="30710923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 rangs">
    <p:spTree>
      <p:nvGrpSpPr>
        <p:cNvPr id="1" name=""/>
        <p:cNvGrpSpPr/>
        <p:nvPr/>
      </p:nvGrpSpPr>
      <p:grpSpPr>
        <a:xfrm>
          <a:off x="0" y="0"/>
          <a:ext cx="0" cy="0"/>
          <a:chOff x="0" y="0"/>
          <a:chExt cx="0" cy="0"/>
        </a:xfrm>
      </p:grpSpPr>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a:off x="599095" y="3600460"/>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360869"/>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14" name="Espace réservé du texte 3">
            <a:extLst>
              <a:ext uri="{FF2B5EF4-FFF2-40B4-BE49-F238E27FC236}">
                <a16:creationId xmlns="" xmlns:a16="http://schemas.microsoft.com/office/drawing/2014/main" id="{569E312A-3494-4DF2-84D7-87922A1D377E}"/>
              </a:ext>
            </a:extLst>
          </p:cNvPr>
          <p:cNvSpPr>
            <a:spLocks noGrp="1"/>
          </p:cNvSpPr>
          <p:nvPr>
            <p:ph type="body" sz="quarter" idx="19"/>
          </p:nvPr>
        </p:nvSpPr>
        <p:spPr>
          <a:xfrm>
            <a:off x="599096" y="3806011"/>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cxnSp>
        <p:nvCxnSpPr>
          <p:cNvPr id="15" name="Connecteur droit 14">
            <a:extLst>
              <a:ext uri="{FF2B5EF4-FFF2-40B4-BE49-F238E27FC236}">
                <a16:creationId xmlns="" xmlns:a16="http://schemas.microsoft.com/office/drawing/2014/main" id="{8AB57548-3830-45D7-9D69-B48539A237AE}"/>
              </a:ext>
            </a:extLst>
          </p:cNvPr>
          <p:cNvCxnSpPr>
            <a:cxnSpLocks/>
          </p:cNvCxnSpPr>
          <p:nvPr userDrawn="1"/>
        </p:nvCxnSpPr>
        <p:spPr>
          <a:xfrm>
            <a:off x="599095" y="5054126"/>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Espace réservé du texte 3">
            <a:extLst>
              <a:ext uri="{FF2B5EF4-FFF2-40B4-BE49-F238E27FC236}">
                <a16:creationId xmlns="" xmlns:a16="http://schemas.microsoft.com/office/drawing/2014/main" id="{7CE8FB20-68B3-4D95-A0EF-52316E98D476}"/>
              </a:ext>
            </a:extLst>
          </p:cNvPr>
          <p:cNvSpPr>
            <a:spLocks noGrp="1"/>
          </p:cNvSpPr>
          <p:nvPr>
            <p:ph type="body" sz="quarter" idx="20"/>
          </p:nvPr>
        </p:nvSpPr>
        <p:spPr>
          <a:xfrm>
            <a:off x="599096" y="5251130"/>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0" name="Espace réservé du texte 3">
            <a:extLst>
              <a:ext uri="{FF2B5EF4-FFF2-40B4-BE49-F238E27FC236}">
                <a16:creationId xmlns="" xmlns:a16="http://schemas.microsoft.com/office/drawing/2014/main" id="{A6E1E224-5508-41B2-9995-ED93F42F031D}"/>
              </a:ext>
            </a:extLst>
          </p:cNvPr>
          <p:cNvSpPr>
            <a:spLocks noGrp="1"/>
          </p:cNvSpPr>
          <p:nvPr>
            <p:ph type="body" sz="quarter" idx="15"/>
          </p:nvPr>
        </p:nvSpPr>
        <p:spPr>
          <a:xfrm>
            <a:off x="599095" y="1600349"/>
            <a:ext cx="10981159" cy="657745"/>
          </a:xfrm>
          <a:prstGeom prst="rect">
            <a:avLst/>
          </a:prstGeom>
        </p:spPr>
        <p:txBody>
          <a:bodyPr anchor="ctr"/>
          <a:lstStyle>
            <a:lvl1pPr marL="0" indent="0" algn="ctr">
              <a:buNone/>
              <a:defRPr sz="2400">
                <a:solidFill>
                  <a:schemeClr val="tx2"/>
                </a:solidFill>
              </a:defRPr>
            </a:lvl1pPr>
          </a:lstStyle>
          <a:p>
            <a:pPr lvl="0"/>
            <a:r>
              <a:rPr lang="fr-FR" smtClean="0"/>
              <a:t>Modifiez les styles du texte du masque</a:t>
            </a:r>
          </a:p>
        </p:txBody>
      </p:sp>
      <p:sp>
        <p:nvSpPr>
          <p:cNvPr id="16" name="Espace réservé du texte 2">
            <a:extLst>
              <a:ext uri="{FF2B5EF4-FFF2-40B4-BE49-F238E27FC236}">
                <a16:creationId xmlns="" xmlns:a16="http://schemas.microsoft.com/office/drawing/2014/main" id="{021EDCD8-80F6-4901-85F2-5AC680F94F96}"/>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7" name="Espace réservé du texte 2">
            <a:extLst>
              <a:ext uri="{FF2B5EF4-FFF2-40B4-BE49-F238E27FC236}">
                <a16:creationId xmlns="" xmlns:a16="http://schemas.microsoft.com/office/drawing/2014/main" id="{98588B40-A8E5-4950-B01E-3E7D55DFCC6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2518608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
        <p:nvSpPr>
          <p:cNvPr id="4" name="Espace réservé du texte 2">
            <a:extLst>
              <a:ext uri="{FF2B5EF4-FFF2-40B4-BE49-F238E27FC236}">
                <a16:creationId xmlns="" xmlns:a16="http://schemas.microsoft.com/office/drawing/2014/main" id="{1A2BDDD6-1054-44B9-B8C4-D7F1E7117AE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5" name="Espace réservé du texte 2">
            <a:extLst>
              <a:ext uri="{FF2B5EF4-FFF2-40B4-BE49-F238E27FC236}">
                <a16:creationId xmlns="" xmlns:a16="http://schemas.microsoft.com/office/drawing/2014/main" id="{AAAFC5C6-35A3-4A02-B249-94038AD98D0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5017012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pPr>
                <a:defRPr/>
              </a:pPr>
              <a:t>‹N°›</a:t>
            </a:fld>
            <a:endParaRPr lang="fr-FR" altLang="fr-FR"/>
          </a:p>
        </p:txBody>
      </p:sp>
    </p:spTree>
    <p:extLst>
      <p:ext uri="{BB962C8B-B14F-4D97-AF65-F5344CB8AC3E}">
        <p14:creationId xmlns:p14="http://schemas.microsoft.com/office/powerpoint/2010/main" val="39381533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pPr>
                <a:defRPr/>
              </a:pPr>
              <a:t>‹N°›</a:t>
            </a:fld>
            <a:endParaRPr lang="fr-FR" altLang="fr-FR"/>
          </a:p>
        </p:txBody>
      </p:sp>
    </p:spTree>
    <p:extLst>
      <p:ext uri="{BB962C8B-B14F-4D97-AF65-F5344CB8AC3E}">
        <p14:creationId xmlns:p14="http://schemas.microsoft.com/office/powerpoint/2010/main" val="305301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4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pPr>
                <a:defRPr/>
              </a:pPr>
              <a:t>‹N°›</a:t>
            </a:fld>
            <a:endParaRPr lang="fr-FR" altLang="fr-FR"/>
          </a:p>
        </p:txBody>
      </p:sp>
    </p:spTree>
    <p:extLst>
      <p:ext uri="{BB962C8B-B14F-4D97-AF65-F5344CB8AC3E}">
        <p14:creationId xmlns:p14="http://schemas.microsoft.com/office/powerpoint/2010/main" val="118690962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5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pPr>
                <a:defRPr/>
              </a:pPr>
              <a:t>‹N°›</a:t>
            </a:fld>
            <a:endParaRPr lang="fr-FR" altLang="fr-FR"/>
          </a:p>
        </p:txBody>
      </p:sp>
    </p:spTree>
    <p:extLst>
      <p:ext uri="{BB962C8B-B14F-4D97-AF65-F5344CB8AC3E}">
        <p14:creationId xmlns:p14="http://schemas.microsoft.com/office/powerpoint/2010/main" val="33383357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6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pPr>
                <a:defRPr/>
              </a:pPr>
              <a:t>‹N°›</a:t>
            </a:fld>
            <a:endParaRPr lang="fr-FR" altLang="fr-FR"/>
          </a:p>
        </p:txBody>
      </p:sp>
    </p:spTree>
    <p:extLst>
      <p:ext uri="{BB962C8B-B14F-4D97-AF65-F5344CB8AC3E}">
        <p14:creationId xmlns:p14="http://schemas.microsoft.com/office/powerpoint/2010/main" val="3642223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pPr>
                <a:defRPr/>
              </a:pPr>
              <a:t>‹N°›</a:t>
            </a:fld>
            <a:endParaRPr lang="fr-FR" altLang="fr-FR"/>
          </a:p>
        </p:txBody>
      </p:sp>
    </p:spTree>
    <p:extLst>
      <p:ext uri="{BB962C8B-B14F-4D97-AF65-F5344CB8AC3E}">
        <p14:creationId xmlns:p14="http://schemas.microsoft.com/office/powerpoint/2010/main" val="14931248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9_Titre seul">
    <p:spTree>
      <p:nvGrpSpPr>
        <p:cNvPr id="1" name=""/>
        <p:cNvGrpSpPr/>
        <p:nvPr/>
      </p:nvGrpSpPr>
      <p:grpSpPr>
        <a:xfrm>
          <a:off x="0" y="0"/>
          <a:ext cx="0" cy="0"/>
          <a:chOff x="0" y="0"/>
          <a:chExt cx="0" cy="0"/>
        </a:xfrm>
      </p:grpSpPr>
      <p:sp>
        <p:nvSpPr>
          <p:cNvPr id="4" name="Titre 1"/>
          <p:cNvSpPr>
            <a:spLocks noGrp="1"/>
          </p:cNvSpPr>
          <p:nvPr>
            <p:ph type="title"/>
          </p:nvPr>
        </p:nvSpPr>
        <p:spPr>
          <a:xfrm>
            <a:off x="3215680" y="332656"/>
            <a:ext cx="8366720" cy="850900"/>
          </a:xfrm>
          <a:prstGeom prst="rect">
            <a:avLst/>
          </a:prstGeom>
        </p:spPr>
        <p:txBody>
          <a:bodyPr/>
          <a:lstStyle>
            <a:lvl1pPr>
              <a:defRPr sz="2500" b="1">
                <a:latin typeface="Calibri" panose="020F0502020204030204" pitchFamily="34" charset="0"/>
              </a:defRPr>
            </a:lvl1pPr>
          </a:lstStyle>
          <a:p>
            <a:r>
              <a:rPr lang="fr-FR"/>
              <a:t>Modifiez le style du titre</a:t>
            </a:r>
          </a:p>
        </p:txBody>
      </p:sp>
      <p:sp>
        <p:nvSpPr>
          <p:cNvPr id="6" name="Espace réservé du numéro de diapositive 5"/>
          <p:cNvSpPr>
            <a:spLocks noGrp="1" noChangeArrowheads="1"/>
          </p:cNvSpPr>
          <p:nvPr>
            <p:ph type="sldNum" sz="quarter" idx="10"/>
          </p:nvPr>
        </p:nvSpPr>
        <p:spPr>
          <a:xfrm>
            <a:off x="8737600" y="6453336"/>
            <a:ext cx="2844800" cy="268139"/>
          </a:xfrm>
          <a:prstGeom prst="rect">
            <a:avLst/>
          </a:prstGeom>
          <a:ln/>
        </p:spPr>
        <p:txBody>
          <a:bodyPr/>
          <a:lstStyle>
            <a:lvl1pPr algn="r">
              <a:defRPr sz="1200">
                <a:solidFill>
                  <a:schemeClr val="tx1">
                    <a:lumMod val="50000"/>
                    <a:lumOff val="50000"/>
                  </a:schemeClr>
                </a:solidFill>
              </a:defRPr>
            </a:lvl1pPr>
          </a:lstStyle>
          <a:p>
            <a:pPr>
              <a:defRPr/>
            </a:pPr>
            <a:fld id="{23C324C0-40B6-4AF1-88C0-F683845A6678}" type="slidenum">
              <a:rPr lang="fr-FR" altLang="fr-FR" smtClean="0"/>
              <a:pPr>
                <a:defRPr/>
              </a:pPr>
              <a:t>‹N°›</a:t>
            </a:fld>
            <a:endParaRPr lang="fr-FR" altLang="fr-FR"/>
          </a:p>
        </p:txBody>
      </p:sp>
    </p:spTree>
    <p:extLst>
      <p:ext uri="{BB962C8B-B14F-4D97-AF65-F5344CB8AC3E}">
        <p14:creationId xmlns:p14="http://schemas.microsoft.com/office/powerpoint/2010/main" val="6770179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uverture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654383"/>
            <a:ext cx="9144000" cy="1316664"/>
          </a:xfrm>
          <a:prstGeom prst="rect">
            <a:avLst/>
          </a:prstGeom>
        </p:spPr>
        <p:txBody>
          <a:bodyPr anchor="t">
            <a:normAutofit/>
          </a:bodyPr>
          <a:lstStyle>
            <a:lvl1pPr algn="ctr">
              <a:defRPr sz="4200" b="1" cap="small" baseline="0">
                <a:solidFill>
                  <a:schemeClr val="tx2"/>
                </a:solidFill>
                <a:latin typeface="+mn-lt"/>
              </a:defRPr>
            </a:lvl1pPr>
          </a:lstStyle>
          <a:p>
            <a:r>
              <a:rPr lang="fr-FR" smtClean="0"/>
              <a:t>Modifiez le style du titre</a:t>
            </a:r>
            <a:endParaRPr lang="fr-FR" dirty="0"/>
          </a:p>
        </p:txBody>
      </p:sp>
      <p:sp>
        <p:nvSpPr>
          <p:cNvPr id="8" name="Espace réservé pour une image  2">
            <a:extLst>
              <a:ext uri="{FF2B5EF4-FFF2-40B4-BE49-F238E27FC236}">
                <a16:creationId xmlns="" xmlns:a16="http://schemas.microsoft.com/office/drawing/2014/main" id="{AF57A5D9-6E70-41C1-AC47-DB9D64333F5D}"/>
              </a:ext>
            </a:extLst>
          </p:cNvPr>
          <p:cNvSpPr>
            <a:spLocks noGrp="1"/>
          </p:cNvSpPr>
          <p:nvPr>
            <p:ph type="pic" idx="13"/>
          </p:nvPr>
        </p:nvSpPr>
        <p:spPr>
          <a:xfrm>
            <a:off x="0" y="1"/>
            <a:ext cx="121920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511119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spTree>
    <p:extLst>
      <p:ext uri="{BB962C8B-B14F-4D97-AF65-F5344CB8AC3E}">
        <p14:creationId xmlns:p14="http://schemas.microsoft.com/office/powerpoint/2010/main" val="3343163163"/>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uverture 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p:nvPr>
        </p:nvSpPr>
        <p:spPr>
          <a:xfrm>
            <a:off x="1524000" y="3451633"/>
            <a:ext cx="9144000" cy="1316664"/>
          </a:xfrm>
          <a:prstGeom prst="rect">
            <a:avLst/>
          </a:prstGeom>
        </p:spPr>
        <p:txBody>
          <a:bodyPr anchor="t">
            <a:normAutofit/>
          </a:bodyPr>
          <a:lstStyle>
            <a:lvl1pPr algn="ctr">
              <a:defRPr sz="4200" b="1" cap="small" baseline="0">
                <a:solidFill>
                  <a:schemeClr val="accent1"/>
                </a:solidFill>
                <a:latin typeface="+mn-lt"/>
              </a:defRPr>
            </a:lvl1pPr>
          </a:lstStyle>
          <a:p>
            <a:r>
              <a:rPr lang="fr-FR" smtClean="0"/>
              <a:t>Modifiez le style du titre</a:t>
            </a:r>
            <a:endParaRPr lang="fr-FR" dirty="0"/>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9645942"/>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in 1">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accent1"/>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0876229"/>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in 2">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33DADFF2-995A-49E9-AA68-34F25DD374E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2" name="Titre 1">
            <a:extLst>
              <a:ext uri="{FF2B5EF4-FFF2-40B4-BE49-F238E27FC236}">
                <a16:creationId xmlns="" xmlns:a16="http://schemas.microsoft.com/office/drawing/2014/main" id="{8E0AB946-D14E-4F43-941A-675D14FEB10D}"/>
              </a:ext>
            </a:extLst>
          </p:cNvPr>
          <p:cNvSpPr>
            <a:spLocks noGrp="1"/>
          </p:cNvSpPr>
          <p:nvPr>
            <p:ph type="ctrTitle" hasCustomPrompt="1"/>
          </p:nvPr>
        </p:nvSpPr>
        <p:spPr>
          <a:xfrm>
            <a:off x="1524000" y="3451633"/>
            <a:ext cx="9144000" cy="1316664"/>
          </a:xfrm>
          <a:prstGeom prst="rect">
            <a:avLst/>
          </a:prstGeom>
        </p:spPr>
        <p:txBody>
          <a:bodyPr anchor="t">
            <a:normAutofit/>
          </a:bodyPr>
          <a:lstStyle>
            <a:lvl1pPr algn="ctr">
              <a:defRPr sz="4200" b="1">
                <a:solidFill>
                  <a:schemeClr val="bg2"/>
                </a:solidFill>
                <a:latin typeface="+mn-lt"/>
              </a:defRPr>
            </a:lvl1pPr>
          </a:lstStyle>
          <a:p>
            <a:r>
              <a:rPr lang="fr-FR"/>
              <a:t>Merci !</a:t>
            </a:r>
          </a:p>
        </p:txBody>
      </p:sp>
      <p:grpSp>
        <p:nvGrpSpPr>
          <p:cNvPr id="20" name="Groupe 19">
            <a:extLst>
              <a:ext uri="{FF2B5EF4-FFF2-40B4-BE49-F238E27FC236}">
                <a16:creationId xmlns="" xmlns:a16="http://schemas.microsoft.com/office/drawing/2014/main" id="{8D37E899-C046-4D28-A1ED-53C8BBE81DCB}"/>
              </a:ext>
            </a:extLst>
          </p:cNvPr>
          <p:cNvGrpSpPr/>
          <p:nvPr userDrawn="1"/>
        </p:nvGrpSpPr>
        <p:grpSpPr>
          <a:xfrm>
            <a:off x="4599354" y="1704319"/>
            <a:ext cx="2993292" cy="1101355"/>
            <a:chOff x="4267200" y="4768641"/>
            <a:chExt cx="3657600" cy="1345781"/>
          </a:xfrm>
          <a:solidFill>
            <a:schemeClr val="bg2"/>
          </a:solidFill>
        </p:grpSpPr>
        <p:pic>
          <p:nvPicPr>
            <p:cNvPr id="18" name="Graphique 17">
              <a:extLst>
                <a:ext uri="{FF2B5EF4-FFF2-40B4-BE49-F238E27FC236}">
                  <a16:creationId xmlns="" xmlns:a16="http://schemas.microsoft.com/office/drawing/2014/main" id="{BB2B99BD-634D-45DC-9B55-09B1074F714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381500" y="4771397"/>
              <a:ext cx="3543300" cy="1343025"/>
            </a:xfrm>
            <a:prstGeom prst="rect">
              <a:avLst/>
            </a:prstGeom>
          </p:spPr>
        </p:pic>
        <p:pic>
          <p:nvPicPr>
            <p:cNvPr id="19" name="Graphique 18">
              <a:extLst>
                <a:ext uri="{FF2B5EF4-FFF2-40B4-BE49-F238E27FC236}">
                  <a16:creationId xmlns="" xmlns:a16="http://schemas.microsoft.com/office/drawing/2014/main" id="{B6224F0F-9592-43F9-B67A-A8AD5CCDF6F2}"/>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4267200" y="4768641"/>
              <a:ext cx="3219450" cy="1133475"/>
            </a:xfrm>
            <a:prstGeom prst="rect">
              <a:avLst/>
            </a:prstGeom>
          </p:spPr>
        </p:pic>
      </p:grpSp>
      <p:cxnSp>
        <p:nvCxnSpPr>
          <p:cNvPr id="7" name="Connecteur droit 6">
            <a:extLst>
              <a:ext uri="{FF2B5EF4-FFF2-40B4-BE49-F238E27FC236}">
                <a16:creationId xmlns="" xmlns:a16="http://schemas.microsoft.com/office/drawing/2014/main" id="{D3FFD594-3361-4209-A847-8F9A67D1A089}"/>
              </a:ext>
            </a:extLst>
          </p:cNvPr>
          <p:cNvCxnSpPr>
            <a:cxnSpLocks/>
          </p:cNvCxnSpPr>
          <p:nvPr userDrawn="1"/>
        </p:nvCxnSpPr>
        <p:spPr>
          <a:xfrm>
            <a:off x="1520982" y="3204927"/>
            <a:ext cx="9150036"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213481"/>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_Titre+contenu">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smtClean="0"/>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2"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
        <p:nvSpPr>
          <p:cNvPr id="4" name="Espace réservé du texte 3"/>
          <p:cNvSpPr>
            <a:spLocks noGrp="1"/>
          </p:cNvSpPr>
          <p:nvPr>
            <p:ph type="body" sz="quarter" idx="19"/>
          </p:nvPr>
        </p:nvSpPr>
        <p:spPr>
          <a:xfrm>
            <a:off x="598488" y="1371600"/>
            <a:ext cx="10515600" cy="4689475"/>
          </a:xfrm>
          <a:prstGeom prst="rect">
            <a:avLst/>
          </a:prstGeom>
        </p:spPr>
        <p:txBody>
          <a:bodyPr/>
          <a:lstStyle>
            <a:lvl1pPr>
              <a:lnSpc>
                <a:spcPct val="114000"/>
              </a:lnSpc>
              <a:spcBef>
                <a:spcPts val="0"/>
              </a:spcBef>
              <a:defRPr sz="2400">
                <a:latin typeface="+mj-lt"/>
              </a:defRPr>
            </a:lvl1pPr>
            <a:lvl2pPr marL="685800" indent="-228600">
              <a:lnSpc>
                <a:spcPct val="114000"/>
              </a:lnSpc>
              <a:spcBef>
                <a:spcPts val="0"/>
              </a:spcBef>
              <a:buFont typeface="Courier New" panose="02070309020205020404" pitchFamily="49" charset="0"/>
              <a:buChar char="o"/>
              <a:defRPr sz="2000">
                <a:latin typeface="+mj-lt"/>
              </a:defRPr>
            </a:lvl2pPr>
            <a:lvl3pPr marL="1143000" indent="-228600">
              <a:lnSpc>
                <a:spcPct val="114000"/>
              </a:lnSpc>
              <a:spcBef>
                <a:spcPts val="0"/>
              </a:spcBef>
              <a:buFont typeface="Wingdings" panose="05000000000000000000" pitchFamily="2" charset="2"/>
              <a:buChar char="ü"/>
              <a:defRPr sz="1800">
                <a:latin typeface="+mj-lt"/>
              </a:defRPr>
            </a:lvl3pPr>
            <a:lvl4pPr marL="1600200" indent="-228600">
              <a:lnSpc>
                <a:spcPct val="114000"/>
              </a:lnSpc>
              <a:spcBef>
                <a:spcPts val="0"/>
              </a:spcBef>
              <a:buFont typeface="Calibri Light" panose="020F0302020204030204" pitchFamily="34" charset="0"/>
              <a:buChar char="-"/>
              <a:defRPr sz="1600">
                <a:latin typeface="+mj-lt"/>
              </a:defRPr>
            </a:lvl4pPr>
            <a:lvl5pPr>
              <a:lnSpc>
                <a:spcPct val="114000"/>
              </a:lnSpc>
              <a:spcBef>
                <a:spcPts val="0"/>
              </a:spcBef>
              <a:defRPr sz="1600">
                <a:latin typeface="+mj-l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744931075"/>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3_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lang="fr-FR" sz="1400" kern="1200" dirty="0">
                <a:solidFill>
                  <a:schemeClr val="bg2"/>
                </a:solidFill>
                <a:latin typeface="+mn-lt"/>
                <a:ea typeface="+mn-ea"/>
                <a:cs typeface="+mn-cs"/>
              </a:defRPr>
            </a:lvl1pPr>
          </a:lstStyle>
          <a:p>
            <a:pPr marL="0" lvl="0" indent="0" algn="l" defTabSz="914400" rtl="0" eaLnBrk="1" latinLnBrk="0" hangingPunct="1">
              <a:lnSpc>
                <a:spcPct val="100000"/>
              </a:lnSpc>
              <a:spcBef>
                <a:spcPts val="0"/>
              </a:spcBef>
              <a:buFont typeface="Arial" panose="020B0604020202020204" pitchFamily="34" charset="0"/>
              <a:buNone/>
            </a:pPr>
            <a:r>
              <a:rPr lang="fr-FR" smtClean="0"/>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6" name="Titre 1"/>
          <p:cNvSpPr>
            <a:spLocks noGrp="1"/>
          </p:cNvSpPr>
          <p:nvPr>
            <p:ph type="title"/>
          </p:nvPr>
        </p:nvSpPr>
        <p:spPr>
          <a:xfrm>
            <a:off x="599095" y="555760"/>
            <a:ext cx="10515600"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3577049652"/>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Blanc">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A3B2BC-DC9B-4D30-B321-7A340366E03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3875468196"/>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Bloc droite">
    <p:spTree>
      <p:nvGrpSpPr>
        <p:cNvPr id="1" name=""/>
        <p:cNvGrpSpPr/>
        <p:nvPr/>
      </p:nvGrpSpPr>
      <p:grpSpPr>
        <a:xfrm>
          <a:off x="0" y="0"/>
          <a:ext cx="0" cy="0"/>
          <a:chOff x="0" y="0"/>
          <a:chExt cx="0" cy="0"/>
        </a:xfrm>
      </p:grpSpPr>
      <p:cxnSp>
        <p:nvCxnSpPr>
          <p:cNvPr id="10" name="Connecteur droit 9">
            <a:extLst>
              <a:ext uri="{FF2B5EF4-FFF2-40B4-BE49-F238E27FC236}">
                <a16:creationId xmlns="" xmlns:a16="http://schemas.microsoft.com/office/drawing/2014/main" id="{A8520AC9-49DF-4FDE-B39A-CB803AAA3BEE}"/>
              </a:ext>
            </a:extLst>
          </p:cNvPr>
          <p:cNvCxnSpPr>
            <a:cxnSpLocks/>
          </p:cNvCxnSpPr>
          <p:nvPr userDrawn="1"/>
        </p:nvCxnSpPr>
        <p:spPr>
          <a:xfrm flipV="1">
            <a:off x="6096000" y="683664"/>
            <a:ext cx="0" cy="550349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Espace réservé du texte 3">
            <a:extLst>
              <a:ext uri="{FF2B5EF4-FFF2-40B4-BE49-F238E27FC236}">
                <a16:creationId xmlns="" xmlns:a16="http://schemas.microsoft.com/office/drawing/2014/main" id="{55F4E74C-8A57-45FA-B3BF-5AFBEAD09D38}"/>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2"/>
              </a:buBlip>
              <a:defRPr sz="1800">
                <a:solidFill>
                  <a:schemeClr val="tx1"/>
                </a:solidFill>
              </a:defRPr>
            </a:lvl1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2" name="Espace réservé du texte 2">
            <a:extLst>
              <a:ext uri="{FF2B5EF4-FFF2-40B4-BE49-F238E27FC236}">
                <a16:creationId xmlns="" xmlns:a16="http://schemas.microsoft.com/office/drawing/2014/main" id="{B83DB242-6887-4803-9ACB-8D7FEDABC06F}"/>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4" name="Espace réservé du texte 2">
            <a:extLst>
              <a:ext uri="{FF2B5EF4-FFF2-40B4-BE49-F238E27FC236}">
                <a16:creationId xmlns="" xmlns:a16="http://schemas.microsoft.com/office/drawing/2014/main" id="{B0156451-1510-430F-B8CC-DEEEBDD28FCE}"/>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4131543516"/>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loc droite couleur">
    <p:spTree>
      <p:nvGrpSpPr>
        <p:cNvPr id="1" name=""/>
        <p:cNvGrpSpPr/>
        <p:nvPr/>
      </p:nvGrpSpPr>
      <p:grpSpPr>
        <a:xfrm>
          <a:off x="0" y="0"/>
          <a:ext cx="0" cy="0"/>
          <a:chOff x="0" y="0"/>
          <a:chExt cx="0" cy="0"/>
        </a:xfrm>
      </p:grpSpPr>
      <p:sp>
        <p:nvSpPr>
          <p:cNvPr id="142" name="Rectangle 141">
            <a:extLst>
              <a:ext uri="{FF2B5EF4-FFF2-40B4-BE49-F238E27FC236}">
                <a16:creationId xmlns="" xmlns:a16="http://schemas.microsoft.com/office/drawing/2014/main" id="{D2E1AD83-EF78-4DC3-8E4C-9F22F210B103}"/>
              </a:ext>
            </a:extLst>
          </p:cNvPr>
          <p:cNvSpPr/>
          <p:nvPr userDrawn="1"/>
        </p:nvSpPr>
        <p:spPr>
          <a:xfrm>
            <a:off x="6096000" y="0"/>
            <a:ext cx="6096000" cy="6503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57" name="Espace réservé du texte 3">
            <a:extLst>
              <a:ext uri="{FF2B5EF4-FFF2-40B4-BE49-F238E27FC236}">
                <a16:creationId xmlns="" xmlns:a16="http://schemas.microsoft.com/office/drawing/2014/main" id="{8218CF3E-3D95-4B73-B779-7D6AD7874647}"/>
              </a:ext>
            </a:extLst>
          </p:cNvPr>
          <p:cNvSpPr>
            <a:spLocks noGrp="1"/>
          </p:cNvSpPr>
          <p:nvPr>
            <p:ph type="body" sz="quarter" idx="12"/>
          </p:nvPr>
        </p:nvSpPr>
        <p:spPr>
          <a:xfrm>
            <a:off x="6867971" y="555757"/>
            <a:ext cx="4257225" cy="5631397"/>
          </a:xfrm>
          <a:prstGeom prst="rect">
            <a:avLst/>
          </a:prstGeom>
        </p:spPr>
        <p:txBody>
          <a:bodyPr anchor="ctr"/>
          <a:lstStyle>
            <a:lvl1pPr marL="285750" indent="-285750">
              <a:buFontTx/>
              <a:buBlip>
                <a:blip r:embed="rId4"/>
              </a:buBlip>
              <a:defRPr sz="1800">
                <a:solidFill>
                  <a:schemeClr val="bg1"/>
                </a:solidFill>
              </a:defRPr>
            </a:lvl1pPr>
          </a:lstStyle>
          <a:p>
            <a:pPr lvl="0"/>
            <a:r>
              <a:rPr lang="fr-FR" smtClean="0"/>
              <a:t>Modifiez les styles du texte du masque</a:t>
            </a:r>
          </a:p>
        </p:txBody>
      </p:sp>
      <p:sp>
        <p:nvSpPr>
          <p:cNvPr id="11" name="Espace réservé du texte 2">
            <a:extLst>
              <a:ext uri="{FF2B5EF4-FFF2-40B4-BE49-F238E27FC236}">
                <a16:creationId xmlns="" xmlns:a16="http://schemas.microsoft.com/office/drawing/2014/main" id="{65A1A48D-D53B-4E45-8759-AF560D5D25E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2" name="Espace réservé du texte 2">
            <a:extLst>
              <a:ext uri="{FF2B5EF4-FFF2-40B4-BE49-F238E27FC236}">
                <a16:creationId xmlns="" xmlns:a16="http://schemas.microsoft.com/office/drawing/2014/main" id="{716D1B99-248B-40CF-B356-35BB9B470115}"/>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8"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287057095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pic>
        <p:nvPicPr>
          <p:cNvPr id="154" name="Graphique 153">
            <a:extLst>
              <a:ext uri="{FF2B5EF4-FFF2-40B4-BE49-F238E27FC236}">
                <a16:creationId xmlns="" xmlns:a16="http://schemas.microsoft.com/office/drawing/2014/main" id="{1179E7D7-4B3F-49EB-B983-1623F68D804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5" name="Espace réservé pour une image  2">
            <a:extLst>
              <a:ext uri="{FF2B5EF4-FFF2-40B4-BE49-F238E27FC236}">
                <a16:creationId xmlns="" xmlns:a16="http://schemas.microsoft.com/office/drawing/2014/main" id="{FBE07847-1023-43FA-852C-4C33A7AFB61C}"/>
              </a:ext>
            </a:extLst>
          </p:cNvPr>
          <p:cNvSpPr>
            <a:spLocks noGrp="1"/>
          </p:cNvSpPr>
          <p:nvPr>
            <p:ph type="pic" idx="13"/>
          </p:nvPr>
        </p:nvSpPr>
        <p:spPr>
          <a:xfrm>
            <a:off x="6095998" y="0"/>
            <a:ext cx="6096001" cy="64936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7" name="Espace réservé du texte 3">
            <a:extLst>
              <a:ext uri="{FF2B5EF4-FFF2-40B4-BE49-F238E27FC236}">
                <a16:creationId xmlns="" xmlns:a16="http://schemas.microsoft.com/office/drawing/2014/main" id="{8C4BE890-47FA-4D6F-8B46-725706B81575}"/>
              </a:ext>
            </a:extLst>
          </p:cNvPr>
          <p:cNvSpPr>
            <a:spLocks noGrp="1"/>
          </p:cNvSpPr>
          <p:nvPr>
            <p:ph type="body" sz="quarter" idx="12"/>
          </p:nvPr>
        </p:nvSpPr>
        <p:spPr>
          <a:xfrm>
            <a:off x="599096" y="3429000"/>
            <a:ext cx="4724934" cy="2873242"/>
          </a:xfrm>
          <a:prstGeom prst="rect">
            <a:avLst/>
          </a:prstGeom>
        </p:spPr>
        <p:txBody>
          <a:bodyPr anchor="t"/>
          <a:lstStyle>
            <a:lvl1pPr marL="285750" indent="-285750">
              <a:buFontTx/>
              <a:buBlip>
                <a:blip r:embed="rId4"/>
              </a:buBlip>
              <a:defRPr sz="1800">
                <a:solidFill>
                  <a:schemeClr val="tx1"/>
                </a:solidFill>
              </a:defRPr>
            </a:lvl1pPr>
          </a:lstStyle>
          <a:p>
            <a:pPr lvl="0"/>
            <a:r>
              <a:rPr lang="fr-FR" smtClean="0"/>
              <a:t>Modifiez les styles du texte du masque</a:t>
            </a:r>
          </a:p>
        </p:txBody>
      </p:sp>
      <p:sp>
        <p:nvSpPr>
          <p:cNvPr id="12" name="Espace réservé du texte 2">
            <a:extLst>
              <a:ext uri="{FF2B5EF4-FFF2-40B4-BE49-F238E27FC236}">
                <a16:creationId xmlns="" xmlns:a16="http://schemas.microsoft.com/office/drawing/2014/main" id="{C49D4156-4FF3-4434-906B-101DB418344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3" name="Espace réservé du texte 2">
            <a:extLst>
              <a:ext uri="{FF2B5EF4-FFF2-40B4-BE49-F238E27FC236}">
                <a16:creationId xmlns="" xmlns:a16="http://schemas.microsoft.com/office/drawing/2014/main" id="{23DE187E-FAEB-4BD8-8907-327F79711547}"/>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9" name="Titre 1"/>
          <p:cNvSpPr>
            <a:spLocks noGrp="1"/>
          </p:cNvSpPr>
          <p:nvPr>
            <p:ph type="title"/>
          </p:nvPr>
        </p:nvSpPr>
        <p:spPr>
          <a:xfrm>
            <a:off x="599095" y="555760"/>
            <a:ext cx="5109374" cy="657744"/>
          </a:xfrm>
          <a:prstGeom prst="rect">
            <a:avLst/>
          </a:prstGeom>
        </p:spPr>
        <p:txBody>
          <a:bodyPr/>
          <a:lstStyle>
            <a:lvl1pPr>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 style du titre</a:t>
            </a:r>
            <a:endParaRPr lang="fr-FR" dirty="0"/>
          </a:p>
        </p:txBody>
      </p:sp>
    </p:spTree>
    <p:extLst>
      <p:ext uri="{BB962C8B-B14F-4D97-AF65-F5344CB8AC3E}">
        <p14:creationId xmlns:p14="http://schemas.microsoft.com/office/powerpoint/2010/main" val="232295449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sp>
        <p:nvSpPr>
          <p:cNvPr id="7" name="Espace réservé pour une image  2">
            <a:extLst>
              <a:ext uri="{FF2B5EF4-FFF2-40B4-BE49-F238E27FC236}">
                <a16:creationId xmlns="" xmlns:a16="http://schemas.microsoft.com/office/drawing/2014/main" id="{A292B80A-9DA4-4F8B-8950-40EF23011AC3}"/>
              </a:ext>
            </a:extLst>
          </p:cNvPr>
          <p:cNvSpPr>
            <a:spLocks noGrp="1"/>
          </p:cNvSpPr>
          <p:nvPr>
            <p:ph type="pic" idx="13"/>
          </p:nvPr>
        </p:nvSpPr>
        <p:spPr>
          <a:xfrm>
            <a:off x="0" y="1"/>
            <a:ext cx="12192000" cy="206326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pic>
        <p:nvPicPr>
          <p:cNvPr id="10" name="Graphique 9">
            <a:extLst>
              <a:ext uri="{FF2B5EF4-FFF2-40B4-BE49-F238E27FC236}">
                <a16:creationId xmlns="" xmlns:a16="http://schemas.microsoft.com/office/drawing/2014/main" id="{D08A1279-98CE-4644-A37E-549FF2C524F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7DE06C16-430D-4C1A-A09F-4BB93F7CE302}"/>
              </a:ext>
            </a:extLst>
          </p:cNvPr>
          <p:cNvSpPr>
            <a:spLocks noGrp="1"/>
          </p:cNvSpPr>
          <p:nvPr>
            <p:ph type="body" sz="quarter" idx="12"/>
          </p:nvPr>
        </p:nvSpPr>
        <p:spPr>
          <a:xfrm>
            <a:off x="599094" y="3619574"/>
            <a:ext cx="10912194" cy="2554762"/>
          </a:xfrm>
          <a:prstGeom prst="rect">
            <a:avLst/>
          </a:prstGeom>
        </p:spPr>
        <p:txBody>
          <a:bodyPr anchor="t"/>
          <a:lstStyle>
            <a:lvl1pPr marL="342900" indent="-342900">
              <a:buFontTx/>
              <a:buBlip>
                <a:blip r:embed="rId4"/>
              </a:buBlip>
              <a:defRPr sz="1800">
                <a:solidFill>
                  <a:schemeClr val="tx1"/>
                </a:solidFill>
              </a:defRPr>
            </a:lvl1pPr>
          </a:lstStyle>
          <a:p>
            <a:pPr lvl="0"/>
            <a:r>
              <a:rPr lang="fr-FR" smtClean="0"/>
              <a:t>Modifiez les styles du texte du masque</a:t>
            </a:r>
          </a:p>
        </p:txBody>
      </p:sp>
      <p:sp>
        <p:nvSpPr>
          <p:cNvPr id="15" name="Espace réservé du texte 3">
            <a:extLst>
              <a:ext uri="{FF2B5EF4-FFF2-40B4-BE49-F238E27FC236}">
                <a16:creationId xmlns="" xmlns:a16="http://schemas.microsoft.com/office/drawing/2014/main" id="{6D53F6DB-08CC-4582-93A8-0E0AF5F28D93}"/>
              </a:ext>
            </a:extLst>
          </p:cNvPr>
          <p:cNvSpPr>
            <a:spLocks noGrp="1"/>
          </p:cNvSpPr>
          <p:nvPr>
            <p:ph type="body" sz="quarter" idx="11"/>
          </p:nvPr>
        </p:nvSpPr>
        <p:spPr>
          <a:xfrm>
            <a:off x="599095" y="2253834"/>
            <a:ext cx="10912193" cy="1175165"/>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9" name="Espace réservé du texte 2">
            <a:extLst>
              <a:ext uri="{FF2B5EF4-FFF2-40B4-BE49-F238E27FC236}">
                <a16:creationId xmlns="" xmlns:a16="http://schemas.microsoft.com/office/drawing/2014/main" id="{1F480566-B60B-4EEB-94A5-9A8213FC7D6B}"/>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2" name="Espace réservé du texte 2">
            <a:extLst>
              <a:ext uri="{FF2B5EF4-FFF2-40B4-BE49-F238E27FC236}">
                <a16:creationId xmlns="" xmlns:a16="http://schemas.microsoft.com/office/drawing/2014/main" id="{DEB58621-929A-4A80-B3E3-C367EF868A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371346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hoto 3">
    <p:spTree>
      <p:nvGrpSpPr>
        <p:cNvPr id="1" name=""/>
        <p:cNvGrpSpPr/>
        <p:nvPr/>
      </p:nvGrpSpPr>
      <p:grpSpPr>
        <a:xfrm>
          <a:off x="0" y="0"/>
          <a:ext cx="0" cy="0"/>
          <a:chOff x="0" y="0"/>
          <a:chExt cx="0" cy="0"/>
        </a:xfrm>
      </p:grpSpPr>
      <p:sp>
        <p:nvSpPr>
          <p:cNvPr id="8" name="Espace réservé pour une image  2">
            <a:extLst>
              <a:ext uri="{FF2B5EF4-FFF2-40B4-BE49-F238E27FC236}">
                <a16:creationId xmlns="" xmlns:a16="http://schemas.microsoft.com/office/drawing/2014/main" id="{369FAA2E-26E1-4347-A484-44EA24C9D2EC}"/>
              </a:ext>
            </a:extLst>
          </p:cNvPr>
          <p:cNvSpPr>
            <a:spLocks noGrp="1"/>
          </p:cNvSpPr>
          <p:nvPr>
            <p:ph type="pic" idx="13"/>
          </p:nvPr>
        </p:nvSpPr>
        <p:spPr>
          <a:xfrm>
            <a:off x="0" y="1"/>
            <a:ext cx="12192000" cy="582929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15" name="Espace réservé du texte 14">
            <a:extLst>
              <a:ext uri="{FF2B5EF4-FFF2-40B4-BE49-F238E27FC236}">
                <a16:creationId xmlns="" xmlns:a16="http://schemas.microsoft.com/office/drawing/2014/main" id="{070E29CC-8AFD-4E08-AB1F-F24BD494FC30}"/>
              </a:ext>
            </a:extLst>
          </p:cNvPr>
          <p:cNvSpPr>
            <a:spLocks noGrp="1"/>
          </p:cNvSpPr>
          <p:nvPr>
            <p:ph type="body" sz="quarter" idx="14"/>
          </p:nvPr>
        </p:nvSpPr>
        <p:spPr>
          <a:xfrm>
            <a:off x="591318" y="6004350"/>
            <a:ext cx="11227490" cy="299489"/>
          </a:xfrm>
          <a:prstGeom prst="rect">
            <a:avLst/>
          </a:prstGeom>
        </p:spPr>
        <p:txBody>
          <a:bodyPr/>
          <a:lstStyle>
            <a:lvl1pPr marL="0" indent="0">
              <a:buNone/>
              <a:defRPr sz="1800"/>
            </a:lvl1pPr>
          </a:lstStyle>
          <a:p>
            <a:pPr lvl="0"/>
            <a:r>
              <a:rPr lang="fr-FR" smtClean="0"/>
              <a:t>Modifiez les styles du texte du masque</a:t>
            </a:r>
          </a:p>
        </p:txBody>
      </p:sp>
      <p:pic>
        <p:nvPicPr>
          <p:cNvPr id="13" name="Filigrane">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7" name="Espace réservé du texte 2">
            <a:extLst>
              <a:ext uri="{FF2B5EF4-FFF2-40B4-BE49-F238E27FC236}">
                <a16:creationId xmlns="" xmlns:a16="http://schemas.microsoft.com/office/drawing/2014/main" id="{A7A28901-ADCB-429F-9FFD-4F672988DA05}"/>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9" name="Espace réservé du texte 2">
            <a:extLst>
              <a:ext uri="{FF2B5EF4-FFF2-40B4-BE49-F238E27FC236}">
                <a16:creationId xmlns="" xmlns:a16="http://schemas.microsoft.com/office/drawing/2014/main" id="{BEF0FD51-A11B-43EF-8FB5-00F767362053}"/>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168544090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4">
    <p:spTree>
      <p:nvGrpSpPr>
        <p:cNvPr id="1" name=""/>
        <p:cNvGrpSpPr/>
        <p:nvPr/>
      </p:nvGrpSpPr>
      <p:grpSpPr>
        <a:xfrm>
          <a:off x="0" y="0"/>
          <a:ext cx="0" cy="0"/>
          <a:chOff x="0" y="0"/>
          <a:chExt cx="0" cy="0"/>
        </a:xfrm>
      </p:grpSpPr>
      <p:sp>
        <p:nvSpPr>
          <p:cNvPr id="17" name="Espace réservé pour une image  2">
            <a:extLst>
              <a:ext uri="{FF2B5EF4-FFF2-40B4-BE49-F238E27FC236}">
                <a16:creationId xmlns="" xmlns:a16="http://schemas.microsoft.com/office/drawing/2014/main" id="{37236BAB-19A8-47AB-94B5-408E51B50832}"/>
              </a:ext>
            </a:extLst>
          </p:cNvPr>
          <p:cNvSpPr>
            <a:spLocks noGrp="1"/>
          </p:cNvSpPr>
          <p:nvPr>
            <p:ph type="pic" idx="13"/>
          </p:nvPr>
        </p:nvSpPr>
        <p:spPr>
          <a:xfrm>
            <a:off x="0" y="0"/>
            <a:ext cx="12192000" cy="649330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pic>
        <p:nvPicPr>
          <p:cNvPr id="13" name="Graphique 12">
            <a:extLst>
              <a:ext uri="{FF2B5EF4-FFF2-40B4-BE49-F238E27FC236}">
                <a16:creationId xmlns="" xmlns:a16="http://schemas.microsoft.com/office/drawing/2014/main" id="{5BD53AF4-7894-4FF2-9A76-4D7B3D81CD9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6" name="Espace réservé du texte 5">
            <a:extLst>
              <a:ext uri="{FF2B5EF4-FFF2-40B4-BE49-F238E27FC236}">
                <a16:creationId xmlns="" xmlns:a16="http://schemas.microsoft.com/office/drawing/2014/main" id="{BAABA7D4-9C2E-416F-AF5A-2DB3380CCB32}"/>
              </a:ext>
            </a:extLst>
          </p:cNvPr>
          <p:cNvSpPr>
            <a:spLocks noGrp="1"/>
          </p:cNvSpPr>
          <p:nvPr>
            <p:ph type="body" sz="quarter" idx="14" hasCustomPrompt="1"/>
          </p:nvPr>
        </p:nvSpPr>
        <p:spPr>
          <a:xfrm>
            <a:off x="7382109" y="3981450"/>
            <a:ext cx="3810000" cy="600075"/>
          </a:xfrm>
          <a:prstGeom prst="rect">
            <a:avLst/>
          </a:prstGeom>
        </p:spPr>
        <p:txBody>
          <a:bodyPr/>
          <a:lstStyle>
            <a:lvl1pPr marL="0" indent="0">
              <a:buNone/>
              <a:defRPr sz="1600" i="0">
                <a:solidFill>
                  <a:schemeClr val="accent1"/>
                </a:solidFill>
              </a:defRPr>
            </a:lvl1pPr>
          </a:lstStyle>
          <a:p>
            <a:pPr lvl="0"/>
            <a:r>
              <a:rPr lang="fr-FR"/>
              <a:t>Nom Auteur</a:t>
            </a:r>
          </a:p>
        </p:txBody>
      </p:sp>
      <p:sp>
        <p:nvSpPr>
          <p:cNvPr id="16" name="Espace réservé du texte 5">
            <a:extLst>
              <a:ext uri="{FF2B5EF4-FFF2-40B4-BE49-F238E27FC236}">
                <a16:creationId xmlns="" xmlns:a16="http://schemas.microsoft.com/office/drawing/2014/main" id="{F18619EB-8BA1-4162-B8B0-708F277CD373}"/>
              </a:ext>
            </a:extLst>
          </p:cNvPr>
          <p:cNvSpPr>
            <a:spLocks noGrp="1"/>
          </p:cNvSpPr>
          <p:nvPr>
            <p:ph type="body" sz="quarter" idx="15" hasCustomPrompt="1"/>
          </p:nvPr>
        </p:nvSpPr>
        <p:spPr>
          <a:xfrm>
            <a:off x="7382109" y="2388399"/>
            <a:ext cx="3810000" cy="1466850"/>
          </a:xfrm>
          <a:prstGeom prst="rect">
            <a:avLst/>
          </a:prstGeom>
        </p:spPr>
        <p:txBody>
          <a:bodyPr anchor="b"/>
          <a:lstStyle>
            <a:lvl1pPr marL="0" indent="0">
              <a:buNone/>
              <a:defRPr sz="2400" i="1">
                <a:solidFill>
                  <a:schemeClr val="accent1"/>
                </a:solidFill>
              </a:defRPr>
            </a:lvl1pPr>
          </a:lstStyle>
          <a:p>
            <a:pPr lvl="0"/>
            <a:r>
              <a:rPr lang="fr-FR"/>
              <a:t>« Cliquez pour modifier les styles du texte du masque »</a:t>
            </a:r>
          </a:p>
        </p:txBody>
      </p:sp>
      <p:sp>
        <p:nvSpPr>
          <p:cNvPr id="9" name="Espace réservé du texte 2">
            <a:extLst>
              <a:ext uri="{FF2B5EF4-FFF2-40B4-BE49-F238E27FC236}">
                <a16:creationId xmlns="" xmlns:a16="http://schemas.microsoft.com/office/drawing/2014/main" id="{3072BC62-A626-4FCA-AD01-601129D297ED}"/>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0" name="Espace réservé du texte 2">
            <a:extLst>
              <a:ext uri="{FF2B5EF4-FFF2-40B4-BE49-F238E27FC236}">
                <a16:creationId xmlns="" xmlns:a16="http://schemas.microsoft.com/office/drawing/2014/main" id="{21E1E3B2-EF83-4EF2-A187-625025A4A4CD}"/>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19092030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8" name="Graphique 7">
            <a:extLst>
              <a:ext uri="{FF2B5EF4-FFF2-40B4-BE49-F238E27FC236}">
                <a16:creationId xmlns="" xmlns:a16="http://schemas.microsoft.com/office/drawing/2014/main" id="{1BCC506C-0864-452E-8805-BF426FB4B7C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11192109" y="683664"/>
            <a:ext cx="319180" cy="529839"/>
          </a:xfrm>
          <a:prstGeom prst="rect">
            <a:avLst/>
          </a:prstGeom>
        </p:spPr>
      </p:pic>
      <p:sp>
        <p:nvSpPr>
          <p:cNvPr id="11" name="Espace réservé du texte 3">
            <a:extLst>
              <a:ext uri="{FF2B5EF4-FFF2-40B4-BE49-F238E27FC236}">
                <a16:creationId xmlns="" xmlns:a16="http://schemas.microsoft.com/office/drawing/2014/main" id="{D96BD5AE-12F5-4D57-9371-12DAD7BD09DC}"/>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7" name="Espace réservé du texte 2">
            <a:extLst>
              <a:ext uri="{FF2B5EF4-FFF2-40B4-BE49-F238E27FC236}">
                <a16:creationId xmlns="" xmlns:a16="http://schemas.microsoft.com/office/drawing/2014/main" id="{D790D213-41DB-40C4-93A3-D6578180EE9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9" name="Espace réservé du texte 2">
            <a:extLst>
              <a:ext uri="{FF2B5EF4-FFF2-40B4-BE49-F238E27FC236}">
                <a16:creationId xmlns="" xmlns:a16="http://schemas.microsoft.com/office/drawing/2014/main" id="{CAF3BFA7-1ED6-465D-AD3C-D8751AB783F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3928285350"/>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Liste simple">
    <p:spTree>
      <p:nvGrpSpPr>
        <p:cNvPr id="1" name=""/>
        <p:cNvGrpSpPr/>
        <p:nvPr/>
      </p:nvGrpSpPr>
      <p:grpSpPr>
        <a:xfrm>
          <a:off x="0" y="0"/>
          <a:ext cx="0" cy="0"/>
          <a:chOff x="0" y="0"/>
          <a:chExt cx="0" cy="0"/>
        </a:xfrm>
      </p:grpSpPr>
      <p:sp>
        <p:nvSpPr>
          <p:cNvPr id="11" name="Espace réservé du texte 3">
            <a:extLst>
              <a:ext uri="{FF2B5EF4-FFF2-40B4-BE49-F238E27FC236}">
                <a16:creationId xmlns="" xmlns:a16="http://schemas.microsoft.com/office/drawing/2014/main" id="{D96BD5AE-12F5-4D57-9371-12DAD7BD09DC}"/>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5" name="Espace réservé du texte 5">
            <a:extLst>
              <a:ext uri="{FF2B5EF4-FFF2-40B4-BE49-F238E27FC236}">
                <a16:creationId xmlns="" xmlns:a16="http://schemas.microsoft.com/office/drawing/2014/main" id="{B72D56F8-CEBC-4008-857B-2563562D3C6E}"/>
              </a:ext>
            </a:extLst>
          </p:cNvPr>
          <p:cNvSpPr>
            <a:spLocks noGrp="1"/>
          </p:cNvSpPr>
          <p:nvPr>
            <p:ph type="body" sz="quarter" idx="13"/>
          </p:nvPr>
        </p:nvSpPr>
        <p:spPr>
          <a:xfrm>
            <a:off x="599094" y="2247825"/>
            <a:ext cx="10259405" cy="3939329"/>
          </a:xfrm>
          <a:prstGeom prst="rect">
            <a:avLst/>
          </a:prstGeom>
        </p:spPr>
        <p:txBody>
          <a:bodyPr/>
          <a:lstStyle>
            <a:lvl1pPr marL="228600" indent="-228600">
              <a:buFontTx/>
              <a:buBlip>
                <a:blip r:embed="rId2"/>
              </a:buBlip>
              <a:defRPr sz="1800"/>
            </a:lvl1pPr>
            <a:lvl2pPr marL="685800" indent="-228600">
              <a:buFontTx/>
              <a:buBlip>
                <a:blip r:embed="rId2"/>
              </a:buBlip>
              <a:defRPr sz="1800"/>
            </a:lvl2pPr>
          </a:lstStyle>
          <a:p>
            <a:pPr lvl="0"/>
            <a:r>
              <a:rPr lang="fr-FR" smtClean="0"/>
              <a:t>Modifiez les styles du texte du masque</a:t>
            </a:r>
          </a:p>
          <a:p>
            <a:pPr lvl="1"/>
            <a:r>
              <a:rPr lang="fr-FR" smtClean="0"/>
              <a:t>Deuxième niveau</a:t>
            </a:r>
          </a:p>
        </p:txBody>
      </p:sp>
      <p:sp>
        <p:nvSpPr>
          <p:cNvPr id="8" name="Espace réservé du texte 2">
            <a:extLst>
              <a:ext uri="{FF2B5EF4-FFF2-40B4-BE49-F238E27FC236}">
                <a16:creationId xmlns="" xmlns:a16="http://schemas.microsoft.com/office/drawing/2014/main" id="{EACF0B3C-7B02-4AAB-88B1-FF0DF08AE35C}"/>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9" name="Espace réservé du texte 2">
            <a:extLst>
              <a:ext uri="{FF2B5EF4-FFF2-40B4-BE49-F238E27FC236}">
                <a16:creationId xmlns="" xmlns:a16="http://schemas.microsoft.com/office/drawing/2014/main" id="{232C2B4E-D065-46F7-851C-9DF4F7BD026B}"/>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1491587944"/>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2991028"/>
            <a:ext cx="0" cy="320467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7" name="Espace réservé du texte 3">
            <a:extLst>
              <a:ext uri="{FF2B5EF4-FFF2-40B4-BE49-F238E27FC236}">
                <a16:creationId xmlns="" xmlns:a16="http://schemas.microsoft.com/office/drawing/2014/main" id="{738FBE1B-41BE-4EC2-B84B-B6CED7719FFB}"/>
              </a:ext>
            </a:extLst>
          </p:cNvPr>
          <p:cNvSpPr>
            <a:spLocks noGrp="1"/>
          </p:cNvSpPr>
          <p:nvPr>
            <p:ph type="body" sz="quarter" idx="15"/>
          </p:nvPr>
        </p:nvSpPr>
        <p:spPr>
          <a:xfrm>
            <a:off x="599095" y="2231349"/>
            <a:ext cx="10981159" cy="657745"/>
          </a:xfrm>
          <a:prstGeom prst="rect">
            <a:avLst/>
          </a:prstGeom>
        </p:spPr>
        <p:txBody>
          <a:bodyPr anchor="ctr"/>
          <a:lstStyle>
            <a:lvl1pPr marL="0" indent="0" algn="ctr">
              <a:buNone/>
              <a:defRPr sz="2400">
                <a:solidFill>
                  <a:schemeClr val="tx2"/>
                </a:solidFill>
              </a:defRPr>
            </a:lvl1pPr>
          </a:lstStyle>
          <a:p>
            <a:pPr lvl="0"/>
            <a:r>
              <a:rPr lang="fr-FR" smtClean="0"/>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2991028"/>
            <a:ext cx="3391781" cy="3311214"/>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227723875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cxnSp>
        <p:nvCxnSpPr>
          <p:cNvPr id="7" name="Connecteur droit 6">
            <a:extLst>
              <a:ext uri="{FF2B5EF4-FFF2-40B4-BE49-F238E27FC236}">
                <a16:creationId xmlns="" xmlns:a16="http://schemas.microsoft.com/office/drawing/2014/main" id="{392BFBC1-4023-412E-8367-834A25654550}"/>
              </a:ext>
            </a:extLst>
          </p:cNvPr>
          <p:cNvCxnSpPr>
            <a:cxnSpLocks/>
          </p:cNvCxnSpPr>
          <p:nvPr userDrawn="1"/>
        </p:nvCxnSpPr>
        <p:spPr>
          <a:xfrm flipV="1">
            <a:off x="7994371"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flipV="1">
            <a:off x="4208584" y="1600349"/>
            <a:ext cx="0" cy="26301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8" name="Espace réservé du texte 3">
            <a:extLst>
              <a:ext uri="{FF2B5EF4-FFF2-40B4-BE49-F238E27FC236}">
                <a16:creationId xmlns="" xmlns:a16="http://schemas.microsoft.com/office/drawing/2014/main" id="{19B3BDB3-1950-4073-AFAA-C13D3F96DCC5}"/>
              </a:ext>
            </a:extLst>
          </p:cNvPr>
          <p:cNvSpPr>
            <a:spLocks noGrp="1"/>
          </p:cNvSpPr>
          <p:nvPr>
            <p:ph type="body" sz="quarter" idx="16"/>
          </p:nvPr>
        </p:nvSpPr>
        <p:spPr>
          <a:xfrm>
            <a:off x="4405587"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9" name="Espace réservé du texte 3">
            <a:extLst>
              <a:ext uri="{FF2B5EF4-FFF2-40B4-BE49-F238E27FC236}">
                <a16:creationId xmlns="" xmlns:a16="http://schemas.microsoft.com/office/drawing/2014/main" id="{ACA9BF49-1750-415B-9CB6-E1F5A21A9776}"/>
              </a:ext>
            </a:extLst>
          </p:cNvPr>
          <p:cNvSpPr>
            <a:spLocks noGrp="1"/>
          </p:cNvSpPr>
          <p:nvPr>
            <p:ph type="body" sz="quarter" idx="17"/>
          </p:nvPr>
        </p:nvSpPr>
        <p:spPr>
          <a:xfrm>
            <a:off x="8191375" y="1600349"/>
            <a:ext cx="3391781" cy="2630150"/>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13" name="Espace réservé du texte 2">
            <a:extLst>
              <a:ext uri="{FF2B5EF4-FFF2-40B4-BE49-F238E27FC236}">
                <a16:creationId xmlns="" xmlns:a16="http://schemas.microsoft.com/office/drawing/2014/main" id="{15F3D66A-06E4-4789-A881-67AC09B75B9B}"/>
              </a:ext>
            </a:extLst>
          </p:cNvPr>
          <p:cNvSpPr>
            <a:spLocks noGrp="1"/>
          </p:cNvSpPr>
          <p:nvPr>
            <p:ph type="body" sz="quarter" idx="18"/>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4" name="Espace réservé du texte 2">
            <a:extLst>
              <a:ext uri="{FF2B5EF4-FFF2-40B4-BE49-F238E27FC236}">
                <a16:creationId xmlns="" xmlns:a16="http://schemas.microsoft.com/office/drawing/2014/main" id="{8C793057-1CDA-477D-B2F2-BBF49E7D1588}"/>
              </a:ext>
            </a:extLst>
          </p:cNvPr>
          <p:cNvSpPr>
            <a:spLocks noGrp="1"/>
          </p:cNvSpPr>
          <p:nvPr>
            <p:ph type="body" sz="quarter" idx="19"/>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
        <p:nvSpPr>
          <p:cNvPr id="11" name="Espace réservé pour une image  2">
            <a:extLst>
              <a:ext uri="{FF2B5EF4-FFF2-40B4-BE49-F238E27FC236}">
                <a16:creationId xmlns="" xmlns:a16="http://schemas.microsoft.com/office/drawing/2014/main" id="{09FA33D4-26D5-4E5C-8A21-18734AEEDFA0}"/>
              </a:ext>
            </a:extLst>
          </p:cNvPr>
          <p:cNvSpPr>
            <a:spLocks noGrp="1"/>
          </p:cNvSpPr>
          <p:nvPr>
            <p:ph type="pic" idx="13"/>
          </p:nvPr>
        </p:nvSpPr>
        <p:spPr>
          <a:xfrm>
            <a:off x="140"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15" name="Espace réservé pour une image  2">
            <a:extLst>
              <a:ext uri="{FF2B5EF4-FFF2-40B4-BE49-F238E27FC236}">
                <a16:creationId xmlns="" xmlns:a16="http://schemas.microsoft.com/office/drawing/2014/main" id="{F3C49AEB-B46D-40E9-AA57-BC5F33F97C92}"/>
              </a:ext>
            </a:extLst>
          </p:cNvPr>
          <p:cNvSpPr>
            <a:spLocks noGrp="1"/>
          </p:cNvSpPr>
          <p:nvPr>
            <p:ph type="pic" idx="20"/>
          </p:nvPr>
        </p:nvSpPr>
        <p:spPr>
          <a:xfrm>
            <a:off x="4208584" y="4427499"/>
            <a:ext cx="3785779"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16" name="Espace réservé pour une image  2">
            <a:extLst>
              <a:ext uri="{FF2B5EF4-FFF2-40B4-BE49-F238E27FC236}">
                <a16:creationId xmlns="" xmlns:a16="http://schemas.microsoft.com/office/drawing/2014/main" id="{6C816204-5FB6-4304-8A3A-339E8553D068}"/>
              </a:ext>
            </a:extLst>
          </p:cNvPr>
          <p:cNvSpPr>
            <a:spLocks noGrp="1"/>
          </p:cNvSpPr>
          <p:nvPr>
            <p:ph type="pic" idx="21"/>
          </p:nvPr>
        </p:nvSpPr>
        <p:spPr>
          <a:xfrm>
            <a:off x="7994371" y="4427499"/>
            <a:ext cx="4208576" cy="206419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Tree>
    <p:extLst>
      <p:ext uri="{BB962C8B-B14F-4D97-AF65-F5344CB8AC3E}">
        <p14:creationId xmlns:p14="http://schemas.microsoft.com/office/powerpoint/2010/main" val="40414098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 rangs">
    <p:spTree>
      <p:nvGrpSpPr>
        <p:cNvPr id="1" name=""/>
        <p:cNvGrpSpPr/>
        <p:nvPr/>
      </p:nvGrpSpPr>
      <p:grpSpPr>
        <a:xfrm>
          <a:off x="0" y="0"/>
          <a:ext cx="0" cy="0"/>
          <a:chOff x="0" y="0"/>
          <a:chExt cx="0" cy="0"/>
        </a:xfrm>
      </p:grpSpPr>
      <p:cxnSp>
        <p:nvCxnSpPr>
          <p:cNvPr id="9" name="Connecteur droit 8">
            <a:extLst>
              <a:ext uri="{FF2B5EF4-FFF2-40B4-BE49-F238E27FC236}">
                <a16:creationId xmlns="" xmlns:a16="http://schemas.microsoft.com/office/drawing/2014/main" id="{AFE298D5-3DF2-41CA-8166-281C322C5310}"/>
              </a:ext>
            </a:extLst>
          </p:cNvPr>
          <p:cNvCxnSpPr>
            <a:cxnSpLocks/>
          </p:cNvCxnSpPr>
          <p:nvPr userDrawn="1"/>
        </p:nvCxnSpPr>
        <p:spPr>
          <a:xfrm>
            <a:off x="599095" y="3600460"/>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Espace réservé du texte 3">
            <a:extLst>
              <a:ext uri="{FF2B5EF4-FFF2-40B4-BE49-F238E27FC236}">
                <a16:creationId xmlns="" xmlns:a16="http://schemas.microsoft.com/office/drawing/2014/main" id="{AFD64FF7-2FCA-49F8-92C2-914D5F0912AB}"/>
              </a:ext>
            </a:extLst>
          </p:cNvPr>
          <p:cNvSpPr>
            <a:spLocks noGrp="1"/>
          </p:cNvSpPr>
          <p:nvPr>
            <p:ph type="body" sz="quarter" idx="12"/>
          </p:nvPr>
        </p:nvSpPr>
        <p:spPr>
          <a:xfrm>
            <a:off x="599096" y="2360869"/>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20" name="Espace réservé du texte 3">
            <a:extLst>
              <a:ext uri="{FF2B5EF4-FFF2-40B4-BE49-F238E27FC236}">
                <a16:creationId xmlns="" xmlns:a16="http://schemas.microsoft.com/office/drawing/2014/main" id="{45B33607-08D7-4B90-AA25-B2D4818C7C3E}"/>
              </a:ext>
            </a:extLst>
          </p:cNvPr>
          <p:cNvSpPr>
            <a:spLocks noGrp="1"/>
          </p:cNvSpPr>
          <p:nvPr>
            <p:ph type="body" sz="quarter" idx="11"/>
          </p:nvPr>
        </p:nvSpPr>
        <p:spPr>
          <a:xfrm>
            <a:off x="599095" y="555759"/>
            <a:ext cx="10259405" cy="529840"/>
          </a:xfrm>
          <a:prstGeom prst="rect">
            <a:avLst/>
          </a:prstGeom>
        </p:spPr>
        <p:txBody>
          <a:bodyPr/>
          <a:lstStyle>
            <a:lvl1pPr marL="0" indent="0">
              <a:buNone/>
              <a:defRPr lang="fr-FR" sz="4000" b="1" kern="1200" cap="small" spc="100" baseline="0" dirty="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smtClean="0"/>
              <a:t>Modifiez les styles du texte du masque</a:t>
            </a:r>
          </a:p>
        </p:txBody>
      </p:sp>
      <p:sp>
        <p:nvSpPr>
          <p:cNvPr id="14" name="Espace réservé du texte 3">
            <a:extLst>
              <a:ext uri="{FF2B5EF4-FFF2-40B4-BE49-F238E27FC236}">
                <a16:creationId xmlns="" xmlns:a16="http://schemas.microsoft.com/office/drawing/2014/main" id="{569E312A-3494-4DF2-84D7-87922A1D377E}"/>
              </a:ext>
            </a:extLst>
          </p:cNvPr>
          <p:cNvSpPr>
            <a:spLocks noGrp="1"/>
          </p:cNvSpPr>
          <p:nvPr>
            <p:ph type="body" sz="quarter" idx="19"/>
          </p:nvPr>
        </p:nvSpPr>
        <p:spPr>
          <a:xfrm>
            <a:off x="599096" y="3806011"/>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cxnSp>
        <p:nvCxnSpPr>
          <p:cNvPr id="15" name="Connecteur droit 14">
            <a:extLst>
              <a:ext uri="{FF2B5EF4-FFF2-40B4-BE49-F238E27FC236}">
                <a16:creationId xmlns="" xmlns:a16="http://schemas.microsoft.com/office/drawing/2014/main" id="{8AB57548-3830-45D7-9D69-B48539A237AE}"/>
              </a:ext>
            </a:extLst>
          </p:cNvPr>
          <p:cNvCxnSpPr>
            <a:cxnSpLocks/>
          </p:cNvCxnSpPr>
          <p:nvPr userDrawn="1"/>
        </p:nvCxnSpPr>
        <p:spPr>
          <a:xfrm>
            <a:off x="599095" y="5054126"/>
            <a:ext cx="1098406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Espace réservé du texte 3">
            <a:extLst>
              <a:ext uri="{FF2B5EF4-FFF2-40B4-BE49-F238E27FC236}">
                <a16:creationId xmlns="" xmlns:a16="http://schemas.microsoft.com/office/drawing/2014/main" id="{7CE8FB20-68B3-4D95-A0EF-52316E98D476}"/>
              </a:ext>
            </a:extLst>
          </p:cNvPr>
          <p:cNvSpPr>
            <a:spLocks noGrp="1"/>
          </p:cNvSpPr>
          <p:nvPr>
            <p:ph type="body" sz="quarter" idx="20"/>
          </p:nvPr>
        </p:nvSpPr>
        <p:spPr>
          <a:xfrm>
            <a:off x="599096" y="5251130"/>
            <a:ext cx="10984060" cy="1042565"/>
          </a:xfrm>
          <a:prstGeom prst="rect">
            <a:avLst/>
          </a:prstGeom>
        </p:spPr>
        <p:txBody>
          <a:bodyPr anchor="t"/>
          <a:lstStyle>
            <a:lvl1pPr marL="285750" indent="-285750">
              <a:buFontTx/>
              <a:buBlip>
                <a:blip r:embed="rId2"/>
              </a:buBlip>
              <a:defRPr sz="1800">
                <a:solidFill>
                  <a:schemeClr val="tx1"/>
                </a:solidFill>
              </a:defRPr>
            </a:lvl1pPr>
          </a:lstStyle>
          <a:p>
            <a:pPr lvl="0"/>
            <a:r>
              <a:rPr lang="fr-FR" smtClean="0"/>
              <a:t>Modifiez les styles du texte du masque</a:t>
            </a:r>
          </a:p>
        </p:txBody>
      </p:sp>
      <p:sp>
        <p:nvSpPr>
          <p:cNvPr id="10" name="Espace réservé du texte 3">
            <a:extLst>
              <a:ext uri="{FF2B5EF4-FFF2-40B4-BE49-F238E27FC236}">
                <a16:creationId xmlns="" xmlns:a16="http://schemas.microsoft.com/office/drawing/2014/main" id="{A6E1E224-5508-41B2-9995-ED93F42F031D}"/>
              </a:ext>
            </a:extLst>
          </p:cNvPr>
          <p:cNvSpPr>
            <a:spLocks noGrp="1"/>
          </p:cNvSpPr>
          <p:nvPr>
            <p:ph type="body" sz="quarter" idx="15"/>
          </p:nvPr>
        </p:nvSpPr>
        <p:spPr>
          <a:xfrm>
            <a:off x="599095" y="1600349"/>
            <a:ext cx="10981159" cy="657745"/>
          </a:xfrm>
          <a:prstGeom prst="rect">
            <a:avLst/>
          </a:prstGeom>
        </p:spPr>
        <p:txBody>
          <a:bodyPr anchor="ctr"/>
          <a:lstStyle>
            <a:lvl1pPr marL="0" indent="0" algn="ctr">
              <a:buNone/>
              <a:defRPr sz="2400">
                <a:solidFill>
                  <a:schemeClr val="tx2"/>
                </a:solidFill>
              </a:defRPr>
            </a:lvl1pPr>
          </a:lstStyle>
          <a:p>
            <a:pPr lvl="0"/>
            <a:r>
              <a:rPr lang="fr-FR" smtClean="0"/>
              <a:t>Modifiez les styles du texte du masque</a:t>
            </a:r>
          </a:p>
        </p:txBody>
      </p:sp>
      <p:sp>
        <p:nvSpPr>
          <p:cNvPr id="16" name="Espace réservé du texte 2">
            <a:extLst>
              <a:ext uri="{FF2B5EF4-FFF2-40B4-BE49-F238E27FC236}">
                <a16:creationId xmlns="" xmlns:a16="http://schemas.microsoft.com/office/drawing/2014/main" id="{021EDCD8-80F6-4901-85F2-5AC680F94F96}"/>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17" name="Espace réservé du texte 2">
            <a:extLst>
              <a:ext uri="{FF2B5EF4-FFF2-40B4-BE49-F238E27FC236}">
                <a16:creationId xmlns="" xmlns:a16="http://schemas.microsoft.com/office/drawing/2014/main" id="{98588B40-A8E5-4950-B01E-3E7D55DFCC6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320257141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
        <p:nvSpPr>
          <p:cNvPr id="4" name="Espace réservé du texte 2">
            <a:extLst>
              <a:ext uri="{FF2B5EF4-FFF2-40B4-BE49-F238E27FC236}">
                <a16:creationId xmlns="" xmlns:a16="http://schemas.microsoft.com/office/drawing/2014/main" id="{1A2BDDD6-1054-44B9-B8C4-D7F1E7117AE3}"/>
              </a:ext>
            </a:extLst>
          </p:cNvPr>
          <p:cNvSpPr>
            <a:spLocks noGrp="1"/>
          </p:cNvSpPr>
          <p:nvPr>
            <p:ph type="body" sz="quarter" idx="17"/>
          </p:nvPr>
        </p:nvSpPr>
        <p:spPr>
          <a:xfrm>
            <a:off x="1438344" y="6538546"/>
            <a:ext cx="5985475" cy="289672"/>
          </a:xfrm>
          <a:prstGeom prst="rect">
            <a:avLst/>
          </a:prstGeom>
        </p:spPr>
        <p:txBody>
          <a:bodyPr/>
          <a:lstStyle>
            <a:lvl1pPr marL="0" indent="0">
              <a:buNone/>
              <a:defRPr sz="1400">
                <a:solidFill>
                  <a:schemeClr val="bg2"/>
                </a:solidFill>
              </a:defRPr>
            </a:lvl1pPr>
          </a:lstStyle>
          <a:p>
            <a:pPr lvl="0"/>
            <a:r>
              <a:rPr lang="fr-FR" smtClean="0"/>
              <a:t>Modifiez les styles du texte du masque</a:t>
            </a:r>
          </a:p>
        </p:txBody>
      </p:sp>
      <p:sp>
        <p:nvSpPr>
          <p:cNvPr id="5" name="Espace réservé du texte 2">
            <a:extLst>
              <a:ext uri="{FF2B5EF4-FFF2-40B4-BE49-F238E27FC236}">
                <a16:creationId xmlns="" xmlns:a16="http://schemas.microsoft.com/office/drawing/2014/main" id="{AAAFC5C6-35A3-4A02-B249-94038AD98D06}"/>
              </a:ext>
            </a:extLst>
          </p:cNvPr>
          <p:cNvSpPr>
            <a:spLocks noGrp="1"/>
          </p:cNvSpPr>
          <p:nvPr>
            <p:ph type="body" sz="quarter" idx="18"/>
          </p:nvPr>
        </p:nvSpPr>
        <p:spPr>
          <a:xfrm>
            <a:off x="7668259" y="6538546"/>
            <a:ext cx="4150547" cy="289672"/>
          </a:xfrm>
          <a:prstGeom prst="rect">
            <a:avLst/>
          </a:prstGeom>
        </p:spPr>
        <p:txBody>
          <a:bodyPr/>
          <a:lstStyle>
            <a:lvl1pPr marL="0" indent="0" algn="r">
              <a:buNone/>
              <a:defRPr sz="1400">
                <a:solidFill>
                  <a:schemeClr val="bg2"/>
                </a:solidFill>
              </a:defRPr>
            </a:lvl1pPr>
          </a:lstStyle>
          <a:p>
            <a:pPr lvl="0"/>
            <a:r>
              <a:rPr lang="fr-FR" smtClean="0"/>
              <a:t>Modifiez les styles du texte du masque</a:t>
            </a:r>
          </a:p>
        </p:txBody>
      </p:sp>
    </p:spTree>
    <p:extLst>
      <p:ext uri="{BB962C8B-B14F-4D97-AF65-F5344CB8AC3E}">
        <p14:creationId xmlns:p14="http://schemas.microsoft.com/office/powerpoint/2010/main" val="185358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2.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image" Target="../media/image16.sv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image" Target="../media/image10.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theme" Target="../theme/theme3.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theme" Target="../theme/theme5.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AFF44F2-DFB3-4796-905A-59DC5D27F587}"/>
              </a:ext>
            </a:extLst>
          </p:cNvPr>
          <p:cNvSpPr/>
          <p:nvPr userDrawn="1"/>
        </p:nvSpPr>
        <p:spPr>
          <a:xfrm>
            <a:off x="0" y="6492875"/>
            <a:ext cx="12191999" cy="365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 xmlns:a16="http://schemas.microsoft.com/office/drawing/2014/main" id="{08D14810-07E4-4E95-A42D-5FBF56C386B6}"/>
              </a:ext>
            </a:extLst>
          </p:cNvPr>
          <p:cNvSpPr txBox="1"/>
          <p:nvPr userDrawn="1"/>
        </p:nvSpPr>
        <p:spPr>
          <a:xfrm>
            <a:off x="591317" y="6520441"/>
            <a:ext cx="847028" cy="307777"/>
          </a:xfrm>
          <a:prstGeom prst="rect">
            <a:avLst/>
          </a:prstGeom>
          <a:noFill/>
        </p:spPr>
        <p:txBody>
          <a:bodyPr wrap="square" rtlCol="0">
            <a:spAutoFit/>
          </a:bodyPr>
          <a:lstStyle/>
          <a:p>
            <a:r>
              <a:rPr lang="fr-FR" sz="1400" b="1" cap="small" spc="100" baseline="0" dirty="0">
                <a:solidFill>
                  <a:schemeClr val="bg1"/>
                </a:solidFill>
              </a:rPr>
              <a:t>Solthis</a:t>
            </a:r>
          </a:p>
        </p:txBody>
      </p:sp>
    </p:spTree>
    <p:extLst>
      <p:ext uri="{BB962C8B-B14F-4D97-AF65-F5344CB8AC3E}">
        <p14:creationId xmlns:p14="http://schemas.microsoft.com/office/powerpoint/2010/main" val="199681413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6" r:id="rId3"/>
    <p:sldLayoutId id="2147483675" r:id="rId4"/>
    <p:sldLayoutId id="2147483732" r:id="rId5"/>
    <p:sldLayoutId id="2147483715" r:id="rId6"/>
    <p:sldLayoutId id="2147483734" r:id="rId7"/>
    <p:sldLayoutId id="2147483733" r:id="rId8"/>
    <p:sldLayoutId id="2147483737" r:id="rId9"/>
    <p:sldLayoutId id="2147483731" r:id="rId10"/>
    <p:sldLayoutId id="2147483782" r:id="rId11"/>
    <p:sldLayoutId id="2147483709" r:id="rId12"/>
    <p:sldLayoutId id="2147483710" r:id="rId13"/>
    <p:sldLayoutId id="2147483711" r:id="rId14"/>
    <p:sldLayoutId id="2147483712" r:id="rId15"/>
    <p:sldLayoutId id="2147483713" r:id="rId16"/>
    <p:sldLayoutId id="2147483714" r:id="rId17"/>
    <p:sldLayoutId id="2147483716" r:id="rId18"/>
    <p:sldLayoutId id="2147483717" r:id="rId19"/>
    <p:sldLayoutId id="2147483718" r:id="rId20"/>
    <p:sldLayoutId id="2147483719" r:id="rId21"/>
    <p:sldLayoutId id="2147483720" r:id="rId22"/>
    <p:sldLayoutId id="2147483743" r:id="rId23"/>
    <p:sldLayoutId id="2147483745" r:id="rId24"/>
    <p:sldLayoutId id="2147483779" r:id="rId2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92AC66F-BA93-4199-BD28-818A3DD7D068}"/>
              </a:ext>
            </a:extLst>
          </p:cNvPr>
          <p:cNvSpPr/>
          <p:nvPr userDrawn="1"/>
        </p:nvSpPr>
        <p:spPr>
          <a:xfrm>
            <a:off x="0" y="6492874"/>
            <a:ext cx="12191999"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 xmlns:a16="http://schemas.microsoft.com/office/drawing/2014/main" id="{5F0137CF-6ADE-4151-94C4-3CD87BD31F05}"/>
              </a:ext>
            </a:extLst>
          </p:cNvPr>
          <p:cNvSpPr/>
          <p:nvPr userDrawn="1"/>
        </p:nvSpPr>
        <p:spPr>
          <a:xfrm>
            <a:off x="0" y="0"/>
            <a:ext cx="12192000" cy="64928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a:extLst>
              <a:ext uri="{FF2B5EF4-FFF2-40B4-BE49-F238E27FC236}">
                <a16:creationId xmlns="" xmlns:a16="http://schemas.microsoft.com/office/drawing/2014/main" id="{342FC4FD-AFE5-4504-AB36-188F2C0D0BF8}"/>
              </a:ext>
            </a:extLst>
          </p:cNvPr>
          <p:cNvPicPr>
            <a:picLocks noChangeAspect="1"/>
          </p:cNvPicPr>
          <p:nvPr userDrawn="1"/>
        </p:nvPicPr>
        <p:blipFill>
          <a:blip r:embed="rId19">
            <a:extLst>
              <a:ext uri="{96DAC541-7B7A-43D3-8B79-37D633B846F1}">
                <asvg:svgBlip xmlns="" xmlns:asvg="http://schemas.microsoft.com/office/drawing/2016/SVG/main" r:embed="rId20"/>
              </a:ext>
            </a:extLst>
          </a:blip>
          <a:stretch>
            <a:fillRect/>
          </a:stretch>
        </p:blipFill>
        <p:spPr>
          <a:xfrm>
            <a:off x="11192109" y="683664"/>
            <a:ext cx="319180" cy="529839"/>
          </a:xfrm>
          <a:prstGeom prst="rect">
            <a:avLst/>
          </a:prstGeom>
        </p:spPr>
      </p:pic>
      <p:sp>
        <p:nvSpPr>
          <p:cNvPr id="6" name="ZoneTexte 5">
            <a:extLst>
              <a:ext uri="{FF2B5EF4-FFF2-40B4-BE49-F238E27FC236}">
                <a16:creationId xmlns="" xmlns:a16="http://schemas.microsoft.com/office/drawing/2014/main" id="{DF900734-CC83-4CFD-92D8-B61260A44362}"/>
              </a:ext>
            </a:extLst>
          </p:cNvPr>
          <p:cNvSpPr txBox="1"/>
          <p:nvPr userDrawn="1"/>
        </p:nvSpPr>
        <p:spPr>
          <a:xfrm>
            <a:off x="591317" y="6520441"/>
            <a:ext cx="847028" cy="307777"/>
          </a:xfrm>
          <a:prstGeom prst="rect">
            <a:avLst/>
          </a:prstGeom>
          <a:noFill/>
        </p:spPr>
        <p:txBody>
          <a:bodyPr wrap="square" rtlCol="0">
            <a:spAutoFit/>
          </a:bodyPr>
          <a:lstStyle/>
          <a:p>
            <a:r>
              <a:rPr lang="fr-FR" sz="1400" b="1">
                <a:solidFill>
                  <a:schemeClr val="accent1"/>
                </a:solidFill>
              </a:rPr>
              <a:t>SOLTHIS</a:t>
            </a:r>
          </a:p>
        </p:txBody>
      </p:sp>
    </p:spTree>
    <p:extLst>
      <p:ext uri="{BB962C8B-B14F-4D97-AF65-F5344CB8AC3E}">
        <p14:creationId xmlns:p14="http://schemas.microsoft.com/office/powerpoint/2010/main" val="752817543"/>
      </p:ext>
    </p:extLst>
  </p:cSld>
  <p:clrMap bg1="lt1" tx1="dk1" bg2="lt2" tx2="dk2" accent1="accent1" accent2="accent2" accent3="accent3" accent4="accent4" accent5="accent5" accent6="accent6" hlink="hlink" folHlink="folHlink"/>
  <p:sldLayoutIdLst>
    <p:sldLayoutId id="2147483671" r:id="rId1"/>
    <p:sldLayoutId id="2147483663" r:id="rId2"/>
    <p:sldLayoutId id="2147483673" r:id="rId3"/>
    <p:sldLayoutId id="2147483744" r:id="rId4"/>
    <p:sldLayoutId id="2147483680" r:id="rId5"/>
    <p:sldLayoutId id="2147483681" r:id="rId6"/>
    <p:sldLayoutId id="2147483682" r:id="rId7"/>
    <p:sldLayoutId id="2147483683" r:id="rId8"/>
    <p:sldLayoutId id="2147483650" r:id="rId9"/>
    <p:sldLayoutId id="2147483668" r:id="rId10"/>
    <p:sldLayoutId id="2147483651" r:id="rId11"/>
    <p:sldLayoutId id="2147483652" r:id="rId12"/>
    <p:sldLayoutId id="2147483665" r:id="rId13"/>
    <p:sldLayoutId id="2147483654" r:id="rId14"/>
    <p:sldLayoutId id="2147483674" r:id="rId15"/>
    <p:sldLayoutId id="2147483669" r:id="rId16"/>
    <p:sldLayoutId id="2147483672"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AFF44F2-DFB3-4796-905A-59DC5D27F587}"/>
              </a:ext>
            </a:extLst>
          </p:cNvPr>
          <p:cNvSpPr/>
          <p:nvPr userDrawn="1"/>
        </p:nvSpPr>
        <p:spPr>
          <a:xfrm>
            <a:off x="0" y="6492875"/>
            <a:ext cx="12191999" cy="365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 name="ZoneTexte 2">
            <a:extLst>
              <a:ext uri="{FF2B5EF4-FFF2-40B4-BE49-F238E27FC236}">
                <a16:creationId xmlns="" xmlns:a16="http://schemas.microsoft.com/office/drawing/2014/main" id="{08D14810-07E4-4E95-A42D-5FBF56C386B6}"/>
              </a:ext>
            </a:extLst>
          </p:cNvPr>
          <p:cNvSpPr txBox="1"/>
          <p:nvPr userDrawn="1"/>
        </p:nvSpPr>
        <p:spPr>
          <a:xfrm>
            <a:off x="591317" y="6520441"/>
            <a:ext cx="847028" cy="307777"/>
          </a:xfrm>
          <a:prstGeom prst="rect">
            <a:avLst/>
          </a:prstGeom>
          <a:noFill/>
        </p:spPr>
        <p:txBody>
          <a:bodyPr wrap="square" rtlCol="0">
            <a:spAutoFit/>
          </a:bodyPr>
          <a:lstStyle/>
          <a:p>
            <a:r>
              <a:rPr lang="fr-FR" sz="1400" b="1" cap="small" spc="100" dirty="0">
                <a:solidFill>
                  <a:srgbClr val="FFFFFF"/>
                </a:solidFill>
              </a:rPr>
              <a:t>Solthis</a:t>
            </a:r>
          </a:p>
        </p:txBody>
      </p:sp>
    </p:spTree>
    <p:extLst>
      <p:ext uri="{BB962C8B-B14F-4D97-AF65-F5344CB8AC3E}">
        <p14:creationId xmlns:p14="http://schemas.microsoft.com/office/powerpoint/2010/main" val="27739604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5" r:id="rId25"/>
    <p:sldLayoutId id="2147483776" r:id="rId26"/>
    <p:sldLayoutId id="2147483777" r:id="rId27"/>
    <p:sldLayoutId id="2147483834" r:id="rId2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AFF44F2-DFB3-4796-905A-59DC5D27F587}"/>
              </a:ext>
            </a:extLst>
          </p:cNvPr>
          <p:cNvSpPr/>
          <p:nvPr userDrawn="1"/>
        </p:nvSpPr>
        <p:spPr>
          <a:xfrm>
            <a:off x="0" y="6492875"/>
            <a:ext cx="12191999" cy="365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 name="ZoneTexte 2">
            <a:extLst>
              <a:ext uri="{FF2B5EF4-FFF2-40B4-BE49-F238E27FC236}">
                <a16:creationId xmlns:a16="http://schemas.microsoft.com/office/drawing/2014/main" xmlns="" id="{08D14810-07E4-4E95-A42D-5FBF56C386B6}"/>
              </a:ext>
            </a:extLst>
          </p:cNvPr>
          <p:cNvSpPr txBox="1"/>
          <p:nvPr userDrawn="1"/>
        </p:nvSpPr>
        <p:spPr>
          <a:xfrm>
            <a:off x="591317" y="6520441"/>
            <a:ext cx="847028" cy="307777"/>
          </a:xfrm>
          <a:prstGeom prst="rect">
            <a:avLst/>
          </a:prstGeom>
          <a:noFill/>
        </p:spPr>
        <p:txBody>
          <a:bodyPr wrap="square" rtlCol="0">
            <a:spAutoFit/>
          </a:bodyPr>
          <a:lstStyle/>
          <a:p>
            <a:r>
              <a:rPr lang="fr-FR" sz="1400" b="1" cap="small" spc="100" dirty="0" smtClean="0">
                <a:solidFill>
                  <a:srgbClr val="FFFFFF"/>
                </a:solidFill>
              </a:rPr>
              <a:t>Solthis</a:t>
            </a:r>
            <a:endParaRPr lang="fr-FR" sz="1400" b="1" cap="small" spc="100" dirty="0">
              <a:solidFill>
                <a:srgbClr val="FFFFFF"/>
              </a:solidFill>
            </a:endParaRPr>
          </a:p>
        </p:txBody>
      </p:sp>
    </p:spTree>
    <p:extLst>
      <p:ext uri="{BB962C8B-B14F-4D97-AF65-F5344CB8AC3E}">
        <p14:creationId xmlns:p14="http://schemas.microsoft.com/office/powerpoint/2010/main" val="154449786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26" r:id="rId20"/>
    <p:sldLayoutId id="2147483827" r:id="rId21"/>
    <p:sldLayoutId id="2147483828" r:id="rId22"/>
    <p:sldLayoutId id="2147483829" r:id="rId23"/>
    <p:sldLayoutId id="2147483830" r:id="rId24"/>
    <p:sldLayoutId id="2147483832" r:id="rId25"/>
    <p:sldLayoutId id="2147483833" r:id="rId26"/>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AFF44F2-DFB3-4796-905A-59DC5D27F587}"/>
              </a:ext>
            </a:extLst>
          </p:cNvPr>
          <p:cNvSpPr/>
          <p:nvPr userDrawn="1"/>
        </p:nvSpPr>
        <p:spPr>
          <a:xfrm>
            <a:off x="0" y="6492875"/>
            <a:ext cx="12191999" cy="365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 name="ZoneTexte 2">
            <a:extLst>
              <a:ext uri="{FF2B5EF4-FFF2-40B4-BE49-F238E27FC236}">
                <a16:creationId xmlns:a16="http://schemas.microsoft.com/office/drawing/2014/main" xmlns="" id="{08D14810-07E4-4E95-A42D-5FBF56C386B6}"/>
              </a:ext>
            </a:extLst>
          </p:cNvPr>
          <p:cNvSpPr txBox="1"/>
          <p:nvPr userDrawn="1"/>
        </p:nvSpPr>
        <p:spPr>
          <a:xfrm>
            <a:off x="591317" y="6520441"/>
            <a:ext cx="847028" cy="307777"/>
          </a:xfrm>
          <a:prstGeom prst="rect">
            <a:avLst/>
          </a:prstGeom>
          <a:noFill/>
        </p:spPr>
        <p:txBody>
          <a:bodyPr wrap="square" rtlCol="0">
            <a:spAutoFit/>
          </a:bodyPr>
          <a:lstStyle/>
          <a:p>
            <a:r>
              <a:rPr lang="fr-FR" sz="1400" b="1" cap="small" spc="100" dirty="0" smtClean="0">
                <a:solidFill>
                  <a:srgbClr val="FFFFFF"/>
                </a:solidFill>
              </a:rPr>
              <a:t>Solthis</a:t>
            </a:r>
            <a:endParaRPr lang="fr-FR" sz="1400" b="1" cap="small" spc="100" dirty="0">
              <a:solidFill>
                <a:srgbClr val="FFFFFF"/>
              </a:solidFill>
            </a:endParaRPr>
          </a:p>
        </p:txBody>
      </p:sp>
    </p:spTree>
    <p:extLst>
      <p:ext uri="{BB962C8B-B14F-4D97-AF65-F5344CB8AC3E}">
        <p14:creationId xmlns:p14="http://schemas.microsoft.com/office/powerpoint/2010/main" val="840858946"/>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8.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58.xml"/><Relationship Id="rId6" Type="http://schemas.openxmlformats.org/officeDocument/2006/relationships/image" Target="../media/image29.sv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38.png"/><Relationship Id="rId18" Type="http://schemas.openxmlformats.org/officeDocument/2006/relationships/image" Target="../media/image44.svg"/><Relationship Id="rId3" Type="http://schemas.openxmlformats.org/officeDocument/2006/relationships/image" Target="../media/image33.png"/><Relationship Id="rId21" Type="http://schemas.openxmlformats.org/officeDocument/2006/relationships/image" Target="../media/image6.png"/><Relationship Id="rId7" Type="http://schemas.openxmlformats.org/officeDocument/2006/relationships/image" Target="../media/image35.png"/><Relationship Id="rId12" Type="http://schemas.openxmlformats.org/officeDocument/2006/relationships/image" Target="../media/image38.svg"/><Relationship Id="rId17" Type="http://schemas.openxmlformats.org/officeDocument/2006/relationships/image" Target="../media/image40.png"/><Relationship Id="rId2" Type="http://schemas.openxmlformats.org/officeDocument/2006/relationships/notesSlide" Target="../notesSlides/notesSlide1.xml"/><Relationship Id="rId16" Type="http://schemas.openxmlformats.org/officeDocument/2006/relationships/image" Target="../media/image42.svg"/><Relationship Id="rId20" Type="http://schemas.openxmlformats.org/officeDocument/2006/relationships/image" Target="../media/image46.svg"/><Relationship Id="rId1" Type="http://schemas.openxmlformats.org/officeDocument/2006/relationships/slideLayout" Target="../slideLayouts/slideLayout51.xml"/><Relationship Id="rId6" Type="http://schemas.openxmlformats.org/officeDocument/2006/relationships/image" Target="../media/image13.svg"/><Relationship Id="rId11" Type="http://schemas.openxmlformats.org/officeDocument/2006/relationships/image" Target="../media/image37.png"/><Relationship Id="rId5" Type="http://schemas.openxmlformats.org/officeDocument/2006/relationships/image" Target="../media/image34.png"/><Relationship Id="rId15" Type="http://schemas.openxmlformats.org/officeDocument/2006/relationships/image" Target="../media/image39.png"/><Relationship Id="rId10" Type="http://schemas.openxmlformats.org/officeDocument/2006/relationships/image" Target="../media/image17.svg"/><Relationship Id="rId19" Type="http://schemas.openxmlformats.org/officeDocument/2006/relationships/image" Target="../media/image41.png"/><Relationship Id="rId4" Type="http://schemas.openxmlformats.org/officeDocument/2006/relationships/image" Target="../media/image32.svg"/><Relationship Id="rId9" Type="http://schemas.openxmlformats.org/officeDocument/2006/relationships/image" Target="../media/image36.png"/><Relationship Id="rId14" Type="http://schemas.openxmlformats.org/officeDocument/2006/relationships/image" Target="../media/image40.svg"/></Relationships>
</file>

<file path=ppt/slides/_rels/slide9.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38.png"/><Relationship Id="rId18" Type="http://schemas.openxmlformats.org/officeDocument/2006/relationships/image" Target="../media/image44.svg"/><Relationship Id="rId3" Type="http://schemas.openxmlformats.org/officeDocument/2006/relationships/image" Target="../media/image33.png"/><Relationship Id="rId21" Type="http://schemas.openxmlformats.org/officeDocument/2006/relationships/image" Target="../media/image44.gif"/><Relationship Id="rId7" Type="http://schemas.openxmlformats.org/officeDocument/2006/relationships/image" Target="../media/image35.png"/><Relationship Id="rId12" Type="http://schemas.openxmlformats.org/officeDocument/2006/relationships/image" Target="../media/image38.svg"/><Relationship Id="rId17" Type="http://schemas.openxmlformats.org/officeDocument/2006/relationships/image" Target="../media/image43.png"/><Relationship Id="rId2" Type="http://schemas.openxmlformats.org/officeDocument/2006/relationships/notesSlide" Target="../notesSlides/notesSlide2.xml"/><Relationship Id="rId16" Type="http://schemas.openxmlformats.org/officeDocument/2006/relationships/image" Target="../media/image42.svg"/><Relationship Id="rId20" Type="http://schemas.openxmlformats.org/officeDocument/2006/relationships/image" Target="../media/image46.svg"/><Relationship Id="rId1" Type="http://schemas.openxmlformats.org/officeDocument/2006/relationships/slideLayout" Target="../slideLayouts/slideLayout51.xml"/><Relationship Id="rId6" Type="http://schemas.openxmlformats.org/officeDocument/2006/relationships/image" Target="../media/image13.svg"/><Relationship Id="rId11" Type="http://schemas.openxmlformats.org/officeDocument/2006/relationships/image" Target="../media/image37.png"/><Relationship Id="rId5" Type="http://schemas.openxmlformats.org/officeDocument/2006/relationships/image" Target="../media/image42.png"/><Relationship Id="rId15" Type="http://schemas.openxmlformats.org/officeDocument/2006/relationships/image" Target="../media/image39.png"/><Relationship Id="rId23" Type="http://schemas.openxmlformats.org/officeDocument/2006/relationships/image" Target="../media/image51.svg"/><Relationship Id="rId10" Type="http://schemas.openxmlformats.org/officeDocument/2006/relationships/image" Target="../media/image17.svg"/><Relationship Id="rId19" Type="http://schemas.openxmlformats.org/officeDocument/2006/relationships/image" Target="../media/image41.png"/><Relationship Id="rId4" Type="http://schemas.openxmlformats.org/officeDocument/2006/relationships/image" Target="../media/image32.svg"/><Relationship Id="rId9" Type="http://schemas.openxmlformats.org/officeDocument/2006/relationships/image" Target="../media/image36.png"/><Relationship Id="rId14" Type="http://schemas.openxmlformats.org/officeDocument/2006/relationships/image" Target="../media/image40.svg"/><Relationship Id="rId22" Type="http://schemas.openxmlformats.org/officeDocument/2006/relationships/image" Target="../media/image4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7.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6.png"/><Relationship Id="rId16" Type="http://schemas.openxmlformats.org/officeDocument/2006/relationships/image" Target="../media/image59.png"/><Relationship Id="rId1" Type="http://schemas.openxmlformats.org/officeDocument/2006/relationships/slideLayout" Target="../slideLayouts/slideLayout102.xml"/><Relationship Id="rId6" Type="http://schemas.openxmlformats.org/officeDocument/2006/relationships/image" Target="../media/image17.png"/><Relationship Id="rId11" Type="http://schemas.openxmlformats.org/officeDocument/2006/relationships/image" Target="../media/image54.png"/><Relationship Id="rId5" Type="http://schemas.openxmlformats.org/officeDocument/2006/relationships/image" Target="../media/image49.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8.png"/><Relationship Id="rId9" Type="http://schemas.openxmlformats.org/officeDocument/2006/relationships/image" Target="../media/image52.png"/><Relationship Id="rId14" Type="http://schemas.openxmlformats.org/officeDocument/2006/relationships/image" Target="../media/image57.png"/></Relationships>
</file>

<file path=ppt/slides/_rels/slide1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8.xml"/><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6.xml"/></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xml"/><Relationship Id="rId1" Type="http://schemas.openxmlformats.org/officeDocument/2006/relationships/slideLayout" Target="../slideLayouts/slideLayout76.xml"/><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6.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10.xml"/><Relationship Id="rId5" Type="http://schemas.openxmlformats.org/officeDocument/2006/relationships/image" Target="../media/image72.jpeg"/><Relationship Id="rId4" Type="http://schemas.openxmlformats.org/officeDocument/2006/relationships/hyperlink" Target="mailto:etienne.guillard@solthis.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Logo_ELSA_500.png"/>
          <p:cNvPicPr>
            <a:picLocks noChangeAspect="1"/>
          </p:cNvPicPr>
          <p:nvPr/>
        </p:nvPicPr>
        <p:blipFill>
          <a:blip r:embed="rId2" cstate="print"/>
          <a:stretch>
            <a:fillRect/>
          </a:stretch>
        </p:blipFill>
        <p:spPr>
          <a:xfrm>
            <a:off x="8998859" y="537029"/>
            <a:ext cx="1669141" cy="1669141"/>
          </a:xfrm>
          <a:prstGeom prst="rect">
            <a:avLst/>
          </a:prstGeom>
          <a:ln>
            <a:noFill/>
          </a:ln>
          <a:effectLst>
            <a:outerShdw blurRad="190500" algn="tl" rotWithShape="0">
              <a:srgbClr val="000000">
                <a:alpha val="70000"/>
              </a:srgbClr>
            </a:outerShdw>
          </a:effectLst>
        </p:spPr>
      </p:pic>
      <p:sp>
        <p:nvSpPr>
          <p:cNvPr id="10" name="Titre 2"/>
          <p:cNvSpPr txBox="1">
            <a:spLocks/>
          </p:cNvSpPr>
          <p:nvPr/>
        </p:nvSpPr>
        <p:spPr>
          <a:xfrm>
            <a:off x="1524000" y="2206170"/>
            <a:ext cx="9144000" cy="359954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altLang="fr-FR" sz="2800" b="1" kern="0" cap="small" spc="150" dirty="0" smtClean="0">
              <a:solidFill>
                <a:srgbClr val="7E1751"/>
              </a:solidFill>
              <a:latin typeface="Calibri" panose="020F0502020204030204" pitchFamily="34" charset="0"/>
              <a:cs typeface="Calibri" panose="020F0502020204030204" pitchFamily="34" charset="0"/>
            </a:endParaRPr>
          </a:p>
          <a:p>
            <a:pPr algn="ctr"/>
            <a:r>
              <a:rPr lang="fr-FR" altLang="fr-FR" sz="2800" b="1" kern="0" cap="small" spc="150" dirty="0" smtClean="0">
                <a:solidFill>
                  <a:srgbClr val="7E1751"/>
                </a:solidFill>
                <a:latin typeface="Calibri" panose="020F0502020204030204" pitchFamily="34" charset="0"/>
                <a:cs typeface="Calibri" panose="020F0502020204030204" pitchFamily="34" charset="0"/>
              </a:rPr>
              <a:t>Plateforme </a:t>
            </a:r>
            <a:r>
              <a:rPr lang="fr-FR" altLang="fr-FR" sz="2800" b="1" kern="0" cap="small" spc="150" dirty="0">
                <a:solidFill>
                  <a:srgbClr val="7E1751"/>
                </a:solidFill>
                <a:latin typeface="Calibri" panose="020F0502020204030204" pitchFamily="34" charset="0"/>
                <a:cs typeface="Calibri" panose="020F0502020204030204" pitchFamily="34" charset="0"/>
              </a:rPr>
              <a:t>ELSA - Atelier de partage d’expériences</a:t>
            </a:r>
            <a:br>
              <a:rPr lang="fr-FR" altLang="fr-FR" sz="2800" b="1" kern="0" cap="small" spc="150" dirty="0">
                <a:solidFill>
                  <a:srgbClr val="7E1751"/>
                </a:solidFill>
                <a:latin typeface="Calibri" panose="020F0502020204030204" pitchFamily="34" charset="0"/>
                <a:cs typeface="Calibri" panose="020F0502020204030204" pitchFamily="34" charset="0"/>
              </a:rPr>
            </a:br>
            <a:r>
              <a:rPr lang="fr-FR" altLang="fr-FR" sz="2800" kern="0" cap="small" spc="150" dirty="0" smtClean="0">
                <a:solidFill>
                  <a:srgbClr val="7E1751"/>
                </a:solidFill>
                <a:latin typeface="Calibri" panose="020F0502020204030204" pitchFamily="34" charset="0"/>
                <a:cs typeface="Calibri" panose="020F0502020204030204" pitchFamily="34" charset="0"/>
              </a:rPr>
              <a:t>Méthodes </a:t>
            </a:r>
            <a:r>
              <a:rPr lang="fr-FR" altLang="fr-FR" sz="2800" kern="0" cap="small" spc="150" dirty="0">
                <a:solidFill>
                  <a:srgbClr val="7E1751"/>
                </a:solidFill>
                <a:latin typeface="Calibri" panose="020F0502020204030204" pitchFamily="34" charset="0"/>
                <a:cs typeface="Calibri" panose="020F0502020204030204" pitchFamily="34" charset="0"/>
              </a:rPr>
              <a:t>d’évaluation de la qualité</a:t>
            </a:r>
            <a:br>
              <a:rPr lang="fr-FR" altLang="fr-FR" sz="2800" kern="0" cap="small" spc="150" dirty="0">
                <a:solidFill>
                  <a:srgbClr val="7E1751"/>
                </a:solidFill>
                <a:latin typeface="Calibri" panose="020F0502020204030204" pitchFamily="34" charset="0"/>
                <a:cs typeface="Calibri" panose="020F0502020204030204" pitchFamily="34" charset="0"/>
              </a:rPr>
            </a:br>
            <a:r>
              <a:rPr lang="fr-FR" altLang="fr-FR" sz="2800" kern="0" cap="small" spc="150" dirty="0" smtClean="0">
                <a:solidFill>
                  <a:srgbClr val="7E1751"/>
                </a:solidFill>
                <a:latin typeface="Calibri" panose="020F0502020204030204" pitchFamily="34" charset="0"/>
                <a:cs typeface="Calibri" panose="020F0502020204030204" pitchFamily="34" charset="0"/>
              </a:rPr>
              <a:t>Expériences </a:t>
            </a:r>
            <a:r>
              <a:rPr lang="fr-FR" altLang="fr-FR" sz="2800" kern="0" cap="small" spc="150" dirty="0">
                <a:solidFill>
                  <a:srgbClr val="7E1751"/>
                </a:solidFill>
                <a:latin typeface="Calibri" panose="020F0502020204030204" pitchFamily="34" charset="0"/>
                <a:cs typeface="Calibri" panose="020F0502020204030204" pitchFamily="34" charset="0"/>
              </a:rPr>
              <a:t>de 4 associations de lutte contre le </a:t>
            </a:r>
            <a:r>
              <a:rPr lang="fr-FR" altLang="fr-FR" sz="2800" kern="0" cap="small" spc="150" dirty="0" err="1">
                <a:solidFill>
                  <a:srgbClr val="7E1751"/>
                </a:solidFill>
                <a:latin typeface="Calibri" panose="020F0502020204030204" pitchFamily="34" charset="0"/>
                <a:cs typeface="Calibri" panose="020F0502020204030204" pitchFamily="34" charset="0"/>
              </a:rPr>
              <a:t>vih</a:t>
            </a:r>
            <a:r>
              <a:rPr lang="fr-FR" altLang="fr-FR" sz="2800" kern="0" cap="small" spc="150" dirty="0">
                <a:solidFill>
                  <a:srgbClr val="7E1751"/>
                </a:solidFill>
                <a:latin typeface="Calibri" panose="020F0502020204030204" pitchFamily="34" charset="0"/>
                <a:cs typeface="Calibri" panose="020F0502020204030204" pitchFamily="34" charset="0"/>
              </a:rPr>
              <a:t>/sida</a:t>
            </a:r>
            <a:br>
              <a:rPr lang="fr-FR" altLang="fr-FR" sz="2800" kern="0" cap="small" spc="150" dirty="0">
                <a:solidFill>
                  <a:srgbClr val="7E1751"/>
                </a:solidFill>
                <a:latin typeface="Calibri" panose="020F0502020204030204" pitchFamily="34" charset="0"/>
                <a:cs typeface="Calibri" panose="020F0502020204030204" pitchFamily="34" charset="0"/>
              </a:rPr>
            </a:br>
            <a:r>
              <a:rPr lang="fr-FR" altLang="fr-FR" sz="2800" kern="0" cap="small" spc="150" dirty="0">
                <a:solidFill>
                  <a:srgbClr val="7E1751"/>
                </a:solidFill>
                <a:latin typeface="Calibri" panose="020F0502020204030204" pitchFamily="34" charset="0"/>
                <a:cs typeface="Calibri" panose="020F0502020204030204" pitchFamily="34" charset="0"/>
              </a:rPr>
              <a:t/>
            </a:r>
            <a:br>
              <a:rPr lang="fr-FR" altLang="fr-FR" sz="2800" kern="0" cap="small" spc="150" dirty="0">
                <a:solidFill>
                  <a:srgbClr val="7E1751"/>
                </a:solidFill>
                <a:latin typeface="Calibri" panose="020F0502020204030204" pitchFamily="34" charset="0"/>
                <a:cs typeface="Calibri" panose="020F0502020204030204" pitchFamily="34" charset="0"/>
              </a:rPr>
            </a:br>
            <a:r>
              <a:rPr lang="fr-FR" altLang="fr-FR" sz="2800" b="1" kern="0" cap="small" spc="150" dirty="0">
                <a:solidFill>
                  <a:srgbClr val="FE911B"/>
                </a:solidFill>
                <a:latin typeface="Calibri" panose="020F0502020204030204" pitchFamily="34" charset="0"/>
                <a:cs typeface="Calibri" panose="020F0502020204030204" pitchFamily="34" charset="0"/>
              </a:rPr>
              <a:t>L’expérience de SOLTHIS en matière d’évaluation de la qualité : Adaptation et utilisation d’un score qualité</a:t>
            </a:r>
            <a:br>
              <a:rPr lang="fr-FR" altLang="fr-FR" sz="2800" b="1" kern="0" cap="small" spc="150" dirty="0">
                <a:solidFill>
                  <a:srgbClr val="FE911B"/>
                </a:solidFill>
                <a:latin typeface="Calibri" panose="020F0502020204030204" pitchFamily="34" charset="0"/>
                <a:cs typeface="Calibri" panose="020F0502020204030204" pitchFamily="34" charset="0"/>
              </a:rPr>
            </a:br>
            <a:endParaRPr lang="fr-FR" altLang="fr-FR" sz="2800" b="1" kern="0" cap="small" spc="150" dirty="0" smtClean="0">
              <a:solidFill>
                <a:srgbClr val="FE911B"/>
              </a:solidFill>
              <a:latin typeface="Calibri" panose="020F0502020204030204" pitchFamily="34" charset="0"/>
              <a:cs typeface="Calibri" panose="020F0502020204030204" pitchFamily="34" charset="0"/>
            </a:endParaRPr>
          </a:p>
          <a:p>
            <a:pPr algn="ctr"/>
            <a:r>
              <a:rPr lang="fr-FR" altLang="fr-FR" sz="1800" i="1" dirty="0" smtClean="0">
                <a:solidFill>
                  <a:srgbClr val="FFFFFF">
                    <a:lumMod val="50000"/>
                  </a:srgbClr>
                </a:solidFill>
                <a:latin typeface="Calibri" panose="020F0502020204030204"/>
              </a:rPr>
              <a:t>Jeudi </a:t>
            </a:r>
            <a:r>
              <a:rPr lang="fr-FR" altLang="fr-FR" sz="1800" i="1" dirty="0">
                <a:solidFill>
                  <a:srgbClr val="FFFFFF">
                    <a:lumMod val="50000"/>
                  </a:srgbClr>
                </a:solidFill>
                <a:latin typeface="Calibri" panose="020F0502020204030204"/>
              </a:rPr>
              <a:t>21 octobre 2021 de 14h à 15h30 (UTC+2) par </a:t>
            </a:r>
            <a:r>
              <a:rPr lang="fr-FR" altLang="fr-FR" sz="1800" i="1" dirty="0" smtClean="0">
                <a:solidFill>
                  <a:srgbClr val="FFFFFF">
                    <a:lumMod val="50000"/>
                  </a:srgbClr>
                </a:solidFill>
                <a:latin typeface="Calibri" panose="020F0502020204030204"/>
              </a:rPr>
              <a:t>Zoom</a:t>
            </a:r>
            <a:endParaRPr lang="fr-FR" dirty="0"/>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5670" y="819689"/>
            <a:ext cx="2964110" cy="1100664"/>
          </a:xfrm>
          <a:prstGeom prst="rect">
            <a:avLst/>
          </a:prstGeom>
        </p:spPr>
      </p:pic>
      <p:sp>
        <p:nvSpPr>
          <p:cNvPr id="12" name="Sous-titre 5"/>
          <p:cNvSpPr txBox="1">
            <a:spLocks/>
          </p:cNvSpPr>
          <p:nvPr/>
        </p:nvSpPr>
        <p:spPr>
          <a:xfrm>
            <a:off x="3477546" y="4768297"/>
            <a:ext cx="8496944" cy="1752600"/>
          </a:xfrm>
          <a:prstGeom prst="rect">
            <a:avLst/>
          </a:prstGeom>
        </p:spPr>
        <p:txBody>
          <a:bodyPr/>
          <a:lstStyle>
            <a:lvl1pPr marL="0" indent="0" algn="ctr" rtl="0" eaLnBrk="1" fontAlgn="base" hangingPunct="1">
              <a:spcBef>
                <a:spcPct val="20000"/>
              </a:spcBef>
              <a:spcAft>
                <a:spcPct val="0"/>
              </a:spcAft>
              <a:buNone/>
              <a:defRPr sz="2000" i="1">
                <a:solidFill>
                  <a:schemeClr val="tx1"/>
                </a:solidFill>
                <a:latin typeface="Calibri" panose="020F0502020204030204" pitchFamily="34" charset="0"/>
                <a:ea typeface="+mn-ea"/>
                <a:cs typeface="+mn-cs"/>
              </a:defRPr>
            </a:lvl1pPr>
            <a:lvl2pPr marL="457200" indent="0" algn="ctr" rtl="0" eaLnBrk="1" fontAlgn="base" hangingPunct="1">
              <a:spcBef>
                <a:spcPct val="20000"/>
              </a:spcBef>
              <a:spcAft>
                <a:spcPct val="0"/>
              </a:spcAft>
              <a:buNone/>
              <a:defRPr sz="2400">
                <a:solidFill>
                  <a:schemeClr val="tx1"/>
                </a:solidFill>
                <a:latin typeface="+mn-lt"/>
              </a:defRPr>
            </a:lvl2pPr>
            <a:lvl3pPr marL="914400" indent="0" algn="ctr" rtl="0" eaLnBrk="1" fontAlgn="base" hangingPunct="1">
              <a:spcBef>
                <a:spcPct val="20000"/>
              </a:spcBef>
              <a:spcAft>
                <a:spcPct val="0"/>
              </a:spcAft>
              <a:buNone/>
              <a:defRPr sz="2000">
                <a:solidFill>
                  <a:schemeClr val="tx1"/>
                </a:solidFill>
                <a:latin typeface="+mn-lt"/>
              </a:defRPr>
            </a:lvl3pPr>
            <a:lvl4pPr marL="1371600" indent="0" algn="ctr" rtl="0" eaLnBrk="1" fontAlgn="base" hangingPunct="1">
              <a:spcBef>
                <a:spcPct val="20000"/>
              </a:spcBef>
              <a:spcAft>
                <a:spcPct val="0"/>
              </a:spcAft>
              <a:buNone/>
              <a:defRPr>
                <a:solidFill>
                  <a:schemeClr val="tx1"/>
                </a:solidFill>
                <a:latin typeface="+mn-lt"/>
              </a:defRPr>
            </a:lvl4pPr>
            <a:lvl5pPr marL="1828800" indent="0" algn="ctr" rtl="0" eaLnBrk="1" fontAlgn="base" hangingPunct="1">
              <a:spcBef>
                <a:spcPct val="20000"/>
              </a:spcBef>
              <a:spcAft>
                <a:spcPct val="0"/>
              </a:spcAft>
              <a:buNone/>
              <a:defRPr sz="1600">
                <a:solidFill>
                  <a:schemeClr val="tx1"/>
                </a:solidFill>
                <a:latin typeface="+mn-lt"/>
              </a:defRPr>
            </a:lvl5pPr>
            <a:lvl6pPr marL="2286000" indent="0" algn="ctr" rtl="0" eaLnBrk="1" fontAlgn="base" hangingPunct="1">
              <a:spcBef>
                <a:spcPct val="20000"/>
              </a:spcBef>
              <a:spcAft>
                <a:spcPct val="0"/>
              </a:spcAft>
              <a:buNone/>
              <a:defRPr sz="1600">
                <a:solidFill>
                  <a:schemeClr val="tx1"/>
                </a:solidFill>
                <a:latin typeface="+mn-lt"/>
              </a:defRPr>
            </a:lvl6pPr>
            <a:lvl7pPr marL="2743200" indent="0" algn="ctr" rtl="0" eaLnBrk="1" fontAlgn="base" hangingPunct="1">
              <a:spcBef>
                <a:spcPct val="20000"/>
              </a:spcBef>
              <a:spcAft>
                <a:spcPct val="0"/>
              </a:spcAft>
              <a:buNone/>
              <a:defRPr sz="1600">
                <a:solidFill>
                  <a:schemeClr val="tx1"/>
                </a:solidFill>
                <a:latin typeface="+mn-lt"/>
              </a:defRPr>
            </a:lvl7pPr>
            <a:lvl8pPr marL="3200400" indent="0" algn="ctr" rtl="0" eaLnBrk="1" fontAlgn="base" hangingPunct="1">
              <a:spcBef>
                <a:spcPct val="20000"/>
              </a:spcBef>
              <a:spcAft>
                <a:spcPct val="0"/>
              </a:spcAft>
              <a:buNone/>
              <a:defRPr sz="1600">
                <a:solidFill>
                  <a:schemeClr val="tx1"/>
                </a:solidFill>
                <a:latin typeface="+mn-lt"/>
              </a:defRPr>
            </a:lvl8pPr>
            <a:lvl9pPr marL="3657600" indent="0" algn="ctr" rtl="0" eaLnBrk="1" fontAlgn="base" hangingPunct="1">
              <a:spcBef>
                <a:spcPct val="20000"/>
              </a:spcBef>
              <a:spcAft>
                <a:spcPct val="0"/>
              </a:spcAft>
              <a:buNone/>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fr-FR" sz="1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a:p>
            <a:pPr marL="0" marR="0" lvl="0" indent="0" algn="r" defTabSz="914400" rtl="0" eaLnBrk="1" fontAlgn="base" latinLnBrk="0" hangingPunct="1">
              <a:lnSpc>
                <a:spcPct val="100000"/>
              </a:lnSpc>
              <a:spcBef>
                <a:spcPct val="20000"/>
              </a:spcBef>
              <a:spcAft>
                <a:spcPct val="0"/>
              </a:spcAft>
              <a:buClrTx/>
              <a:buSzTx/>
              <a:buFontTx/>
              <a:buNone/>
              <a:tabLst/>
              <a:defRPr/>
            </a:pPr>
            <a:endParaRPr kumimoji="0" lang="fr-FR" sz="1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fr-FR" sz="1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rPr>
              <a:t>Etienne Guillard</a:t>
            </a:r>
          </a:p>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fr-FR" sz="1600" b="0" i="1" u="none" strike="noStrike" kern="0" cap="none" spc="0" normalizeH="0" baseline="0" noProof="0" dirty="0" err="1">
                <a:ln>
                  <a:noFill/>
                </a:ln>
                <a:solidFill>
                  <a:sysClr val="windowText" lastClr="000000">
                    <a:lumMod val="60000"/>
                    <a:lumOff val="40000"/>
                  </a:sysClr>
                </a:solidFill>
                <a:effectLst/>
                <a:uLnTx/>
                <a:uFillTx/>
                <a:latin typeface="Calibri" panose="020F0502020204030204" pitchFamily="34" charset="0"/>
                <a:ea typeface="+mn-ea"/>
                <a:cs typeface="+mn-cs"/>
              </a:rPr>
              <a:t>PharmD</a:t>
            </a:r>
            <a:r>
              <a:rPr kumimoji="0" lang="fr-FR" sz="1600" b="0" i="1" u="none" strike="noStrike" kern="0" cap="none" spc="0" normalizeH="0" baseline="0" noProof="0" dirty="0">
                <a:ln>
                  <a:noFill/>
                </a:ln>
                <a:solidFill>
                  <a:sysClr val="windowText" lastClr="000000">
                    <a:lumMod val="60000"/>
                    <a:lumOff val="40000"/>
                  </a:sysClr>
                </a:solidFill>
                <a:effectLst/>
                <a:uLnTx/>
                <a:uFillTx/>
                <a:latin typeface="Calibri" panose="020F0502020204030204" pitchFamily="34" charset="0"/>
                <a:ea typeface="+mn-ea"/>
                <a:cs typeface="+mn-cs"/>
              </a:rPr>
              <a:t>, </a:t>
            </a:r>
            <a:r>
              <a:rPr kumimoji="0" lang="fr-FR" sz="1600" b="0" i="1" u="none" strike="noStrike" kern="0" cap="none" spc="0" normalizeH="0" baseline="0" noProof="0" dirty="0" err="1">
                <a:ln>
                  <a:noFill/>
                </a:ln>
                <a:solidFill>
                  <a:sysClr val="windowText" lastClr="000000">
                    <a:lumMod val="60000"/>
                    <a:lumOff val="40000"/>
                  </a:sysClr>
                </a:solidFill>
                <a:effectLst/>
                <a:uLnTx/>
                <a:uFillTx/>
                <a:latin typeface="Calibri" panose="020F0502020204030204" pitchFamily="34" charset="0"/>
                <a:ea typeface="+mn-ea"/>
                <a:cs typeface="+mn-cs"/>
              </a:rPr>
              <a:t>MSc</a:t>
            </a:r>
            <a:endParaRPr kumimoji="0" lang="fr-FR" sz="1600" b="0" i="1" u="none" strike="noStrike" kern="0" cap="none" spc="0" normalizeH="0" baseline="0" noProof="0" dirty="0">
              <a:ln>
                <a:noFill/>
              </a:ln>
              <a:solidFill>
                <a:sysClr val="windowText" lastClr="000000">
                  <a:lumMod val="60000"/>
                  <a:lumOff val="40000"/>
                </a:sysClr>
              </a:solidFill>
              <a:effectLst/>
              <a:uLnTx/>
              <a:uFillTx/>
              <a:latin typeface="Calibri" panose="020F0502020204030204" pitchFamily="34" charset="0"/>
              <a:ea typeface="+mn-ea"/>
              <a:cs typeface="+mn-cs"/>
            </a:endParaRPr>
          </a:p>
          <a:p>
            <a:pPr lvl="0" algn="r">
              <a:defRPr/>
            </a:pPr>
            <a:r>
              <a:rPr kumimoji="0" lang="en-US" sz="1600" b="0" i="1" u="none" strike="noStrike" kern="0" cap="none" spc="0" normalizeH="0" baseline="0" noProof="0" dirty="0" err="1">
                <a:ln>
                  <a:noFill/>
                </a:ln>
                <a:solidFill>
                  <a:sysClr val="windowText" lastClr="000000"/>
                </a:solidFill>
                <a:effectLst/>
                <a:uLnTx/>
                <a:uFillTx/>
                <a:latin typeface="Calibri" panose="020F0502020204030204" pitchFamily="34" charset="0"/>
                <a:ea typeface="+mn-ea"/>
                <a:cs typeface="+mn-cs"/>
              </a:rPr>
              <a:t>Référent</a:t>
            </a:r>
            <a:r>
              <a:rPr kumimoji="0" lang="en-US" sz="1600" b="0" i="1"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rPr>
              <a:t> </a:t>
            </a:r>
            <a:r>
              <a:rPr kumimoji="0" lang="en-US" sz="1600" b="0" i="1" u="none" strike="noStrike" kern="0" cap="none" spc="0" normalizeH="0" baseline="0" noProof="0" dirty="0" err="1">
                <a:ln>
                  <a:noFill/>
                </a:ln>
                <a:solidFill>
                  <a:sysClr val="windowText" lastClr="000000"/>
                </a:solidFill>
                <a:effectLst/>
                <a:uLnTx/>
                <a:uFillTx/>
                <a:latin typeface="Calibri" panose="020F0502020204030204" pitchFamily="34" charset="0"/>
                <a:ea typeface="+mn-ea"/>
                <a:cs typeface="+mn-cs"/>
              </a:rPr>
              <a:t>Renforcement</a:t>
            </a:r>
            <a:r>
              <a:rPr kumimoji="0" lang="en-US" sz="1600" b="0" i="1" u="none" strike="noStrike" kern="0" cap="none" spc="0" normalizeH="0" noProof="0" dirty="0">
                <a:ln>
                  <a:noFill/>
                </a:ln>
                <a:solidFill>
                  <a:sysClr val="windowText" lastClr="000000"/>
                </a:solidFill>
                <a:effectLst/>
                <a:uLnTx/>
                <a:uFillTx/>
                <a:latin typeface="Calibri" panose="020F0502020204030204" pitchFamily="34" charset="0"/>
                <a:ea typeface="+mn-ea"/>
                <a:cs typeface="+mn-cs"/>
              </a:rPr>
              <a:t> des </a:t>
            </a:r>
            <a:r>
              <a:rPr lang="en-US" sz="1600" kern="0" dirty="0">
                <a:solidFill>
                  <a:sysClr val="windowText" lastClr="000000"/>
                </a:solidFill>
              </a:rPr>
              <a:t>Services </a:t>
            </a:r>
            <a:r>
              <a:rPr kumimoji="0" lang="en-US" sz="1600" b="0" i="1" u="none" strike="noStrike" kern="0" cap="none" spc="0" normalizeH="0" noProof="0" dirty="0">
                <a:ln>
                  <a:noFill/>
                </a:ln>
                <a:solidFill>
                  <a:sysClr val="windowText" lastClr="000000"/>
                </a:solidFill>
                <a:effectLst/>
                <a:uLnTx/>
                <a:uFillTx/>
                <a:latin typeface="Calibri" panose="020F0502020204030204" pitchFamily="34" charset="0"/>
                <a:ea typeface="+mn-ea"/>
                <a:cs typeface="+mn-cs"/>
              </a:rPr>
              <a:t>et </a:t>
            </a:r>
            <a:r>
              <a:rPr lang="en-US" sz="1600" kern="0" dirty="0" err="1">
                <a:solidFill>
                  <a:sysClr val="windowText" lastClr="000000"/>
                </a:solidFill>
              </a:rPr>
              <a:t>Systèmes</a:t>
            </a:r>
            <a:r>
              <a:rPr lang="en-US" sz="1600" kern="0" dirty="0">
                <a:solidFill>
                  <a:sysClr val="windowText" lastClr="000000"/>
                </a:solidFill>
              </a:rPr>
              <a:t> </a:t>
            </a:r>
            <a:r>
              <a:rPr kumimoji="0" lang="en-US" sz="1600" b="0" i="1" u="none" strike="noStrike" kern="0" cap="none" spc="0" normalizeH="0" noProof="0" dirty="0">
                <a:ln>
                  <a:noFill/>
                </a:ln>
                <a:solidFill>
                  <a:sysClr val="windowText" lastClr="000000"/>
                </a:solidFill>
                <a:effectLst/>
                <a:uLnTx/>
                <a:uFillTx/>
                <a:latin typeface="Calibri" panose="020F0502020204030204" pitchFamily="34" charset="0"/>
                <a:ea typeface="+mn-ea"/>
                <a:cs typeface="+mn-cs"/>
              </a:rPr>
              <a:t>de Santé (R3S)</a:t>
            </a:r>
            <a:endParaRPr kumimoji="0" lang="fr-FR" sz="1600" b="0" i="1"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71654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2"/>
          </p:nvPr>
        </p:nvSpPr>
        <p:spPr>
          <a:xfrm>
            <a:off x="6628480" y="555757"/>
            <a:ext cx="5190325" cy="5631397"/>
          </a:xfrm>
        </p:spPr>
        <p:txBody>
          <a:bodyPr lIns="91440" tIns="45720" rIns="91440" bIns="45720" anchor="ctr"/>
          <a:lstStyle/>
          <a:p>
            <a:pPr marL="342900" indent="-342900">
              <a:lnSpc>
                <a:spcPct val="100000"/>
              </a:lnSpc>
              <a:spcBef>
                <a:spcPts val="1800"/>
              </a:spcBef>
              <a:buFont typeface="+mj-lt"/>
              <a:buAutoNum type="arabicPeriod"/>
            </a:pPr>
            <a:r>
              <a:rPr lang="fr-FR" b="1" dirty="0" smtClean="0"/>
              <a:t>Solthis en quelques mots</a:t>
            </a:r>
            <a:endParaRPr lang="fr-FR" b="1" dirty="0"/>
          </a:p>
          <a:p>
            <a:pPr marL="342900" indent="-342900">
              <a:lnSpc>
                <a:spcPct val="100000"/>
              </a:lnSpc>
              <a:spcBef>
                <a:spcPts val="1800"/>
              </a:spcBef>
              <a:buFont typeface="+mj-lt"/>
              <a:buAutoNum type="arabicPeriod"/>
            </a:pPr>
            <a:r>
              <a:rPr lang="fr-FR" b="1" dirty="0" smtClean="0"/>
              <a:t>Le cadre général de Solthis </a:t>
            </a:r>
            <a:r>
              <a:rPr lang="fr-FR" b="1" dirty="0"/>
              <a:t>sur </a:t>
            </a:r>
            <a:r>
              <a:rPr lang="fr-FR" b="1" dirty="0" smtClean="0"/>
              <a:t>l’évaluation et l’amélioration de la qualité des services VIH</a:t>
            </a:r>
          </a:p>
          <a:p>
            <a:pPr marL="342900" indent="-342900">
              <a:lnSpc>
                <a:spcPct val="100000"/>
              </a:lnSpc>
              <a:spcBef>
                <a:spcPts val="1800"/>
              </a:spcBef>
              <a:buFont typeface="+mj-lt"/>
              <a:buAutoNum type="arabicPeriod"/>
            </a:pPr>
            <a:r>
              <a:rPr lang="fr-FR" b="1" dirty="0" smtClean="0"/>
              <a:t>Exemple de méthode : score qualité en Sierra Leone</a:t>
            </a:r>
          </a:p>
          <a:p>
            <a:pPr marL="342900" indent="-342900">
              <a:lnSpc>
                <a:spcPct val="100000"/>
              </a:lnSpc>
              <a:spcBef>
                <a:spcPts val="1800"/>
              </a:spcBef>
              <a:buFont typeface="+mj-lt"/>
              <a:buAutoNum type="arabicPeriod"/>
            </a:pPr>
            <a:r>
              <a:rPr lang="fr-FR" b="1" dirty="0" smtClean="0"/>
              <a:t>Discussion</a:t>
            </a:r>
            <a:endParaRPr lang="fr-FR" b="1" dirty="0"/>
          </a:p>
        </p:txBody>
      </p:sp>
      <p:sp>
        <p:nvSpPr>
          <p:cNvPr id="8" name="Espace réservé du texte 7"/>
          <p:cNvSpPr>
            <a:spLocks noGrp="1"/>
          </p:cNvSpPr>
          <p:nvPr>
            <p:ph type="body" sz="quarter" idx="17"/>
          </p:nvPr>
        </p:nvSpPr>
        <p:spPr/>
        <p:txBody>
          <a:bodyPr/>
          <a:lstStyle/>
          <a:p>
            <a:r>
              <a:rPr lang="fr-FR" dirty="0" smtClean="0"/>
              <a:t>Améliorer la qualité des services VIH – l’expérience du score qualité VIH</a:t>
            </a:r>
            <a:endParaRPr lang="fr-FR" dirty="0"/>
          </a:p>
        </p:txBody>
      </p:sp>
      <p:sp>
        <p:nvSpPr>
          <p:cNvPr id="9" name="Espace réservé du texte 8"/>
          <p:cNvSpPr>
            <a:spLocks noGrp="1"/>
          </p:cNvSpPr>
          <p:nvPr>
            <p:ph type="body" sz="quarter" idx="18"/>
          </p:nvPr>
        </p:nvSpPr>
        <p:spPr/>
        <p:txBody>
          <a:bodyPr/>
          <a:lstStyle/>
          <a:p>
            <a:fld id="{DB393881-7A06-4158-85A6-4940A63024EF}" type="slidenum">
              <a:rPr lang="fr-FR"/>
              <a:pPr/>
              <a:t>2</a:t>
            </a:fld>
            <a:r>
              <a:rPr lang="fr-FR" dirty="0"/>
              <a:t> | </a:t>
            </a:r>
            <a:r>
              <a:rPr lang="fr-FR" dirty="0" smtClean="0"/>
              <a:t>Atelier ELSA | Octobre 2021</a:t>
            </a:r>
            <a:endParaRPr lang="fr-FR" dirty="0"/>
          </a:p>
        </p:txBody>
      </p:sp>
      <p:sp>
        <p:nvSpPr>
          <p:cNvPr id="6" name="Titre 5"/>
          <p:cNvSpPr>
            <a:spLocks noGrp="1"/>
          </p:cNvSpPr>
          <p:nvPr>
            <p:ph type="title"/>
          </p:nvPr>
        </p:nvSpPr>
        <p:spPr/>
        <p:txBody>
          <a:bodyPr/>
          <a:lstStyle/>
          <a:p>
            <a:r>
              <a:rPr lang="fr-FR" sz="3600" dirty="0"/>
              <a:t>Plan de la présentation</a:t>
            </a:r>
          </a:p>
        </p:txBody>
      </p:sp>
    </p:spTree>
    <p:extLst>
      <p:ext uri="{BB962C8B-B14F-4D97-AF65-F5344CB8AC3E}">
        <p14:creationId xmlns:p14="http://schemas.microsoft.com/office/powerpoint/2010/main" val="4093835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2"/>
          </p:nvPr>
        </p:nvSpPr>
        <p:spPr>
          <a:xfrm>
            <a:off x="6628480" y="555757"/>
            <a:ext cx="5190325" cy="5631397"/>
          </a:xfrm>
        </p:spPr>
        <p:txBody>
          <a:bodyPr lIns="91440" tIns="45720" rIns="91440" bIns="45720" anchor="ctr"/>
          <a:lstStyle/>
          <a:p>
            <a:pPr marL="342900" indent="-342900">
              <a:lnSpc>
                <a:spcPct val="100000"/>
              </a:lnSpc>
              <a:spcBef>
                <a:spcPts val="1800"/>
              </a:spcBef>
              <a:buFont typeface="+mj-lt"/>
              <a:buAutoNum type="arabicPeriod"/>
            </a:pPr>
            <a:r>
              <a:rPr lang="fr-FR" b="1" dirty="0" smtClean="0">
                <a:solidFill>
                  <a:schemeClr val="accent1"/>
                </a:solidFill>
              </a:rPr>
              <a:t>Solthis en quelques mots</a:t>
            </a:r>
            <a:endParaRPr lang="fr-FR" b="1" dirty="0">
              <a:solidFill>
                <a:schemeClr val="accent1"/>
              </a:solidFill>
            </a:endParaRPr>
          </a:p>
          <a:p>
            <a:pPr marL="342900" indent="-342900">
              <a:lnSpc>
                <a:spcPct val="100000"/>
              </a:lnSpc>
              <a:spcBef>
                <a:spcPts val="1800"/>
              </a:spcBef>
              <a:buFont typeface="+mj-lt"/>
              <a:buAutoNum type="arabicPeriod"/>
            </a:pPr>
            <a:r>
              <a:rPr lang="fr-FR" b="1" dirty="0" smtClean="0"/>
              <a:t>Le cadre général de Solthis </a:t>
            </a:r>
            <a:r>
              <a:rPr lang="fr-FR" b="1" dirty="0"/>
              <a:t>sur </a:t>
            </a:r>
            <a:r>
              <a:rPr lang="fr-FR" b="1" dirty="0" smtClean="0"/>
              <a:t>l’évaluation et l’amélioration de la qualité des services VIH</a:t>
            </a:r>
          </a:p>
          <a:p>
            <a:pPr marL="342900" indent="-342900">
              <a:lnSpc>
                <a:spcPct val="100000"/>
              </a:lnSpc>
              <a:spcBef>
                <a:spcPts val="1800"/>
              </a:spcBef>
              <a:buFont typeface="+mj-lt"/>
              <a:buAutoNum type="arabicPeriod"/>
            </a:pPr>
            <a:r>
              <a:rPr lang="fr-FR" b="1" dirty="0" smtClean="0"/>
              <a:t>Exemple de méthode : score qualité en Sierra Leone</a:t>
            </a:r>
          </a:p>
          <a:p>
            <a:pPr marL="342900" indent="-342900">
              <a:lnSpc>
                <a:spcPct val="100000"/>
              </a:lnSpc>
              <a:spcBef>
                <a:spcPts val="1800"/>
              </a:spcBef>
              <a:buFont typeface="+mj-lt"/>
              <a:buAutoNum type="arabicPeriod"/>
            </a:pPr>
            <a:r>
              <a:rPr lang="fr-FR" b="1" dirty="0" smtClean="0"/>
              <a:t>Discussion</a:t>
            </a:r>
            <a:endParaRPr lang="fr-FR" b="1" dirty="0"/>
          </a:p>
        </p:txBody>
      </p:sp>
      <p:sp>
        <p:nvSpPr>
          <p:cNvPr id="8" name="Espace réservé du texte 7"/>
          <p:cNvSpPr>
            <a:spLocks noGrp="1"/>
          </p:cNvSpPr>
          <p:nvPr>
            <p:ph type="body" sz="quarter" idx="17"/>
          </p:nvPr>
        </p:nvSpPr>
        <p:spPr/>
        <p:txBody>
          <a:bodyPr/>
          <a:lstStyle/>
          <a:p>
            <a:r>
              <a:rPr lang="fr-FR" dirty="0" smtClean="0"/>
              <a:t>Améliorer la qualité des services VIH – l’expérience du score qualité VIH</a:t>
            </a:r>
            <a:endParaRPr lang="fr-FR" dirty="0"/>
          </a:p>
        </p:txBody>
      </p:sp>
      <p:sp>
        <p:nvSpPr>
          <p:cNvPr id="9" name="Espace réservé du texte 8"/>
          <p:cNvSpPr>
            <a:spLocks noGrp="1"/>
          </p:cNvSpPr>
          <p:nvPr>
            <p:ph type="body" sz="quarter" idx="18"/>
          </p:nvPr>
        </p:nvSpPr>
        <p:spPr/>
        <p:txBody>
          <a:bodyPr/>
          <a:lstStyle/>
          <a:p>
            <a:fld id="{DB393881-7A06-4158-85A6-4940A63024EF}" type="slidenum">
              <a:rPr lang="fr-FR"/>
              <a:pPr/>
              <a:t>3</a:t>
            </a:fld>
            <a:r>
              <a:rPr lang="fr-FR" dirty="0"/>
              <a:t> | </a:t>
            </a:r>
            <a:r>
              <a:rPr lang="fr-FR" dirty="0" smtClean="0"/>
              <a:t>Atelier ELSA | Octobre 2021</a:t>
            </a:r>
            <a:endParaRPr lang="fr-FR" dirty="0"/>
          </a:p>
        </p:txBody>
      </p:sp>
      <p:sp>
        <p:nvSpPr>
          <p:cNvPr id="6" name="Titre 5"/>
          <p:cNvSpPr>
            <a:spLocks noGrp="1"/>
          </p:cNvSpPr>
          <p:nvPr>
            <p:ph type="title"/>
          </p:nvPr>
        </p:nvSpPr>
        <p:spPr/>
        <p:txBody>
          <a:bodyPr/>
          <a:lstStyle/>
          <a:p>
            <a:r>
              <a:rPr lang="fr-FR" sz="3600" dirty="0"/>
              <a:t>Plan de la présentation</a:t>
            </a:r>
          </a:p>
        </p:txBody>
      </p:sp>
    </p:spTree>
    <p:extLst>
      <p:ext uri="{BB962C8B-B14F-4D97-AF65-F5344CB8AC3E}">
        <p14:creationId xmlns:p14="http://schemas.microsoft.com/office/powerpoint/2010/main" val="5558077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2392" t="2585" r="36999" b="403"/>
          <a:stretch/>
        </p:blipFill>
        <p:spPr>
          <a:xfrm>
            <a:off x="1" y="0"/>
            <a:ext cx="6096000" cy="6503631"/>
          </a:xfrm>
          <a:prstGeom prst="rect">
            <a:avLst/>
          </a:prstGeom>
        </p:spPr>
      </p:pic>
      <p:sp>
        <p:nvSpPr>
          <p:cNvPr id="2" name="Rectangle 1"/>
          <p:cNvSpPr/>
          <p:nvPr/>
        </p:nvSpPr>
        <p:spPr>
          <a:xfrm>
            <a:off x="6280493" y="1891120"/>
            <a:ext cx="5467597" cy="4647426"/>
          </a:xfrm>
          <a:prstGeom prst="rect">
            <a:avLst/>
          </a:prstGeom>
        </p:spPr>
        <p:txBody>
          <a:bodyPr wrap="square">
            <a:spAutoFit/>
          </a:bodyPr>
          <a:lstStyle/>
          <a:p>
            <a:endParaRPr lang="fr-FR" sz="2000" dirty="0">
              <a:solidFill>
                <a:srgbClr val="7E1751"/>
              </a:solidFill>
            </a:endParaRPr>
          </a:p>
          <a:p>
            <a:pPr marL="285750" indent="-285750">
              <a:buBlip>
                <a:blip r:embed="rId3"/>
              </a:buBlip>
            </a:pPr>
            <a:r>
              <a:rPr lang="fr-FR" sz="2000" b="1" dirty="0">
                <a:solidFill>
                  <a:srgbClr val="7E1751"/>
                </a:solidFill>
              </a:rPr>
              <a:t>Créée en 2003</a:t>
            </a:r>
            <a:r>
              <a:rPr lang="fr-FR" sz="2000" dirty="0">
                <a:solidFill>
                  <a:srgbClr val="7E1751"/>
                </a:solidFill>
              </a:rPr>
              <a:t>, présente depuis plus de 15 ans en Afrique de l’Ouest</a:t>
            </a:r>
          </a:p>
          <a:p>
            <a:endParaRPr lang="fr-FR" sz="2000" dirty="0">
              <a:solidFill>
                <a:srgbClr val="7E1751"/>
              </a:solidFill>
            </a:endParaRPr>
          </a:p>
          <a:p>
            <a:pPr marL="285750" indent="-285750">
              <a:buBlip>
                <a:blip r:embed="rId3"/>
              </a:buBlip>
            </a:pPr>
            <a:r>
              <a:rPr lang="fr-FR" sz="2000" dirty="0">
                <a:solidFill>
                  <a:srgbClr val="7E1751"/>
                </a:solidFill>
              </a:rPr>
              <a:t>Fondée par des </a:t>
            </a:r>
            <a:r>
              <a:rPr lang="fr-FR" sz="2000" b="1" dirty="0">
                <a:solidFill>
                  <a:srgbClr val="7E1751"/>
                </a:solidFill>
              </a:rPr>
              <a:t>médecins et chercheurs</a:t>
            </a:r>
            <a:r>
              <a:rPr lang="fr-FR" sz="2000" dirty="0">
                <a:solidFill>
                  <a:srgbClr val="7E1751"/>
                </a:solidFill>
              </a:rPr>
              <a:t> de l’hôpital de La Pitié Salpêtrière</a:t>
            </a:r>
          </a:p>
          <a:p>
            <a:endParaRPr lang="fr-FR" sz="2000" dirty="0">
              <a:solidFill>
                <a:srgbClr val="7E1751"/>
              </a:solidFill>
            </a:endParaRPr>
          </a:p>
          <a:p>
            <a:pPr marL="285750" indent="-285750">
              <a:buBlip>
                <a:blip r:embed="rId3"/>
              </a:buBlip>
            </a:pPr>
            <a:r>
              <a:rPr lang="fr-FR" sz="2000" b="1" dirty="0">
                <a:solidFill>
                  <a:srgbClr val="7E1751"/>
                </a:solidFill>
              </a:rPr>
              <a:t>Notre objectif : </a:t>
            </a:r>
            <a:r>
              <a:rPr lang="fr-FR" sz="2000" dirty="0">
                <a:solidFill>
                  <a:srgbClr val="7E1751"/>
                </a:solidFill>
              </a:rPr>
              <a:t>améliorer sur le long terme la santé des populations dans les pays à ressources limitées</a:t>
            </a:r>
          </a:p>
          <a:p>
            <a:endParaRPr lang="fr-FR" sz="2000" dirty="0">
              <a:solidFill>
                <a:srgbClr val="7E1751"/>
              </a:solidFill>
            </a:endParaRPr>
          </a:p>
          <a:p>
            <a:pPr marL="285750" indent="-285750">
              <a:buBlip>
                <a:blip r:embed="rId3"/>
              </a:buBlip>
            </a:pPr>
            <a:r>
              <a:rPr lang="fr-FR" sz="2000" b="1" dirty="0">
                <a:solidFill>
                  <a:srgbClr val="7E1751"/>
                </a:solidFill>
              </a:rPr>
              <a:t>Notre stratégie : </a:t>
            </a:r>
            <a:r>
              <a:rPr lang="fr-FR" sz="2000" dirty="0">
                <a:solidFill>
                  <a:srgbClr val="7E1751"/>
                </a:solidFill>
              </a:rPr>
              <a:t>renforcer durablement les systèmes de santé nationaux à tous les niveaux</a:t>
            </a:r>
          </a:p>
          <a:p>
            <a:endParaRPr lang="fr-FR" dirty="0">
              <a:solidFill>
                <a:schemeClr val="tx2"/>
              </a:solidFill>
            </a:endParaRPr>
          </a:p>
          <a:p>
            <a:endParaRPr lang="fr-FR" dirty="0">
              <a:solidFill>
                <a:schemeClr val="tx2"/>
              </a:solidFill>
            </a:endParaRPr>
          </a:p>
        </p:txBody>
      </p:sp>
      <p:sp>
        <p:nvSpPr>
          <p:cNvPr id="3" name="Rectangle 2"/>
          <p:cNvSpPr/>
          <p:nvPr/>
        </p:nvSpPr>
        <p:spPr>
          <a:xfrm>
            <a:off x="184493" y="4692922"/>
            <a:ext cx="3261968" cy="1631216"/>
          </a:xfrm>
          <a:prstGeom prst="rect">
            <a:avLst/>
          </a:prstGeom>
        </p:spPr>
        <p:txBody>
          <a:bodyPr wrap="square">
            <a:spAutoFit/>
          </a:bodyPr>
          <a:lstStyle/>
          <a:p>
            <a:r>
              <a:rPr lang="fr-FR" sz="3600" b="1" dirty="0" err="1">
                <a:solidFill>
                  <a:schemeClr val="bg1"/>
                </a:solidFill>
              </a:rPr>
              <a:t>Solthis</a:t>
            </a:r>
            <a:r>
              <a:rPr lang="fr-FR" sz="3200" dirty="0">
                <a:solidFill>
                  <a:schemeClr val="bg1"/>
                </a:solidFill>
              </a:rPr>
              <a:t>, </a:t>
            </a:r>
          </a:p>
          <a:p>
            <a:r>
              <a:rPr lang="fr-FR" sz="3200" dirty="0">
                <a:solidFill>
                  <a:schemeClr val="bg1"/>
                </a:solidFill>
              </a:rPr>
              <a:t>Une </a:t>
            </a:r>
            <a:r>
              <a:rPr lang="fr-FR" sz="3200" b="1" dirty="0">
                <a:solidFill>
                  <a:schemeClr val="bg1"/>
                </a:solidFill>
              </a:rPr>
              <a:t>ONG de santé mondiale</a:t>
            </a:r>
          </a:p>
        </p:txBody>
      </p:sp>
      <p:sp>
        <p:nvSpPr>
          <p:cNvPr id="6" name="Espace réservé du texte 56">
            <a:extLst>
              <a:ext uri="{FF2B5EF4-FFF2-40B4-BE49-F238E27FC236}">
                <a16:creationId xmlns:a16="http://schemas.microsoft.com/office/drawing/2014/main" xmlns="" id="{179447FC-2B57-4BD5-903E-EA3EC4100999}"/>
              </a:ext>
            </a:extLst>
          </p:cNvPr>
          <p:cNvSpPr>
            <a:spLocks noGrp="1"/>
          </p:cNvSpPr>
          <p:nvPr>
            <p:ph type="body" sz="quarter" idx="17"/>
          </p:nvPr>
        </p:nvSpPr>
        <p:spPr/>
        <p:txBody>
          <a:bodyPr/>
          <a:lstStyle/>
          <a:p>
            <a:r>
              <a:rPr lang="fr-FR" dirty="0"/>
              <a:t>Améliorer la qualité des services VIH – l’expérience du score qualité VIH</a:t>
            </a:r>
          </a:p>
        </p:txBody>
      </p:sp>
      <p:sp>
        <p:nvSpPr>
          <p:cNvPr id="11" name="Espace réservé du texte 10"/>
          <p:cNvSpPr>
            <a:spLocks noGrp="1"/>
          </p:cNvSpPr>
          <p:nvPr>
            <p:ph type="body" sz="quarter" idx="18"/>
          </p:nvPr>
        </p:nvSpPr>
        <p:spPr/>
        <p:txBody>
          <a:bodyPr/>
          <a:lstStyle/>
          <a:p>
            <a:fld id="{DB393881-7A06-4158-85A6-4940A63024EF}" type="slidenum">
              <a:rPr lang="fr-FR"/>
              <a:pPr/>
              <a:t>4</a:t>
            </a:fld>
            <a:r>
              <a:rPr lang="fr-FR" dirty="0"/>
              <a:t> | </a:t>
            </a:r>
            <a:r>
              <a:rPr lang="fr-FR" dirty="0" smtClean="0"/>
              <a:t>Atelier ELSA | Octobre 2021</a:t>
            </a:r>
            <a:endParaRPr lang="fr-FR" dirty="0"/>
          </a:p>
        </p:txBody>
      </p:sp>
      <p:sp>
        <p:nvSpPr>
          <p:cNvPr id="5" name="ZoneTexte 4"/>
          <p:cNvSpPr txBox="1"/>
          <p:nvPr/>
        </p:nvSpPr>
        <p:spPr>
          <a:xfrm>
            <a:off x="6280493" y="506125"/>
            <a:ext cx="4564985" cy="1384995"/>
          </a:xfrm>
          <a:prstGeom prst="rect">
            <a:avLst/>
          </a:prstGeom>
          <a:noFill/>
        </p:spPr>
        <p:txBody>
          <a:bodyPr wrap="square" rtlCol="0">
            <a:spAutoFit/>
          </a:bodyPr>
          <a:lstStyle/>
          <a:p>
            <a:r>
              <a:rPr lang="fr-FR" sz="2800" b="1" dirty="0">
                <a:solidFill>
                  <a:srgbClr val="C00000"/>
                </a:solidFill>
              </a:rPr>
              <a:t>Une ONG de développement,</a:t>
            </a:r>
            <a:r>
              <a:rPr lang="fr-FR" sz="2800" dirty="0">
                <a:solidFill>
                  <a:srgbClr val="C00000"/>
                </a:solidFill>
              </a:rPr>
              <a:t> </a:t>
            </a:r>
            <a:r>
              <a:rPr lang="fr-FR" sz="2800" dirty="0">
                <a:solidFill>
                  <a:srgbClr val="C00000"/>
                </a:solidFill>
                <a:latin typeface="+mj-lt"/>
              </a:rPr>
              <a:t>des professionnels de santé </a:t>
            </a:r>
            <a:r>
              <a:rPr lang="fr-FR" sz="2800" dirty="0" err="1">
                <a:solidFill>
                  <a:srgbClr val="C00000"/>
                </a:solidFill>
                <a:latin typeface="+mj-lt"/>
              </a:rPr>
              <a:t>engagé.e.s</a:t>
            </a:r>
            <a:endParaRPr lang="fr-FR" sz="2800" dirty="0">
              <a:solidFill>
                <a:srgbClr val="C00000"/>
              </a:solidFill>
              <a:latin typeface="+mj-lt"/>
            </a:endParaRPr>
          </a:p>
        </p:txBody>
      </p:sp>
    </p:spTree>
    <p:extLst>
      <p:ext uri="{BB962C8B-B14F-4D97-AF65-F5344CB8AC3E}">
        <p14:creationId xmlns:p14="http://schemas.microsoft.com/office/powerpoint/2010/main" val="877139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texte 5"/>
          <p:cNvSpPr>
            <a:spLocks noGrp="1"/>
          </p:cNvSpPr>
          <p:nvPr>
            <p:ph type="body" sz="quarter" idx="11"/>
          </p:nvPr>
        </p:nvSpPr>
        <p:spPr/>
        <p:txBody>
          <a:bodyPr/>
          <a:lstStyle/>
          <a:p>
            <a:r>
              <a:rPr lang="fr-FR" sz="3200" dirty="0"/>
              <a:t>Les partenariats (locaux) au cœur de l’approche de Solthis</a:t>
            </a:r>
          </a:p>
        </p:txBody>
      </p:sp>
      <p:sp>
        <p:nvSpPr>
          <p:cNvPr id="7" name="Espace réservé du texte 6"/>
          <p:cNvSpPr>
            <a:spLocks noGrp="1"/>
          </p:cNvSpPr>
          <p:nvPr>
            <p:ph type="body" sz="quarter" idx="17"/>
          </p:nvPr>
        </p:nvSpPr>
        <p:spPr/>
        <p:txBody>
          <a:bodyPr/>
          <a:lstStyle/>
          <a:p>
            <a:r>
              <a:rPr lang="fr-FR" dirty="0"/>
              <a:t>Améliorer la qualité des services VIH – l’expérience du score qualité VIH</a:t>
            </a:r>
          </a:p>
        </p:txBody>
      </p:sp>
      <p:sp>
        <p:nvSpPr>
          <p:cNvPr id="8" name="Espace réservé du texte 7"/>
          <p:cNvSpPr>
            <a:spLocks noGrp="1"/>
          </p:cNvSpPr>
          <p:nvPr>
            <p:ph type="body" sz="quarter" idx="18"/>
          </p:nvPr>
        </p:nvSpPr>
        <p:spPr/>
        <p:txBody>
          <a:bodyPr/>
          <a:lstStyle/>
          <a:p>
            <a:fld id="{DB393881-7A06-4158-85A6-4940A63024EF}" type="slidenum">
              <a:rPr lang="fr-FR"/>
              <a:pPr/>
              <a:t>5</a:t>
            </a:fld>
            <a:r>
              <a:rPr lang="fr-FR" dirty="0"/>
              <a:t> | </a:t>
            </a:r>
            <a:r>
              <a:rPr lang="fr-FR" dirty="0" smtClean="0"/>
              <a:t>Atelier ELSA | Octobre 2021</a:t>
            </a:r>
            <a:endParaRPr lang="fr-FR" dirty="0"/>
          </a:p>
        </p:txBody>
      </p:sp>
      <p:pic>
        <p:nvPicPr>
          <p:cNvPr id="24" name="Picture 2" descr="https://d30y9cdsu7xlg0.cloudfront.net/png/394201-2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1870" y="4194800"/>
            <a:ext cx="1279962" cy="127996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https://d30y9cdsu7xlg0.cloudfront.net/png/1475-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108" y="4430150"/>
            <a:ext cx="942669" cy="94266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https://d30y9cdsu7xlg0.cloudfront.net/png/172486-2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6298" y="4350398"/>
            <a:ext cx="1218715" cy="121871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https://d30y9cdsu7xlg0.cloudfront.net/png/114535-2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2319" y="1170464"/>
            <a:ext cx="1119003" cy="111900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6" descr="https://d30y9cdsu7xlg0.cloudfront.net/png/4199-2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2772" y="4122792"/>
            <a:ext cx="944949" cy="944949"/>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p:cNvSpPr txBox="1"/>
          <p:nvPr/>
        </p:nvSpPr>
        <p:spPr>
          <a:xfrm>
            <a:off x="5409423" y="2345101"/>
            <a:ext cx="1504794" cy="408623"/>
          </a:xfrm>
          <a:prstGeom prst="roundRect">
            <a:avLst/>
          </a:prstGeom>
          <a:noFill/>
          <a:ln>
            <a:solidFill>
              <a:srgbClr val="C1131E"/>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small" spc="0" normalizeH="0" noProof="0" dirty="0">
                <a:ln>
                  <a:noFill/>
                </a:ln>
                <a:solidFill>
                  <a:srgbClr val="C00000"/>
                </a:solidFill>
                <a:effectLst/>
                <a:uLnTx/>
                <a:uFillTx/>
              </a:rPr>
              <a:t>Institutions</a:t>
            </a:r>
          </a:p>
        </p:txBody>
      </p:sp>
      <p:sp>
        <p:nvSpPr>
          <p:cNvPr id="30" name="ZoneTexte 29"/>
          <p:cNvSpPr txBox="1"/>
          <p:nvPr/>
        </p:nvSpPr>
        <p:spPr>
          <a:xfrm>
            <a:off x="2072946" y="5431983"/>
            <a:ext cx="2584394" cy="715089"/>
          </a:xfrm>
          <a:prstGeom prst="roundRect">
            <a:avLst/>
          </a:prstGeom>
          <a:solidFill>
            <a:sysClr val="window" lastClr="FFFFFF"/>
          </a:solidFill>
          <a:ln>
            <a:solidFill>
              <a:srgbClr val="C1131E"/>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small" spc="0" normalizeH="0" noProof="0" dirty="0">
                <a:ln>
                  <a:noFill/>
                </a:ln>
                <a:solidFill>
                  <a:srgbClr val="C00000"/>
                </a:solidFill>
                <a:effectLst/>
                <a:uLnTx/>
                <a:uFillTx/>
              </a:rPr>
              <a:t>Structures sanitaires et personnel de santé</a:t>
            </a:r>
          </a:p>
        </p:txBody>
      </p:sp>
      <p:sp>
        <p:nvSpPr>
          <p:cNvPr id="31" name="ZoneTexte 30"/>
          <p:cNvSpPr txBox="1"/>
          <p:nvPr/>
        </p:nvSpPr>
        <p:spPr>
          <a:xfrm>
            <a:off x="7349085" y="5379039"/>
            <a:ext cx="3241578" cy="715089"/>
          </a:xfrm>
          <a:prstGeom prst="roundRect">
            <a:avLst/>
          </a:prstGeom>
          <a:noFill/>
          <a:ln>
            <a:solidFill>
              <a:srgbClr val="C1131E"/>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small" spc="0" normalizeH="0" noProof="0" dirty="0">
                <a:ln>
                  <a:noFill/>
                </a:ln>
                <a:solidFill>
                  <a:srgbClr val="C00000"/>
                </a:solidFill>
                <a:effectLst/>
                <a:uLnTx/>
                <a:uFillTx/>
              </a:rPr>
              <a:t>Organisations communautaires &amp; de la société civile</a:t>
            </a:r>
          </a:p>
        </p:txBody>
      </p:sp>
      <p:sp>
        <p:nvSpPr>
          <p:cNvPr id="32" name="Double flèche horizontale 31"/>
          <p:cNvSpPr/>
          <p:nvPr/>
        </p:nvSpPr>
        <p:spPr>
          <a:xfrm rot="3206909">
            <a:off x="6596534" y="2987795"/>
            <a:ext cx="2143450" cy="288255"/>
          </a:xfrm>
          <a:prstGeom prst="leftRightArrow">
            <a:avLst/>
          </a:prstGeom>
          <a:solidFill>
            <a:srgbClr val="84CDB1"/>
          </a:solidFill>
          <a:ln w="25400" cap="flat" cmpd="sng" algn="ctr">
            <a:solidFill>
              <a:srgbClr val="5F968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Double flèche horizontale 32"/>
          <p:cNvSpPr/>
          <p:nvPr/>
        </p:nvSpPr>
        <p:spPr>
          <a:xfrm rot="18220034">
            <a:off x="3509060" y="3012887"/>
            <a:ext cx="2143450" cy="288255"/>
          </a:xfrm>
          <a:prstGeom prst="leftRightArrow">
            <a:avLst/>
          </a:prstGeom>
          <a:solidFill>
            <a:srgbClr val="84CDB1"/>
          </a:solidFill>
          <a:ln w="25400" cap="flat" cmpd="sng" algn="ctr">
            <a:solidFill>
              <a:srgbClr val="84CDB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Double flèche horizontale 33"/>
          <p:cNvSpPr/>
          <p:nvPr/>
        </p:nvSpPr>
        <p:spPr>
          <a:xfrm>
            <a:off x="5090095" y="5592457"/>
            <a:ext cx="2143450" cy="288255"/>
          </a:xfrm>
          <a:prstGeom prst="leftRightArrow">
            <a:avLst/>
          </a:prstGeom>
          <a:solidFill>
            <a:srgbClr val="84CDB1"/>
          </a:solidFill>
          <a:ln w="25400" cap="flat" cmpd="sng" algn="ctr">
            <a:solidFill>
              <a:srgbClr val="84CDB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pic>
        <p:nvPicPr>
          <p:cNvPr id="35" name="Picture 3" descr="Z:\AA-MODELES\Logos Membres\Logo_Sidaction.png"/>
          <p:cNvPicPr>
            <a:picLocks noChangeAspect="1" noChangeArrowheads="1"/>
          </p:cNvPicPr>
          <p:nvPr/>
        </p:nvPicPr>
        <p:blipFill>
          <a:blip r:embed="rId7" cstate="print"/>
          <a:stretch>
            <a:fillRect/>
          </a:stretch>
        </p:blipFill>
        <p:spPr bwMode="auto">
          <a:xfrm>
            <a:off x="5312939" y="3834760"/>
            <a:ext cx="1697761" cy="679104"/>
          </a:xfrm>
          <a:prstGeom prst="rect">
            <a:avLst/>
          </a:prstGeom>
          <a:noFill/>
        </p:spPr>
      </p:pic>
      <p:sp>
        <p:nvSpPr>
          <p:cNvPr id="36" name="Flèche droite 35"/>
          <p:cNvSpPr/>
          <p:nvPr/>
        </p:nvSpPr>
        <p:spPr>
          <a:xfrm rot="1572653">
            <a:off x="7004073" y="4898556"/>
            <a:ext cx="877456" cy="288032"/>
          </a:xfrm>
          <a:prstGeom prst="rightArrow">
            <a:avLst/>
          </a:prstGeom>
          <a:solidFill>
            <a:srgbClr val="C1131E"/>
          </a:solidFill>
          <a:ln w="127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Flèche droite 36"/>
          <p:cNvSpPr/>
          <p:nvPr/>
        </p:nvSpPr>
        <p:spPr>
          <a:xfrm rot="8917173">
            <a:off x="4418279" y="4898556"/>
            <a:ext cx="877456" cy="288032"/>
          </a:xfrm>
          <a:prstGeom prst="rightArrow">
            <a:avLst/>
          </a:prstGeom>
          <a:solidFill>
            <a:srgbClr val="C1131E"/>
          </a:solidFill>
          <a:ln w="127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Flèche droite 37"/>
          <p:cNvSpPr/>
          <p:nvPr/>
        </p:nvSpPr>
        <p:spPr>
          <a:xfrm rot="16200000">
            <a:off x="5729855" y="3047513"/>
            <a:ext cx="877456" cy="288032"/>
          </a:xfrm>
          <a:prstGeom prst="rightArrow">
            <a:avLst/>
          </a:prstGeom>
          <a:solidFill>
            <a:srgbClr val="C1131E"/>
          </a:solidFill>
          <a:ln w="127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pic>
        <p:nvPicPr>
          <p:cNvPr id="39" name="Picture 8" descr="https://d30y9cdsu7xlg0.cloudfront.net/png/859-20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65175" y="4430150"/>
            <a:ext cx="975933" cy="97593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search Icon 305149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85013" y="2844373"/>
            <a:ext cx="785884" cy="785884"/>
          </a:xfrm>
          <a:prstGeom prst="rect">
            <a:avLst/>
          </a:prstGeom>
          <a:noFill/>
          <a:extLst>
            <a:ext uri="{909E8E84-426E-40DD-AFC4-6F175D3DCCD1}">
              <a14:hiddenFill xmlns:a14="http://schemas.microsoft.com/office/drawing/2010/main">
                <a:solidFill>
                  <a:srgbClr val="FFFFFF"/>
                </a:solidFill>
              </a14:hiddenFill>
            </a:ext>
          </a:extLst>
        </p:spPr>
      </p:pic>
      <p:sp>
        <p:nvSpPr>
          <p:cNvPr id="42" name="ZoneTexte 41"/>
          <p:cNvSpPr txBox="1"/>
          <p:nvPr/>
        </p:nvSpPr>
        <p:spPr>
          <a:xfrm>
            <a:off x="9137104" y="1973635"/>
            <a:ext cx="2681702" cy="715089"/>
          </a:xfrm>
          <a:prstGeom prst="roundRect">
            <a:avLst/>
          </a:prstGeom>
          <a:noFill/>
          <a:ln>
            <a:solidFill>
              <a:srgbClr val="C1131E"/>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small" spc="0" normalizeH="0" noProof="0" dirty="0">
                <a:ln>
                  <a:noFill/>
                </a:ln>
                <a:solidFill>
                  <a:srgbClr val="C00000"/>
                </a:solidFill>
                <a:effectLst/>
                <a:uLnTx/>
                <a:uFillTx/>
              </a:rPr>
              <a:t>Partenaires académiques Formation &amp; recherche</a:t>
            </a:r>
          </a:p>
        </p:txBody>
      </p:sp>
    </p:spTree>
    <p:extLst>
      <p:ext uri="{BB962C8B-B14F-4D97-AF65-F5344CB8AC3E}">
        <p14:creationId xmlns:p14="http://schemas.microsoft.com/office/powerpoint/2010/main" val="1158651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 calcmode="lin" valueType="num">
                                      <p:cBhvr>
                                        <p:cTn id="9" dur="1000" fill="hold"/>
                                        <p:tgtEl>
                                          <p:spTgt spid="35"/>
                                        </p:tgtEl>
                                        <p:attrNameLst>
                                          <p:attrName>style.rotation</p:attrName>
                                        </p:attrNameLst>
                                      </p:cBhvr>
                                      <p:tavLst>
                                        <p:tav tm="0">
                                          <p:val>
                                            <p:fltVal val="360"/>
                                          </p:val>
                                        </p:tav>
                                        <p:tav tm="100000">
                                          <p:val>
                                            <p:fltVal val="0"/>
                                          </p:val>
                                        </p:tav>
                                      </p:tavLst>
                                    </p:anim>
                                    <p:animEffect transition="in" filter="fade">
                                      <p:cBhvr>
                                        <p:cTn id="10" dur="10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right)">
                                      <p:cBhvr>
                                        <p:cTn id="15" dur="500"/>
                                        <p:tgtEl>
                                          <p:spTgt spid="37"/>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3" presetClass="entr" presetSubtype="32"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plus(out)">
                                      <p:cBhvr>
                                        <p:cTn id="49" dur="500"/>
                                        <p:tgtEl>
                                          <p:spTgt spid="33"/>
                                        </p:tgtEl>
                                      </p:cBhvr>
                                    </p:animEffect>
                                  </p:childTnLst>
                                </p:cTn>
                              </p:par>
                              <p:par>
                                <p:cTn id="50" presetID="13" presetClass="entr" presetSubtype="32"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plus(out)">
                                      <p:cBhvr>
                                        <p:cTn id="52" dur="500"/>
                                        <p:tgtEl>
                                          <p:spTgt spid="32"/>
                                        </p:tgtEl>
                                      </p:cBhvr>
                                    </p:animEffect>
                                  </p:childTnLst>
                                </p:cTn>
                              </p:par>
                              <p:par>
                                <p:cTn id="53" presetID="13" presetClass="entr" presetSubtype="32"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plus(out)">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6" grpId="0" animBg="1"/>
      <p:bldP spid="37" grpId="0" animBg="1"/>
      <p:bldP spid="38" grpId="0" animBg="1"/>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 name="Espace réservé du texte 54">
            <a:extLst>
              <a:ext uri="{FF2B5EF4-FFF2-40B4-BE49-F238E27FC236}">
                <a16:creationId xmlns:a16="http://schemas.microsoft.com/office/drawing/2014/main" xmlns="" id="{5C79ED1F-C3B1-410F-8221-E4C8F41A6154}"/>
              </a:ext>
            </a:extLst>
          </p:cNvPr>
          <p:cNvSpPr>
            <a:spLocks noGrp="1"/>
          </p:cNvSpPr>
          <p:nvPr>
            <p:ph type="body" sz="quarter" idx="11"/>
          </p:nvPr>
        </p:nvSpPr>
        <p:spPr>
          <a:xfrm>
            <a:off x="1168051" y="508716"/>
            <a:ext cx="10259405" cy="529840"/>
          </a:xfrm>
        </p:spPr>
        <p:txBody>
          <a:bodyPr/>
          <a:lstStyle/>
          <a:p>
            <a:r>
              <a:rPr lang="fr-FR" dirty="0"/>
              <a:t>3 modes d’intervention</a:t>
            </a:r>
          </a:p>
        </p:txBody>
      </p:sp>
      <p:sp>
        <p:nvSpPr>
          <p:cNvPr id="56" name="Espace réservé du texte 55">
            <a:extLst>
              <a:ext uri="{FF2B5EF4-FFF2-40B4-BE49-F238E27FC236}">
                <a16:creationId xmlns:a16="http://schemas.microsoft.com/office/drawing/2014/main" xmlns="" id="{D968B9B6-026F-4D7A-9B89-2B256F6B4F57}"/>
              </a:ext>
            </a:extLst>
          </p:cNvPr>
          <p:cNvSpPr>
            <a:spLocks noGrp="1"/>
          </p:cNvSpPr>
          <p:nvPr>
            <p:ph type="body" sz="quarter" idx="17"/>
          </p:nvPr>
        </p:nvSpPr>
        <p:spPr/>
        <p:txBody>
          <a:bodyPr/>
          <a:lstStyle/>
          <a:p>
            <a:r>
              <a:rPr lang="fr-FR" dirty="0"/>
              <a:t>Améliorer la qualité des services VIH – l’expérience du score qualité VIH</a:t>
            </a:r>
          </a:p>
        </p:txBody>
      </p:sp>
      <p:sp>
        <p:nvSpPr>
          <p:cNvPr id="57" name="Espace réservé du texte 56">
            <a:extLst>
              <a:ext uri="{FF2B5EF4-FFF2-40B4-BE49-F238E27FC236}">
                <a16:creationId xmlns:a16="http://schemas.microsoft.com/office/drawing/2014/main" xmlns="" id="{179447FC-2B57-4BD5-903E-EA3EC4100999}"/>
              </a:ext>
            </a:extLst>
          </p:cNvPr>
          <p:cNvSpPr>
            <a:spLocks noGrp="1"/>
          </p:cNvSpPr>
          <p:nvPr>
            <p:ph type="body" sz="quarter" idx="18"/>
          </p:nvPr>
        </p:nvSpPr>
        <p:spPr/>
        <p:txBody>
          <a:bodyPr/>
          <a:lstStyle/>
          <a:p>
            <a:fld id="{DB393881-7A06-4158-85A6-4940A63024EF}" type="slidenum">
              <a:rPr lang="fr-FR"/>
              <a:pPr/>
              <a:t>6</a:t>
            </a:fld>
            <a:r>
              <a:rPr lang="fr-FR" dirty="0"/>
              <a:t> | </a:t>
            </a:r>
            <a:r>
              <a:rPr lang="fr-FR" dirty="0" smtClean="0"/>
              <a:t>Atelier ELSA | Octobre 2021</a:t>
            </a:r>
            <a:endParaRPr lang="fr-FR" dirty="0"/>
          </a:p>
        </p:txBody>
      </p:sp>
      <p:cxnSp>
        <p:nvCxnSpPr>
          <p:cNvPr id="3" name="Connecteur droit 2"/>
          <p:cNvCxnSpPr/>
          <p:nvPr/>
        </p:nvCxnSpPr>
        <p:spPr>
          <a:xfrm>
            <a:off x="4019943" y="1431805"/>
            <a:ext cx="4696" cy="2411170"/>
          </a:xfrm>
          <a:prstGeom prst="line">
            <a:avLst/>
          </a:prstGeom>
          <a:ln w="19050">
            <a:solidFill>
              <a:srgbClr val="7E1751"/>
            </a:solidFill>
          </a:ln>
        </p:spPr>
        <p:style>
          <a:lnRef idx="1">
            <a:schemeClr val="accent1"/>
          </a:lnRef>
          <a:fillRef idx="0">
            <a:schemeClr val="accent1"/>
          </a:fillRef>
          <a:effectRef idx="0">
            <a:schemeClr val="accent1"/>
          </a:effectRef>
          <a:fontRef idx="minor">
            <a:schemeClr val="tx1"/>
          </a:fontRef>
        </p:style>
      </p:cxnSp>
      <p:sp>
        <p:nvSpPr>
          <p:cNvPr id="18" name="Forme libre : forme 13">
            <a:extLst>
              <a:ext uri="{FF2B5EF4-FFF2-40B4-BE49-F238E27FC236}">
                <a16:creationId xmlns:a16="http://schemas.microsoft.com/office/drawing/2014/main" xmlns="" id="{AD6B6CCE-771A-4A6B-8648-8D88C3BF1F5C}"/>
              </a:ext>
            </a:extLst>
          </p:cNvPr>
          <p:cNvSpPr/>
          <p:nvPr/>
        </p:nvSpPr>
        <p:spPr>
          <a:xfrm>
            <a:off x="4470122" y="1408212"/>
            <a:ext cx="603885" cy="485860"/>
          </a:xfrm>
          <a:custGeom>
            <a:avLst/>
            <a:gdLst>
              <a:gd name="connsiteX0" fmla="*/ 544830 w 603885"/>
              <a:gd name="connsiteY0" fmla="*/ 136293 h 485860"/>
              <a:gd name="connsiteX1" fmla="*/ 544830 w 603885"/>
              <a:gd name="connsiteY1" fmla="*/ 9611 h 485860"/>
              <a:gd name="connsiteX2" fmla="*/ 540068 w 603885"/>
              <a:gd name="connsiteY2" fmla="*/ 1038 h 485860"/>
              <a:gd name="connsiteX3" fmla="*/ 530543 w 603885"/>
              <a:gd name="connsiteY3" fmla="*/ 1991 h 485860"/>
              <a:gd name="connsiteX4" fmla="*/ 242888 w 603885"/>
              <a:gd name="connsiteY4" fmla="*/ 97241 h 485860"/>
              <a:gd name="connsiteX5" fmla="*/ 67628 w 603885"/>
              <a:gd name="connsiteY5" fmla="*/ 97241 h 485860"/>
              <a:gd name="connsiteX6" fmla="*/ 0 w 603885"/>
              <a:gd name="connsiteY6" fmla="*/ 164868 h 485860"/>
              <a:gd name="connsiteX7" fmla="*/ 0 w 603885"/>
              <a:gd name="connsiteY7" fmla="*/ 242973 h 485860"/>
              <a:gd name="connsiteX8" fmla="*/ 67628 w 603885"/>
              <a:gd name="connsiteY8" fmla="*/ 310601 h 485860"/>
              <a:gd name="connsiteX9" fmla="*/ 175260 w 603885"/>
              <a:gd name="connsiteY9" fmla="*/ 310601 h 485860"/>
              <a:gd name="connsiteX10" fmla="*/ 279083 w 603885"/>
              <a:gd name="connsiteY10" fmla="*/ 484908 h 485860"/>
              <a:gd name="connsiteX11" fmla="*/ 282893 w 603885"/>
              <a:gd name="connsiteY11" fmla="*/ 485861 h 485860"/>
              <a:gd name="connsiteX12" fmla="*/ 291465 w 603885"/>
              <a:gd name="connsiteY12" fmla="*/ 480146 h 485860"/>
              <a:gd name="connsiteX13" fmla="*/ 285750 w 603885"/>
              <a:gd name="connsiteY13" fmla="*/ 467763 h 485860"/>
              <a:gd name="connsiteX14" fmla="*/ 194310 w 603885"/>
              <a:gd name="connsiteY14" fmla="*/ 310601 h 485860"/>
              <a:gd name="connsiteX15" fmla="*/ 242888 w 603885"/>
              <a:gd name="connsiteY15" fmla="*/ 310601 h 485860"/>
              <a:gd name="connsiteX16" fmla="*/ 529590 w 603885"/>
              <a:gd name="connsiteY16" fmla="*/ 405851 h 485860"/>
              <a:gd name="connsiteX17" fmla="*/ 539115 w 603885"/>
              <a:gd name="connsiteY17" fmla="*/ 406803 h 485860"/>
              <a:gd name="connsiteX18" fmla="*/ 544830 w 603885"/>
              <a:gd name="connsiteY18" fmla="*/ 398231 h 485860"/>
              <a:gd name="connsiteX19" fmla="*/ 544830 w 603885"/>
              <a:gd name="connsiteY19" fmla="*/ 270596 h 485860"/>
              <a:gd name="connsiteX20" fmla="*/ 603885 w 603885"/>
              <a:gd name="connsiteY20" fmla="*/ 202968 h 485860"/>
              <a:gd name="connsiteX21" fmla="*/ 544830 w 603885"/>
              <a:gd name="connsiteY21" fmla="*/ 136293 h 485860"/>
              <a:gd name="connsiteX22" fmla="*/ 174308 w 603885"/>
              <a:gd name="connsiteY22" fmla="*/ 291551 h 485860"/>
              <a:gd name="connsiteX23" fmla="*/ 66675 w 603885"/>
              <a:gd name="connsiteY23" fmla="*/ 291551 h 485860"/>
              <a:gd name="connsiteX24" fmla="*/ 18098 w 603885"/>
              <a:gd name="connsiteY24" fmla="*/ 242973 h 485860"/>
              <a:gd name="connsiteX25" fmla="*/ 18098 w 603885"/>
              <a:gd name="connsiteY25" fmla="*/ 164868 h 485860"/>
              <a:gd name="connsiteX26" fmla="*/ 66675 w 603885"/>
              <a:gd name="connsiteY26" fmla="*/ 116291 h 485860"/>
              <a:gd name="connsiteX27" fmla="*/ 174308 w 603885"/>
              <a:gd name="connsiteY27" fmla="*/ 116291 h 485860"/>
              <a:gd name="connsiteX28" fmla="*/ 174308 w 603885"/>
              <a:gd name="connsiteY28" fmla="*/ 291551 h 485860"/>
              <a:gd name="connsiteX29" fmla="*/ 525780 w 603885"/>
              <a:gd name="connsiteY29" fmla="*/ 380133 h 485860"/>
              <a:gd name="connsiteX30" fmla="*/ 242888 w 603885"/>
              <a:gd name="connsiteY30" fmla="*/ 291551 h 485860"/>
              <a:gd name="connsiteX31" fmla="*/ 194310 w 603885"/>
              <a:gd name="connsiteY31" fmla="*/ 291551 h 485860"/>
              <a:gd name="connsiteX32" fmla="*/ 194310 w 603885"/>
              <a:gd name="connsiteY32" fmla="*/ 116291 h 485860"/>
              <a:gd name="connsiteX33" fmla="*/ 243840 w 603885"/>
              <a:gd name="connsiteY33" fmla="*/ 116291 h 485860"/>
              <a:gd name="connsiteX34" fmla="*/ 526733 w 603885"/>
              <a:gd name="connsiteY34" fmla="*/ 27708 h 485860"/>
              <a:gd name="connsiteX35" fmla="*/ 526733 w 603885"/>
              <a:gd name="connsiteY35" fmla="*/ 380133 h 485860"/>
              <a:gd name="connsiteX36" fmla="*/ 544830 w 603885"/>
              <a:gd name="connsiteY36" fmla="*/ 251546 h 485860"/>
              <a:gd name="connsiteX37" fmla="*/ 544830 w 603885"/>
              <a:gd name="connsiteY37" fmla="*/ 156296 h 485860"/>
              <a:gd name="connsiteX38" fmla="*/ 584835 w 603885"/>
              <a:gd name="connsiteY38" fmla="*/ 203921 h 485860"/>
              <a:gd name="connsiteX39" fmla="*/ 544830 w 603885"/>
              <a:gd name="connsiteY39" fmla="*/ 251546 h 48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3885" h="485860">
                <a:moveTo>
                  <a:pt x="544830" y="136293"/>
                </a:moveTo>
                <a:lnTo>
                  <a:pt x="544830" y="9611"/>
                </a:lnTo>
                <a:cubicBezTo>
                  <a:pt x="544830" y="5801"/>
                  <a:pt x="542925" y="2943"/>
                  <a:pt x="540068" y="1038"/>
                </a:cubicBezTo>
                <a:cubicBezTo>
                  <a:pt x="537210" y="-867"/>
                  <a:pt x="533400" y="86"/>
                  <a:pt x="530543" y="1991"/>
                </a:cubicBezTo>
                <a:cubicBezTo>
                  <a:pt x="445770" y="61046"/>
                  <a:pt x="346710" y="94383"/>
                  <a:pt x="242888" y="97241"/>
                </a:cubicBezTo>
                <a:lnTo>
                  <a:pt x="67628" y="97241"/>
                </a:lnTo>
                <a:cubicBezTo>
                  <a:pt x="30480" y="97241"/>
                  <a:pt x="0" y="127721"/>
                  <a:pt x="0" y="164868"/>
                </a:cubicBezTo>
                <a:lnTo>
                  <a:pt x="0" y="242973"/>
                </a:lnTo>
                <a:cubicBezTo>
                  <a:pt x="0" y="280121"/>
                  <a:pt x="30480" y="310601"/>
                  <a:pt x="67628" y="310601"/>
                </a:cubicBezTo>
                <a:lnTo>
                  <a:pt x="175260" y="310601"/>
                </a:lnTo>
                <a:cubicBezTo>
                  <a:pt x="175260" y="369656"/>
                  <a:pt x="180975" y="445856"/>
                  <a:pt x="279083" y="484908"/>
                </a:cubicBezTo>
                <a:cubicBezTo>
                  <a:pt x="280035" y="484908"/>
                  <a:pt x="280988" y="485861"/>
                  <a:pt x="282893" y="485861"/>
                </a:cubicBezTo>
                <a:cubicBezTo>
                  <a:pt x="286703" y="485861"/>
                  <a:pt x="290513" y="483956"/>
                  <a:pt x="291465" y="480146"/>
                </a:cubicBezTo>
                <a:cubicBezTo>
                  <a:pt x="293370" y="475383"/>
                  <a:pt x="291465" y="469668"/>
                  <a:pt x="285750" y="467763"/>
                </a:cubicBezTo>
                <a:cubicBezTo>
                  <a:pt x="199073" y="433473"/>
                  <a:pt x="194310" y="366798"/>
                  <a:pt x="194310" y="310601"/>
                </a:cubicBezTo>
                <a:lnTo>
                  <a:pt x="242888" y="310601"/>
                </a:lnTo>
                <a:cubicBezTo>
                  <a:pt x="345758" y="310601"/>
                  <a:pt x="447675" y="344891"/>
                  <a:pt x="529590" y="405851"/>
                </a:cubicBezTo>
                <a:cubicBezTo>
                  <a:pt x="532448" y="407756"/>
                  <a:pt x="536258" y="408708"/>
                  <a:pt x="539115" y="406803"/>
                </a:cubicBezTo>
                <a:cubicBezTo>
                  <a:pt x="541973" y="404898"/>
                  <a:pt x="544830" y="402041"/>
                  <a:pt x="544830" y="398231"/>
                </a:cubicBezTo>
                <a:lnTo>
                  <a:pt x="544830" y="270596"/>
                </a:lnTo>
                <a:cubicBezTo>
                  <a:pt x="578168" y="265833"/>
                  <a:pt x="603885" y="237258"/>
                  <a:pt x="603885" y="202968"/>
                </a:cubicBezTo>
                <a:cubicBezTo>
                  <a:pt x="603885" y="168678"/>
                  <a:pt x="578168" y="141056"/>
                  <a:pt x="544830" y="136293"/>
                </a:cubicBezTo>
                <a:close/>
                <a:moveTo>
                  <a:pt x="174308" y="291551"/>
                </a:moveTo>
                <a:lnTo>
                  <a:pt x="66675" y="291551"/>
                </a:lnTo>
                <a:cubicBezTo>
                  <a:pt x="40005" y="291551"/>
                  <a:pt x="18098" y="269643"/>
                  <a:pt x="18098" y="242973"/>
                </a:cubicBezTo>
                <a:lnTo>
                  <a:pt x="18098" y="164868"/>
                </a:lnTo>
                <a:cubicBezTo>
                  <a:pt x="18098" y="138198"/>
                  <a:pt x="40005" y="116291"/>
                  <a:pt x="66675" y="116291"/>
                </a:cubicBezTo>
                <a:lnTo>
                  <a:pt x="174308" y="116291"/>
                </a:lnTo>
                <a:lnTo>
                  <a:pt x="174308" y="291551"/>
                </a:lnTo>
                <a:close/>
                <a:moveTo>
                  <a:pt x="525780" y="380133"/>
                </a:moveTo>
                <a:cubicBezTo>
                  <a:pt x="442913" y="322983"/>
                  <a:pt x="342900" y="292503"/>
                  <a:pt x="242888" y="291551"/>
                </a:cubicBezTo>
                <a:lnTo>
                  <a:pt x="194310" y="291551"/>
                </a:lnTo>
                <a:lnTo>
                  <a:pt x="194310" y="116291"/>
                </a:lnTo>
                <a:lnTo>
                  <a:pt x="243840" y="116291"/>
                </a:lnTo>
                <a:cubicBezTo>
                  <a:pt x="344805" y="113433"/>
                  <a:pt x="442913" y="82953"/>
                  <a:pt x="526733" y="27708"/>
                </a:cubicBezTo>
                <a:lnTo>
                  <a:pt x="526733" y="380133"/>
                </a:lnTo>
                <a:close/>
                <a:moveTo>
                  <a:pt x="544830" y="251546"/>
                </a:moveTo>
                <a:lnTo>
                  <a:pt x="544830" y="156296"/>
                </a:lnTo>
                <a:cubicBezTo>
                  <a:pt x="567690" y="161058"/>
                  <a:pt x="584835" y="180108"/>
                  <a:pt x="584835" y="203921"/>
                </a:cubicBezTo>
                <a:cubicBezTo>
                  <a:pt x="584835" y="227733"/>
                  <a:pt x="567690" y="247736"/>
                  <a:pt x="544830" y="251546"/>
                </a:cubicBezTo>
                <a:close/>
              </a:path>
            </a:pathLst>
          </a:custGeom>
          <a:solidFill>
            <a:srgbClr val="7E1751"/>
          </a:solidFill>
          <a:ln w="9525" cap="flat">
            <a:noFill/>
            <a:prstDash val="solid"/>
            <a:miter/>
          </a:ln>
        </p:spPr>
        <p:txBody>
          <a:bodyPr rtlCol="0" anchor="ctr"/>
          <a:lstStyle/>
          <a:p>
            <a:endParaRPr lang="fr-FR"/>
          </a:p>
        </p:txBody>
      </p:sp>
      <p:grpSp>
        <p:nvGrpSpPr>
          <p:cNvPr id="5" name="Groupe 4">
            <a:extLst>
              <a:ext uri="{FF2B5EF4-FFF2-40B4-BE49-F238E27FC236}">
                <a16:creationId xmlns:a16="http://schemas.microsoft.com/office/drawing/2014/main" xmlns="" id="{029FB753-480A-49CC-9188-F3851BE9D0C0}"/>
              </a:ext>
            </a:extLst>
          </p:cNvPr>
          <p:cNvGrpSpPr/>
          <p:nvPr/>
        </p:nvGrpSpPr>
        <p:grpSpPr>
          <a:xfrm>
            <a:off x="412707" y="1441574"/>
            <a:ext cx="485316" cy="485760"/>
            <a:chOff x="412707" y="1441574"/>
            <a:chExt cx="485316" cy="485760"/>
          </a:xfrm>
        </p:grpSpPr>
        <p:sp>
          <p:nvSpPr>
            <p:cNvPr id="20" name="Forme libre : forme 15">
              <a:extLst>
                <a:ext uri="{FF2B5EF4-FFF2-40B4-BE49-F238E27FC236}">
                  <a16:creationId xmlns:a16="http://schemas.microsoft.com/office/drawing/2014/main" xmlns="" id="{57682C40-81E2-4BA9-BB0D-CA39FF8D16B5}"/>
                </a:ext>
              </a:extLst>
            </p:cNvPr>
            <p:cNvSpPr/>
            <p:nvPr/>
          </p:nvSpPr>
          <p:spPr>
            <a:xfrm>
              <a:off x="521178" y="1540614"/>
              <a:ext cx="158115" cy="158829"/>
            </a:xfrm>
            <a:custGeom>
              <a:avLst/>
              <a:gdLst>
                <a:gd name="connsiteX0" fmla="*/ 158115 w 158115"/>
                <a:gd name="connsiteY0" fmla="*/ 79772 h 158829"/>
                <a:gd name="connsiteX1" fmla="*/ 135255 w 158115"/>
                <a:gd name="connsiteY1" fmla="*/ 23574 h 158829"/>
                <a:gd name="connsiteX2" fmla="*/ 22860 w 158115"/>
                <a:gd name="connsiteY2" fmla="*/ 23574 h 158829"/>
                <a:gd name="connsiteX3" fmla="*/ 22860 w 158115"/>
                <a:gd name="connsiteY3" fmla="*/ 23574 h 158829"/>
                <a:gd name="connsiteX4" fmla="*/ 0 w 158115"/>
                <a:gd name="connsiteY4" fmla="*/ 79772 h 158829"/>
                <a:gd name="connsiteX5" fmla="*/ 22860 w 158115"/>
                <a:gd name="connsiteY5" fmla="*/ 135969 h 158829"/>
                <a:gd name="connsiteX6" fmla="*/ 79057 w 158115"/>
                <a:gd name="connsiteY6" fmla="*/ 158829 h 158829"/>
                <a:gd name="connsiteX7" fmla="*/ 135255 w 158115"/>
                <a:gd name="connsiteY7" fmla="*/ 135969 h 158829"/>
                <a:gd name="connsiteX8" fmla="*/ 158115 w 158115"/>
                <a:gd name="connsiteY8" fmla="*/ 79772 h 158829"/>
                <a:gd name="connsiteX9" fmla="*/ 36195 w 158115"/>
                <a:gd name="connsiteY9" fmla="*/ 121682 h 158829"/>
                <a:gd name="connsiteX10" fmla="*/ 18097 w 158115"/>
                <a:gd name="connsiteY10" fmla="*/ 78819 h 158829"/>
                <a:gd name="connsiteX11" fmla="*/ 36195 w 158115"/>
                <a:gd name="connsiteY11" fmla="*/ 35957 h 158829"/>
                <a:gd name="connsiteX12" fmla="*/ 36195 w 158115"/>
                <a:gd name="connsiteY12" fmla="*/ 35957 h 158829"/>
                <a:gd name="connsiteX13" fmla="*/ 79057 w 158115"/>
                <a:gd name="connsiteY13" fmla="*/ 17859 h 158829"/>
                <a:gd name="connsiteX14" fmla="*/ 121920 w 158115"/>
                <a:gd name="connsiteY14" fmla="*/ 35957 h 158829"/>
                <a:gd name="connsiteX15" fmla="*/ 140018 w 158115"/>
                <a:gd name="connsiteY15" fmla="*/ 78819 h 158829"/>
                <a:gd name="connsiteX16" fmla="*/ 121920 w 158115"/>
                <a:gd name="connsiteY16" fmla="*/ 121682 h 158829"/>
                <a:gd name="connsiteX17" fmla="*/ 36195 w 158115"/>
                <a:gd name="connsiteY17" fmla="*/ 121682 h 15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115" h="158829">
                  <a:moveTo>
                    <a:pt x="158115" y="79772"/>
                  </a:moveTo>
                  <a:cubicBezTo>
                    <a:pt x="158115" y="58817"/>
                    <a:pt x="149543" y="38814"/>
                    <a:pt x="135255" y="23574"/>
                  </a:cubicBezTo>
                  <a:cubicBezTo>
                    <a:pt x="103823" y="-7858"/>
                    <a:pt x="53340" y="-7858"/>
                    <a:pt x="22860" y="23574"/>
                  </a:cubicBezTo>
                  <a:cubicBezTo>
                    <a:pt x="22860" y="23574"/>
                    <a:pt x="22860" y="23574"/>
                    <a:pt x="22860" y="23574"/>
                  </a:cubicBezTo>
                  <a:cubicBezTo>
                    <a:pt x="7620" y="38814"/>
                    <a:pt x="0" y="58817"/>
                    <a:pt x="0" y="79772"/>
                  </a:cubicBezTo>
                  <a:cubicBezTo>
                    <a:pt x="0" y="100727"/>
                    <a:pt x="8572" y="120729"/>
                    <a:pt x="22860" y="135969"/>
                  </a:cubicBezTo>
                  <a:cubicBezTo>
                    <a:pt x="38100" y="151209"/>
                    <a:pt x="59055" y="158829"/>
                    <a:pt x="79057" y="158829"/>
                  </a:cubicBezTo>
                  <a:cubicBezTo>
                    <a:pt x="99060" y="158829"/>
                    <a:pt x="120015" y="151209"/>
                    <a:pt x="135255" y="135969"/>
                  </a:cubicBezTo>
                  <a:cubicBezTo>
                    <a:pt x="150495" y="120729"/>
                    <a:pt x="158115" y="100727"/>
                    <a:pt x="158115" y="79772"/>
                  </a:cubicBezTo>
                  <a:close/>
                  <a:moveTo>
                    <a:pt x="36195" y="121682"/>
                  </a:moveTo>
                  <a:cubicBezTo>
                    <a:pt x="24765" y="110252"/>
                    <a:pt x="18097" y="95012"/>
                    <a:pt x="18097" y="78819"/>
                  </a:cubicBezTo>
                  <a:cubicBezTo>
                    <a:pt x="18097" y="62627"/>
                    <a:pt x="24765" y="47387"/>
                    <a:pt x="36195" y="35957"/>
                  </a:cubicBezTo>
                  <a:lnTo>
                    <a:pt x="36195" y="35957"/>
                  </a:lnTo>
                  <a:cubicBezTo>
                    <a:pt x="47625" y="24527"/>
                    <a:pt x="63818" y="17859"/>
                    <a:pt x="79057" y="17859"/>
                  </a:cubicBezTo>
                  <a:cubicBezTo>
                    <a:pt x="94298" y="17859"/>
                    <a:pt x="110490" y="23574"/>
                    <a:pt x="121920" y="35957"/>
                  </a:cubicBezTo>
                  <a:cubicBezTo>
                    <a:pt x="133350" y="47387"/>
                    <a:pt x="140018" y="62627"/>
                    <a:pt x="140018" y="78819"/>
                  </a:cubicBezTo>
                  <a:cubicBezTo>
                    <a:pt x="140018" y="95012"/>
                    <a:pt x="133350" y="110252"/>
                    <a:pt x="121920" y="121682"/>
                  </a:cubicBezTo>
                  <a:cubicBezTo>
                    <a:pt x="98107" y="145494"/>
                    <a:pt x="60007" y="145494"/>
                    <a:pt x="36195" y="121682"/>
                  </a:cubicBezTo>
                  <a:close/>
                </a:path>
              </a:pathLst>
            </a:custGeom>
            <a:solidFill>
              <a:srgbClr val="7E1751"/>
            </a:solidFill>
            <a:ln w="9525" cap="flat">
              <a:noFill/>
              <a:prstDash val="solid"/>
              <a:miter/>
            </a:ln>
          </p:spPr>
          <p:txBody>
            <a:bodyPr rtlCol="0" anchor="ctr"/>
            <a:lstStyle/>
            <a:p>
              <a:endParaRPr lang="fr-FR"/>
            </a:p>
          </p:txBody>
        </p:sp>
        <p:sp>
          <p:nvSpPr>
            <p:cNvPr id="21" name="Forme libre : forme 16">
              <a:extLst>
                <a:ext uri="{FF2B5EF4-FFF2-40B4-BE49-F238E27FC236}">
                  <a16:creationId xmlns:a16="http://schemas.microsoft.com/office/drawing/2014/main" xmlns="" id="{0C2A81C2-0169-4385-BA5D-C2292880661A}"/>
                </a:ext>
              </a:extLst>
            </p:cNvPr>
            <p:cNvSpPr/>
            <p:nvPr/>
          </p:nvSpPr>
          <p:spPr>
            <a:xfrm>
              <a:off x="715488" y="1727066"/>
              <a:ext cx="112395" cy="112394"/>
            </a:xfrm>
            <a:custGeom>
              <a:avLst/>
              <a:gdLst>
                <a:gd name="connsiteX0" fmla="*/ 56197 w 112395"/>
                <a:gd name="connsiteY0" fmla="*/ 0 h 112394"/>
                <a:gd name="connsiteX1" fmla="*/ 0 w 112395"/>
                <a:gd name="connsiteY1" fmla="*/ 56197 h 112394"/>
                <a:gd name="connsiteX2" fmla="*/ 56197 w 112395"/>
                <a:gd name="connsiteY2" fmla="*/ 112395 h 112394"/>
                <a:gd name="connsiteX3" fmla="*/ 112395 w 112395"/>
                <a:gd name="connsiteY3" fmla="*/ 56197 h 112394"/>
                <a:gd name="connsiteX4" fmla="*/ 56197 w 112395"/>
                <a:gd name="connsiteY4" fmla="*/ 0 h 112394"/>
                <a:gd name="connsiteX5" fmla="*/ 56197 w 112395"/>
                <a:gd name="connsiteY5" fmla="*/ 93345 h 112394"/>
                <a:gd name="connsiteX6" fmla="*/ 19050 w 112395"/>
                <a:gd name="connsiteY6" fmla="*/ 56197 h 112394"/>
                <a:gd name="connsiteX7" fmla="*/ 56197 w 112395"/>
                <a:gd name="connsiteY7" fmla="*/ 19050 h 112394"/>
                <a:gd name="connsiteX8" fmla="*/ 93345 w 112395"/>
                <a:gd name="connsiteY8" fmla="*/ 56197 h 112394"/>
                <a:gd name="connsiteX9" fmla="*/ 56197 w 112395"/>
                <a:gd name="connsiteY9" fmla="*/ 93345 h 11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 h="112394">
                  <a:moveTo>
                    <a:pt x="56197" y="0"/>
                  </a:moveTo>
                  <a:cubicBezTo>
                    <a:pt x="24765" y="0"/>
                    <a:pt x="0" y="24765"/>
                    <a:pt x="0" y="56197"/>
                  </a:cubicBezTo>
                  <a:cubicBezTo>
                    <a:pt x="0" y="87630"/>
                    <a:pt x="24765" y="112395"/>
                    <a:pt x="56197" y="112395"/>
                  </a:cubicBezTo>
                  <a:cubicBezTo>
                    <a:pt x="87630" y="112395"/>
                    <a:pt x="112395" y="87630"/>
                    <a:pt x="112395" y="56197"/>
                  </a:cubicBezTo>
                  <a:cubicBezTo>
                    <a:pt x="112395" y="24765"/>
                    <a:pt x="86678" y="0"/>
                    <a:pt x="56197" y="0"/>
                  </a:cubicBezTo>
                  <a:close/>
                  <a:moveTo>
                    <a:pt x="56197" y="93345"/>
                  </a:moveTo>
                  <a:cubicBezTo>
                    <a:pt x="35242" y="93345"/>
                    <a:pt x="19050" y="76200"/>
                    <a:pt x="19050" y="56197"/>
                  </a:cubicBezTo>
                  <a:cubicBezTo>
                    <a:pt x="19050" y="35243"/>
                    <a:pt x="36195" y="19050"/>
                    <a:pt x="56197" y="19050"/>
                  </a:cubicBezTo>
                  <a:cubicBezTo>
                    <a:pt x="77153" y="19050"/>
                    <a:pt x="93345" y="36195"/>
                    <a:pt x="93345" y="56197"/>
                  </a:cubicBezTo>
                  <a:cubicBezTo>
                    <a:pt x="93345" y="77152"/>
                    <a:pt x="76200" y="93345"/>
                    <a:pt x="56197" y="93345"/>
                  </a:cubicBezTo>
                  <a:close/>
                </a:path>
              </a:pathLst>
            </a:custGeom>
            <a:solidFill>
              <a:srgbClr val="7E1751"/>
            </a:solidFill>
            <a:ln w="9525" cap="flat">
              <a:noFill/>
              <a:prstDash val="solid"/>
              <a:miter/>
            </a:ln>
          </p:spPr>
          <p:txBody>
            <a:bodyPr rtlCol="0" anchor="ctr"/>
            <a:lstStyle/>
            <a:p>
              <a:endParaRPr lang="fr-FR"/>
            </a:p>
          </p:txBody>
        </p:sp>
        <p:sp>
          <p:nvSpPr>
            <p:cNvPr id="22" name="Forme libre : forme 17">
              <a:extLst>
                <a:ext uri="{FF2B5EF4-FFF2-40B4-BE49-F238E27FC236}">
                  <a16:creationId xmlns:a16="http://schemas.microsoft.com/office/drawing/2014/main" xmlns="" id="{32C38F33-F6D8-4880-B8C8-AC9FFF51673E}"/>
                </a:ext>
              </a:extLst>
            </p:cNvPr>
            <p:cNvSpPr/>
            <p:nvPr/>
          </p:nvSpPr>
          <p:spPr>
            <a:xfrm>
              <a:off x="412707" y="1441574"/>
              <a:ext cx="485316" cy="485760"/>
            </a:xfrm>
            <a:custGeom>
              <a:avLst/>
              <a:gdLst>
                <a:gd name="connsiteX0" fmla="*/ 479946 w 485316"/>
                <a:gd name="connsiteY0" fmla="*/ 380033 h 485760"/>
                <a:gd name="connsiteX1" fmla="*/ 461848 w 485316"/>
                <a:gd name="connsiteY1" fmla="*/ 362888 h 485760"/>
                <a:gd name="connsiteX2" fmla="*/ 461848 w 485316"/>
                <a:gd name="connsiteY2" fmla="*/ 340028 h 485760"/>
                <a:gd name="connsiteX3" fmla="*/ 479946 w 485316"/>
                <a:gd name="connsiteY3" fmla="*/ 322883 h 485760"/>
                <a:gd name="connsiteX4" fmla="*/ 482803 w 485316"/>
                <a:gd name="connsiteY4" fmla="*/ 301928 h 485760"/>
                <a:gd name="connsiteX5" fmla="*/ 461848 w 485316"/>
                <a:gd name="connsiteY5" fmla="*/ 266686 h 485760"/>
                <a:gd name="connsiteX6" fmla="*/ 442798 w 485316"/>
                <a:gd name="connsiteY6" fmla="*/ 259066 h 485760"/>
                <a:gd name="connsiteX7" fmla="*/ 418033 w 485316"/>
                <a:gd name="connsiteY7" fmla="*/ 265733 h 485760"/>
                <a:gd name="connsiteX8" fmla="*/ 398983 w 485316"/>
                <a:gd name="connsiteY8" fmla="*/ 255256 h 485760"/>
                <a:gd name="connsiteX9" fmla="*/ 392316 w 485316"/>
                <a:gd name="connsiteY9" fmla="*/ 230491 h 485760"/>
                <a:gd name="connsiteX10" fmla="*/ 376123 w 485316"/>
                <a:gd name="connsiteY10" fmla="*/ 217156 h 485760"/>
                <a:gd name="connsiteX11" fmla="*/ 372313 w 485316"/>
                <a:gd name="connsiteY11" fmla="*/ 217156 h 485760"/>
                <a:gd name="connsiteX12" fmla="*/ 375171 w 485316"/>
                <a:gd name="connsiteY12" fmla="*/ 207631 h 485760"/>
                <a:gd name="connsiteX13" fmla="*/ 365646 w 485316"/>
                <a:gd name="connsiteY13" fmla="*/ 184771 h 485760"/>
                <a:gd name="connsiteX14" fmla="*/ 332308 w 485316"/>
                <a:gd name="connsiteY14" fmla="*/ 166673 h 485760"/>
                <a:gd name="connsiteX15" fmla="*/ 323736 w 485316"/>
                <a:gd name="connsiteY15" fmla="*/ 134288 h 485760"/>
                <a:gd name="connsiteX16" fmla="*/ 343738 w 485316"/>
                <a:gd name="connsiteY16" fmla="*/ 100951 h 485760"/>
                <a:gd name="connsiteX17" fmla="*/ 340881 w 485316"/>
                <a:gd name="connsiteY17" fmla="*/ 76186 h 485760"/>
                <a:gd name="connsiteX18" fmla="*/ 299923 w 485316"/>
                <a:gd name="connsiteY18" fmla="*/ 35228 h 485760"/>
                <a:gd name="connsiteX19" fmla="*/ 275158 w 485316"/>
                <a:gd name="connsiteY19" fmla="*/ 32371 h 485760"/>
                <a:gd name="connsiteX20" fmla="*/ 240868 w 485316"/>
                <a:gd name="connsiteY20" fmla="*/ 53326 h 485760"/>
                <a:gd name="connsiteX21" fmla="*/ 211341 w 485316"/>
                <a:gd name="connsiteY21" fmla="*/ 45706 h 485760"/>
                <a:gd name="connsiteX22" fmla="*/ 191338 w 485316"/>
                <a:gd name="connsiteY22" fmla="*/ 10463 h 485760"/>
                <a:gd name="connsiteX23" fmla="*/ 168478 w 485316"/>
                <a:gd name="connsiteY23" fmla="*/ 938 h 485760"/>
                <a:gd name="connsiteX24" fmla="*/ 112281 w 485316"/>
                <a:gd name="connsiteY24" fmla="*/ 16178 h 485760"/>
                <a:gd name="connsiteX25" fmla="*/ 97041 w 485316"/>
                <a:gd name="connsiteY25" fmla="*/ 36181 h 485760"/>
                <a:gd name="connsiteX26" fmla="*/ 97993 w 485316"/>
                <a:gd name="connsiteY26" fmla="*/ 78091 h 485760"/>
                <a:gd name="connsiteX27" fmla="*/ 77991 w 485316"/>
                <a:gd name="connsiteY27" fmla="*/ 98093 h 485760"/>
                <a:gd name="connsiteX28" fmla="*/ 36081 w 485316"/>
                <a:gd name="connsiteY28" fmla="*/ 97141 h 485760"/>
                <a:gd name="connsiteX29" fmla="*/ 16078 w 485316"/>
                <a:gd name="connsiteY29" fmla="*/ 112381 h 485760"/>
                <a:gd name="connsiteX30" fmla="*/ 838 w 485316"/>
                <a:gd name="connsiteY30" fmla="*/ 168578 h 485760"/>
                <a:gd name="connsiteX31" fmla="*/ 10363 w 485316"/>
                <a:gd name="connsiteY31" fmla="*/ 191438 h 485760"/>
                <a:gd name="connsiteX32" fmla="*/ 45606 w 485316"/>
                <a:gd name="connsiteY32" fmla="*/ 211441 h 485760"/>
                <a:gd name="connsiteX33" fmla="*/ 53226 w 485316"/>
                <a:gd name="connsiteY33" fmla="*/ 240968 h 485760"/>
                <a:gd name="connsiteX34" fmla="*/ 32271 w 485316"/>
                <a:gd name="connsiteY34" fmla="*/ 274306 h 485760"/>
                <a:gd name="connsiteX35" fmla="*/ 35128 w 485316"/>
                <a:gd name="connsiteY35" fmla="*/ 299071 h 485760"/>
                <a:gd name="connsiteX36" fmla="*/ 76086 w 485316"/>
                <a:gd name="connsiteY36" fmla="*/ 340981 h 485760"/>
                <a:gd name="connsiteX37" fmla="*/ 100851 w 485316"/>
                <a:gd name="connsiteY37" fmla="*/ 343838 h 485760"/>
                <a:gd name="connsiteX38" fmla="*/ 134188 w 485316"/>
                <a:gd name="connsiteY38" fmla="*/ 323836 h 485760"/>
                <a:gd name="connsiteX39" fmla="*/ 166573 w 485316"/>
                <a:gd name="connsiteY39" fmla="*/ 332408 h 485760"/>
                <a:gd name="connsiteX40" fmla="*/ 184671 w 485316"/>
                <a:gd name="connsiteY40" fmla="*/ 365746 h 485760"/>
                <a:gd name="connsiteX41" fmla="*/ 207531 w 485316"/>
                <a:gd name="connsiteY41" fmla="*/ 375271 h 485760"/>
                <a:gd name="connsiteX42" fmla="*/ 248488 w 485316"/>
                <a:gd name="connsiteY42" fmla="*/ 364793 h 485760"/>
                <a:gd name="connsiteX43" fmla="*/ 233248 w 485316"/>
                <a:gd name="connsiteY43" fmla="*/ 380033 h 485760"/>
                <a:gd name="connsiteX44" fmla="*/ 230391 w 485316"/>
                <a:gd name="connsiteY44" fmla="*/ 400988 h 485760"/>
                <a:gd name="connsiteX45" fmla="*/ 251346 w 485316"/>
                <a:gd name="connsiteY45" fmla="*/ 436231 h 485760"/>
                <a:gd name="connsiteX46" fmla="*/ 270396 w 485316"/>
                <a:gd name="connsiteY46" fmla="*/ 443851 h 485760"/>
                <a:gd name="connsiteX47" fmla="*/ 297066 w 485316"/>
                <a:gd name="connsiteY47" fmla="*/ 436231 h 485760"/>
                <a:gd name="connsiteX48" fmla="*/ 313258 w 485316"/>
                <a:gd name="connsiteY48" fmla="*/ 445756 h 485760"/>
                <a:gd name="connsiteX49" fmla="*/ 319926 w 485316"/>
                <a:gd name="connsiteY49" fmla="*/ 472426 h 485760"/>
                <a:gd name="connsiteX50" fmla="*/ 336118 w 485316"/>
                <a:gd name="connsiteY50" fmla="*/ 485761 h 485760"/>
                <a:gd name="connsiteX51" fmla="*/ 336118 w 485316"/>
                <a:gd name="connsiteY51" fmla="*/ 485761 h 485760"/>
                <a:gd name="connsiteX52" fmla="*/ 377076 w 485316"/>
                <a:gd name="connsiteY52" fmla="*/ 485761 h 485760"/>
                <a:gd name="connsiteX53" fmla="*/ 393268 w 485316"/>
                <a:gd name="connsiteY53" fmla="*/ 472426 h 485760"/>
                <a:gd name="connsiteX54" fmla="*/ 399936 w 485316"/>
                <a:gd name="connsiteY54" fmla="*/ 447661 h 485760"/>
                <a:gd name="connsiteX55" fmla="*/ 418986 w 485316"/>
                <a:gd name="connsiteY55" fmla="*/ 437183 h 485760"/>
                <a:gd name="connsiteX56" fmla="*/ 443751 w 485316"/>
                <a:gd name="connsiteY56" fmla="*/ 443851 h 485760"/>
                <a:gd name="connsiteX57" fmla="*/ 462801 w 485316"/>
                <a:gd name="connsiteY57" fmla="*/ 436231 h 485760"/>
                <a:gd name="connsiteX58" fmla="*/ 483756 w 485316"/>
                <a:gd name="connsiteY58" fmla="*/ 400988 h 485760"/>
                <a:gd name="connsiteX59" fmla="*/ 479946 w 485316"/>
                <a:gd name="connsiteY59" fmla="*/ 380033 h 485760"/>
                <a:gd name="connsiteX60" fmla="*/ 202768 w 485316"/>
                <a:gd name="connsiteY60" fmla="*/ 357173 h 485760"/>
                <a:gd name="connsiteX61" fmla="*/ 201816 w 485316"/>
                <a:gd name="connsiteY61" fmla="*/ 356221 h 485760"/>
                <a:gd name="connsiteX62" fmla="*/ 180861 w 485316"/>
                <a:gd name="connsiteY62" fmla="*/ 319073 h 485760"/>
                <a:gd name="connsiteX63" fmla="*/ 173241 w 485316"/>
                <a:gd name="connsiteY63" fmla="*/ 314311 h 485760"/>
                <a:gd name="connsiteX64" fmla="*/ 137046 w 485316"/>
                <a:gd name="connsiteY64" fmla="*/ 303833 h 485760"/>
                <a:gd name="connsiteX65" fmla="*/ 133236 w 485316"/>
                <a:gd name="connsiteY65" fmla="*/ 302881 h 485760"/>
                <a:gd name="connsiteX66" fmla="*/ 128473 w 485316"/>
                <a:gd name="connsiteY66" fmla="*/ 303833 h 485760"/>
                <a:gd name="connsiteX67" fmla="*/ 91326 w 485316"/>
                <a:gd name="connsiteY67" fmla="*/ 325741 h 485760"/>
                <a:gd name="connsiteX68" fmla="*/ 89421 w 485316"/>
                <a:gd name="connsiteY68" fmla="*/ 325741 h 485760"/>
                <a:gd name="connsiteX69" fmla="*/ 48463 w 485316"/>
                <a:gd name="connsiteY69" fmla="*/ 284783 h 485760"/>
                <a:gd name="connsiteX70" fmla="*/ 48463 w 485316"/>
                <a:gd name="connsiteY70" fmla="*/ 282878 h 485760"/>
                <a:gd name="connsiteX71" fmla="*/ 71323 w 485316"/>
                <a:gd name="connsiteY71" fmla="*/ 244778 h 485760"/>
                <a:gd name="connsiteX72" fmla="*/ 72276 w 485316"/>
                <a:gd name="connsiteY72" fmla="*/ 236206 h 485760"/>
                <a:gd name="connsiteX73" fmla="*/ 63703 w 485316"/>
                <a:gd name="connsiteY73" fmla="*/ 202868 h 485760"/>
                <a:gd name="connsiteX74" fmla="*/ 58941 w 485316"/>
                <a:gd name="connsiteY74" fmla="*/ 195248 h 485760"/>
                <a:gd name="connsiteX75" fmla="*/ 18936 w 485316"/>
                <a:gd name="connsiteY75" fmla="*/ 173341 h 485760"/>
                <a:gd name="connsiteX76" fmla="*/ 17983 w 485316"/>
                <a:gd name="connsiteY76" fmla="*/ 173341 h 485760"/>
                <a:gd name="connsiteX77" fmla="*/ 33223 w 485316"/>
                <a:gd name="connsiteY77" fmla="*/ 117143 h 485760"/>
                <a:gd name="connsiteX78" fmla="*/ 34176 w 485316"/>
                <a:gd name="connsiteY78" fmla="*/ 116191 h 485760"/>
                <a:gd name="connsiteX79" fmla="*/ 80848 w 485316"/>
                <a:gd name="connsiteY79" fmla="*/ 117143 h 485760"/>
                <a:gd name="connsiteX80" fmla="*/ 88468 w 485316"/>
                <a:gd name="connsiteY80" fmla="*/ 113333 h 485760"/>
                <a:gd name="connsiteX81" fmla="*/ 112281 w 485316"/>
                <a:gd name="connsiteY81" fmla="*/ 89521 h 485760"/>
                <a:gd name="connsiteX82" fmla="*/ 116091 w 485316"/>
                <a:gd name="connsiteY82" fmla="*/ 81901 h 485760"/>
                <a:gd name="connsiteX83" fmla="*/ 115138 w 485316"/>
                <a:gd name="connsiteY83" fmla="*/ 35228 h 485760"/>
                <a:gd name="connsiteX84" fmla="*/ 116091 w 485316"/>
                <a:gd name="connsiteY84" fmla="*/ 34276 h 485760"/>
                <a:gd name="connsiteX85" fmla="*/ 172288 w 485316"/>
                <a:gd name="connsiteY85" fmla="*/ 19036 h 485760"/>
                <a:gd name="connsiteX86" fmla="*/ 173241 w 485316"/>
                <a:gd name="connsiteY86" fmla="*/ 19988 h 485760"/>
                <a:gd name="connsiteX87" fmla="*/ 195148 w 485316"/>
                <a:gd name="connsiteY87" fmla="*/ 59993 h 485760"/>
                <a:gd name="connsiteX88" fmla="*/ 202768 w 485316"/>
                <a:gd name="connsiteY88" fmla="*/ 64756 h 485760"/>
                <a:gd name="connsiteX89" fmla="*/ 236106 w 485316"/>
                <a:gd name="connsiteY89" fmla="*/ 73328 h 485760"/>
                <a:gd name="connsiteX90" fmla="*/ 244678 w 485316"/>
                <a:gd name="connsiteY90" fmla="*/ 72376 h 485760"/>
                <a:gd name="connsiteX91" fmla="*/ 283731 w 485316"/>
                <a:gd name="connsiteY91" fmla="*/ 49516 h 485760"/>
                <a:gd name="connsiteX92" fmla="*/ 285636 w 485316"/>
                <a:gd name="connsiteY92" fmla="*/ 49516 h 485760"/>
                <a:gd name="connsiteX93" fmla="*/ 326593 w 485316"/>
                <a:gd name="connsiteY93" fmla="*/ 90473 h 485760"/>
                <a:gd name="connsiteX94" fmla="*/ 326593 w 485316"/>
                <a:gd name="connsiteY94" fmla="*/ 92378 h 485760"/>
                <a:gd name="connsiteX95" fmla="*/ 304686 w 485316"/>
                <a:gd name="connsiteY95" fmla="*/ 129526 h 485760"/>
                <a:gd name="connsiteX96" fmla="*/ 303733 w 485316"/>
                <a:gd name="connsiteY96" fmla="*/ 138098 h 485760"/>
                <a:gd name="connsiteX97" fmla="*/ 314211 w 485316"/>
                <a:gd name="connsiteY97" fmla="*/ 174293 h 485760"/>
                <a:gd name="connsiteX98" fmla="*/ 318973 w 485316"/>
                <a:gd name="connsiteY98" fmla="*/ 181913 h 485760"/>
                <a:gd name="connsiteX99" fmla="*/ 356121 w 485316"/>
                <a:gd name="connsiteY99" fmla="*/ 202868 h 485760"/>
                <a:gd name="connsiteX100" fmla="*/ 357073 w 485316"/>
                <a:gd name="connsiteY100" fmla="*/ 203821 h 485760"/>
                <a:gd name="connsiteX101" fmla="*/ 353263 w 485316"/>
                <a:gd name="connsiteY101" fmla="*/ 217156 h 485760"/>
                <a:gd name="connsiteX102" fmla="*/ 336118 w 485316"/>
                <a:gd name="connsiteY102" fmla="*/ 217156 h 485760"/>
                <a:gd name="connsiteX103" fmla="*/ 319926 w 485316"/>
                <a:gd name="connsiteY103" fmla="*/ 230491 h 485760"/>
                <a:gd name="connsiteX104" fmla="*/ 313258 w 485316"/>
                <a:gd name="connsiteY104" fmla="*/ 256208 h 485760"/>
                <a:gd name="connsiteX105" fmla="*/ 297066 w 485316"/>
                <a:gd name="connsiteY105" fmla="*/ 265733 h 485760"/>
                <a:gd name="connsiteX106" fmla="*/ 270396 w 485316"/>
                <a:gd name="connsiteY106" fmla="*/ 258113 h 485760"/>
                <a:gd name="connsiteX107" fmla="*/ 251346 w 485316"/>
                <a:gd name="connsiteY107" fmla="*/ 265733 h 485760"/>
                <a:gd name="connsiteX108" fmla="*/ 230391 w 485316"/>
                <a:gd name="connsiteY108" fmla="*/ 300976 h 485760"/>
                <a:gd name="connsiteX109" fmla="*/ 233248 w 485316"/>
                <a:gd name="connsiteY109" fmla="*/ 321931 h 485760"/>
                <a:gd name="connsiteX110" fmla="*/ 253251 w 485316"/>
                <a:gd name="connsiteY110" fmla="*/ 340981 h 485760"/>
                <a:gd name="connsiteX111" fmla="*/ 253251 w 485316"/>
                <a:gd name="connsiteY111" fmla="*/ 342886 h 485760"/>
                <a:gd name="connsiteX112" fmla="*/ 202768 w 485316"/>
                <a:gd name="connsiteY112" fmla="*/ 357173 h 485760"/>
                <a:gd name="connsiteX113" fmla="*/ 446608 w 485316"/>
                <a:gd name="connsiteY113" fmla="*/ 425753 h 485760"/>
                <a:gd name="connsiteX114" fmla="*/ 418986 w 485316"/>
                <a:gd name="connsiteY114" fmla="*/ 417181 h 485760"/>
                <a:gd name="connsiteX115" fmla="*/ 410413 w 485316"/>
                <a:gd name="connsiteY115" fmla="*/ 419086 h 485760"/>
                <a:gd name="connsiteX116" fmla="*/ 388506 w 485316"/>
                <a:gd name="connsiteY116" fmla="*/ 431468 h 485760"/>
                <a:gd name="connsiteX117" fmla="*/ 382791 w 485316"/>
                <a:gd name="connsiteY117" fmla="*/ 438136 h 485760"/>
                <a:gd name="connsiteX118" fmla="*/ 376123 w 485316"/>
                <a:gd name="connsiteY118" fmla="*/ 465758 h 485760"/>
                <a:gd name="connsiteX119" fmla="*/ 338023 w 485316"/>
                <a:gd name="connsiteY119" fmla="*/ 465758 h 485760"/>
                <a:gd name="connsiteX120" fmla="*/ 330403 w 485316"/>
                <a:gd name="connsiteY120" fmla="*/ 436231 h 485760"/>
                <a:gd name="connsiteX121" fmla="*/ 324688 w 485316"/>
                <a:gd name="connsiteY121" fmla="*/ 429563 h 485760"/>
                <a:gd name="connsiteX122" fmla="*/ 304686 w 485316"/>
                <a:gd name="connsiteY122" fmla="*/ 417181 h 485760"/>
                <a:gd name="connsiteX123" fmla="*/ 298971 w 485316"/>
                <a:gd name="connsiteY123" fmla="*/ 415276 h 485760"/>
                <a:gd name="connsiteX124" fmla="*/ 296113 w 485316"/>
                <a:gd name="connsiteY124" fmla="*/ 415276 h 485760"/>
                <a:gd name="connsiteX125" fmla="*/ 266586 w 485316"/>
                <a:gd name="connsiteY125" fmla="*/ 423848 h 485760"/>
                <a:gd name="connsiteX126" fmla="*/ 247536 w 485316"/>
                <a:gd name="connsiteY126" fmla="*/ 390511 h 485760"/>
                <a:gd name="connsiteX127" fmla="*/ 269443 w 485316"/>
                <a:gd name="connsiteY127" fmla="*/ 368603 h 485760"/>
                <a:gd name="connsiteX128" fmla="*/ 272301 w 485316"/>
                <a:gd name="connsiteY128" fmla="*/ 360031 h 485760"/>
                <a:gd name="connsiteX129" fmla="*/ 272301 w 485316"/>
                <a:gd name="connsiteY129" fmla="*/ 337171 h 485760"/>
                <a:gd name="connsiteX130" fmla="*/ 269443 w 485316"/>
                <a:gd name="connsiteY130" fmla="*/ 328598 h 485760"/>
                <a:gd name="connsiteX131" fmla="*/ 247536 w 485316"/>
                <a:gd name="connsiteY131" fmla="*/ 306691 h 485760"/>
                <a:gd name="connsiteX132" fmla="*/ 266586 w 485316"/>
                <a:gd name="connsiteY132" fmla="*/ 274306 h 485760"/>
                <a:gd name="connsiteX133" fmla="*/ 296113 w 485316"/>
                <a:gd name="connsiteY133" fmla="*/ 282878 h 485760"/>
                <a:gd name="connsiteX134" fmla="*/ 304686 w 485316"/>
                <a:gd name="connsiteY134" fmla="*/ 280973 h 485760"/>
                <a:gd name="connsiteX135" fmla="*/ 324688 w 485316"/>
                <a:gd name="connsiteY135" fmla="*/ 268591 h 485760"/>
                <a:gd name="connsiteX136" fmla="*/ 330403 w 485316"/>
                <a:gd name="connsiteY136" fmla="*/ 261923 h 485760"/>
                <a:gd name="connsiteX137" fmla="*/ 338023 w 485316"/>
                <a:gd name="connsiteY137" fmla="*/ 232396 h 485760"/>
                <a:gd name="connsiteX138" fmla="*/ 360883 w 485316"/>
                <a:gd name="connsiteY138" fmla="*/ 232396 h 485760"/>
                <a:gd name="connsiteX139" fmla="*/ 360883 w 485316"/>
                <a:gd name="connsiteY139" fmla="*/ 232396 h 485760"/>
                <a:gd name="connsiteX140" fmla="*/ 375171 w 485316"/>
                <a:gd name="connsiteY140" fmla="*/ 232396 h 485760"/>
                <a:gd name="connsiteX141" fmla="*/ 381838 w 485316"/>
                <a:gd name="connsiteY141" fmla="*/ 260018 h 485760"/>
                <a:gd name="connsiteX142" fmla="*/ 387553 w 485316"/>
                <a:gd name="connsiteY142" fmla="*/ 266686 h 485760"/>
                <a:gd name="connsiteX143" fmla="*/ 409461 w 485316"/>
                <a:gd name="connsiteY143" fmla="*/ 279068 h 485760"/>
                <a:gd name="connsiteX144" fmla="*/ 418033 w 485316"/>
                <a:gd name="connsiteY144" fmla="*/ 280973 h 485760"/>
                <a:gd name="connsiteX145" fmla="*/ 445656 w 485316"/>
                <a:gd name="connsiteY145" fmla="*/ 273353 h 485760"/>
                <a:gd name="connsiteX146" fmla="*/ 464706 w 485316"/>
                <a:gd name="connsiteY146" fmla="*/ 306691 h 485760"/>
                <a:gd name="connsiteX147" fmla="*/ 444703 w 485316"/>
                <a:gd name="connsiteY147" fmla="*/ 325741 h 485760"/>
                <a:gd name="connsiteX148" fmla="*/ 441846 w 485316"/>
                <a:gd name="connsiteY148" fmla="*/ 334313 h 485760"/>
                <a:gd name="connsiteX149" fmla="*/ 441846 w 485316"/>
                <a:gd name="connsiteY149" fmla="*/ 360983 h 485760"/>
                <a:gd name="connsiteX150" fmla="*/ 444703 w 485316"/>
                <a:gd name="connsiteY150" fmla="*/ 369556 h 485760"/>
                <a:gd name="connsiteX151" fmla="*/ 464706 w 485316"/>
                <a:gd name="connsiteY151" fmla="*/ 388606 h 485760"/>
                <a:gd name="connsiteX152" fmla="*/ 446608 w 485316"/>
                <a:gd name="connsiteY152" fmla="*/ 425753 h 48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485316" h="485760">
                  <a:moveTo>
                    <a:pt x="479946" y="380033"/>
                  </a:moveTo>
                  <a:lnTo>
                    <a:pt x="461848" y="362888"/>
                  </a:lnTo>
                  <a:cubicBezTo>
                    <a:pt x="462801" y="355268"/>
                    <a:pt x="462801" y="347648"/>
                    <a:pt x="461848" y="340028"/>
                  </a:cubicBezTo>
                  <a:lnTo>
                    <a:pt x="479946" y="322883"/>
                  </a:lnTo>
                  <a:cubicBezTo>
                    <a:pt x="485661" y="317168"/>
                    <a:pt x="486613" y="308596"/>
                    <a:pt x="482803" y="301928"/>
                  </a:cubicBezTo>
                  <a:lnTo>
                    <a:pt x="461848" y="266686"/>
                  </a:lnTo>
                  <a:cubicBezTo>
                    <a:pt x="458038" y="260018"/>
                    <a:pt x="449466" y="256208"/>
                    <a:pt x="442798" y="259066"/>
                  </a:cubicBezTo>
                  <a:lnTo>
                    <a:pt x="418033" y="265733"/>
                  </a:lnTo>
                  <a:cubicBezTo>
                    <a:pt x="412318" y="261923"/>
                    <a:pt x="405651" y="258113"/>
                    <a:pt x="398983" y="255256"/>
                  </a:cubicBezTo>
                  <a:lnTo>
                    <a:pt x="392316" y="230491"/>
                  </a:lnTo>
                  <a:cubicBezTo>
                    <a:pt x="390411" y="222871"/>
                    <a:pt x="383743" y="217156"/>
                    <a:pt x="376123" y="217156"/>
                  </a:cubicBezTo>
                  <a:lnTo>
                    <a:pt x="372313" y="217156"/>
                  </a:lnTo>
                  <a:lnTo>
                    <a:pt x="375171" y="207631"/>
                  </a:lnTo>
                  <a:cubicBezTo>
                    <a:pt x="378028" y="199058"/>
                    <a:pt x="373266" y="189533"/>
                    <a:pt x="365646" y="184771"/>
                  </a:cubicBezTo>
                  <a:lnTo>
                    <a:pt x="332308" y="166673"/>
                  </a:lnTo>
                  <a:cubicBezTo>
                    <a:pt x="330403" y="155243"/>
                    <a:pt x="327546" y="144766"/>
                    <a:pt x="323736" y="134288"/>
                  </a:cubicBezTo>
                  <a:lnTo>
                    <a:pt x="343738" y="100951"/>
                  </a:lnTo>
                  <a:cubicBezTo>
                    <a:pt x="348501" y="93331"/>
                    <a:pt x="347548" y="82853"/>
                    <a:pt x="340881" y="76186"/>
                  </a:cubicBezTo>
                  <a:lnTo>
                    <a:pt x="299923" y="35228"/>
                  </a:lnTo>
                  <a:cubicBezTo>
                    <a:pt x="293256" y="28561"/>
                    <a:pt x="282778" y="27608"/>
                    <a:pt x="275158" y="32371"/>
                  </a:cubicBezTo>
                  <a:lnTo>
                    <a:pt x="240868" y="53326"/>
                  </a:lnTo>
                  <a:cubicBezTo>
                    <a:pt x="231343" y="49516"/>
                    <a:pt x="221818" y="47611"/>
                    <a:pt x="211341" y="45706"/>
                  </a:cubicBezTo>
                  <a:lnTo>
                    <a:pt x="191338" y="10463"/>
                  </a:lnTo>
                  <a:cubicBezTo>
                    <a:pt x="186576" y="1891"/>
                    <a:pt x="177051" y="-1919"/>
                    <a:pt x="168478" y="938"/>
                  </a:cubicBezTo>
                  <a:lnTo>
                    <a:pt x="112281" y="16178"/>
                  </a:lnTo>
                  <a:cubicBezTo>
                    <a:pt x="103708" y="19036"/>
                    <a:pt x="97041" y="26656"/>
                    <a:pt x="97041" y="36181"/>
                  </a:cubicBezTo>
                  <a:lnTo>
                    <a:pt x="97993" y="78091"/>
                  </a:lnTo>
                  <a:cubicBezTo>
                    <a:pt x="90373" y="83806"/>
                    <a:pt x="83706" y="91426"/>
                    <a:pt x="77991" y="98093"/>
                  </a:cubicBezTo>
                  <a:lnTo>
                    <a:pt x="36081" y="97141"/>
                  </a:lnTo>
                  <a:cubicBezTo>
                    <a:pt x="26556" y="97141"/>
                    <a:pt x="18936" y="102856"/>
                    <a:pt x="16078" y="112381"/>
                  </a:cubicBezTo>
                  <a:lnTo>
                    <a:pt x="838" y="168578"/>
                  </a:lnTo>
                  <a:cubicBezTo>
                    <a:pt x="-2019" y="177151"/>
                    <a:pt x="2743" y="186676"/>
                    <a:pt x="10363" y="191438"/>
                  </a:cubicBezTo>
                  <a:lnTo>
                    <a:pt x="45606" y="211441"/>
                  </a:lnTo>
                  <a:cubicBezTo>
                    <a:pt x="47511" y="221918"/>
                    <a:pt x="49416" y="231443"/>
                    <a:pt x="53226" y="240968"/>
                  </a:cubicBezTo>
                  <a:lnTo>
                    <a:pt x="32271" y="274306"/>
                  </a:lnTo>
                  <a:cubicBezTo>
                    <a:pt x="27508" y="281926"/>
                    <a:pt x="28461" y="292403"/>
                    <a:pt x="35128" y="299071"/>
                  </a:cubicBezTo>
                  <a:lnTo>
                    <a:pt x="76086" y="340981"/>
                  </a:lnTo>
                  <a:cubicBezTo>
                    <a:pt x="82753" y="347648"/>
                    <a:pt x="93231" y="348601"/>
                    <a:pt x="100851" y="343838"/>
                  </a:cubicBezTo>
                  <a:lnTo>
                    <a:pt x="134188" y="323836"/>
                  </a:lnTo>
                  <a:cubicBezTo>
                    <a:pt x="144666" y="327646"/>
                    <a:pt x="155143" y="331456"/>
                    <a:pt x="166573" y="332408"/>
                  </a:cubicBezTo>
                  <a:lnTo>
                    <a:pt x="184671" y="365746"/>
                  </a:lnTo>
                  <a:cubicBezTo>
                    <a:pt x="189433" y="374318"/>
                    <a:pt x="198958" y="378128"/>
                    <a:pt x="207531" y="375271"/>
                  </a:cubicBezTo>
                  <a:lnTo>
                    <a:pt x="248488" y="364793"/>
                  </a:lnTo>
                  <a:lnTo>
                    <a:pt x="233248" y="380033"/>
                  </a:lnTo>
                  <a:cubicBezTo>
                    <a:pt x="227533" y="385748"/>
                    <a:pt x="226581" y="394321"/>
                    <a:pt x="230391" y="400988"/>
                  </a:cubicBezTo>
                  <a:lnTo>
                    <a:pt x="251346" y="436231"/>
                  </a:lnTo>
                  <a:cubicBezTo>
                    <a:pt x="255156" y="442898"/>
                    <a:pt x="263728" y="445756"/>
                    <a:pt x="270396" y="443851"/>
                  </a:cubicBezTo>
                  <a:lnTo>
                    <a:pt x="297066" y="436231"/>
                  </a:lnTo>
                  <a:cubicBezTo>
                    <a:pt x="301828" y="440041"/>
                    <a:pt x="307543" y="442898"/>
                    <a:pt x="313258" y="445756"/>
                  </a:cubicBezTo>
                  <a:lnTo>
                    <a:pt x="319926" y="472426"/>
                  </a:lnTo>
                  <a:cubicBezTo>
                    <a:pt x="321831" y="480046"/>
                    <a:pt x="328498" y="485761"/>
                    <a:pt x="336118" y="485761"/>
                  </a:cubicBezTo>
                  <a:cubicBezTo>
                    <a:pt x="336118" y="485761"/>
                    <a:pt x="336118" y="485761"/>
                    <a:pt x="336118" y="485761"/>
                  </a:cubicBezTo>
                  <a:lnTo>
                    <a:pt x="377076" y="485761"/>
                  </a:lnTo>
                  <a:cubicBezTo>
                    <a:pt x="384696" y="485761"/>
                    <a:pt x="391363" y="480046"/>
                    <a:pt x="393268" y="472426"/>
                  </a:cubicBezTo>
                  <a:lnTo>
                    <a:pt x="399936" y="447661"/>
                  </a:lnTo>
                  <a:cubicBezTo>
                    <a:pt x="406603" y="444803"/>
                    <a:pt x="412318" y="440993"/>
                    <a:pt x="418986" y="437183"/>
                  </a:cubicBezTo>
                  <a:lnTo>
                    <a:pt x="443751" y="443851"/>
                  </a:lnTo>
                  <a:cubicBezTo>
                    <a:pt x="451371" y="445756"/>
                    <a:pt x="458991" y="442898"/>
                    <a:pt x="462801" y="436231"/>
                  </a:cubicBezTo>
                  <a:lnTo>
                    <a:pt x="483756" y="400988"/>
                  </a:lnTo>
                  <a:cubicBezTo>
                    <a:pt x="486613" y="394321"/>
                    <a:pt x="485661" y="385748"/>
                    <a:pt x="479946" y="380033"/>
                  </a:cubicBezTo>
                  <a:close/>
                  <a:moveTo>
                    <a:pt x="202768" y="357173"/>
                  </a:moveTo>
                  <a:cubicBezTo>
                    <a:pt x="201816" y="357173"/>
                    <a:pt x="201816" y="357173"/>
                    <a:pt x="201816" y="356221"/>
                  </a:cubicBezTo>
                  <a:lnTo>
                    <a:pt x="180861" y="319073"/>
                  </a:lnTo>
                  <a:cubicBezTo>
                    <a:pt x="178956" y="316216"/>
                    <a:pt x="177051" y="314311"/>
                    <a:pt x="173241" y="314311"/>
                  </a:cubicBezTo>
                  <a:cubicBezTo>
                    <a:pt x="160858" y="312406"/>
                    <a:pt x="148476" y="309548"/>
                    <a:pt x="137046" y="303833"/>
                  </a:cubicBezTo>
                  <a:cubicBezTo>
                    <a:pt x="136093" y="302881"/>
                    <a:pt x="134188" y="302881"/>
                    <a:pt x="133236" y="302881"/>
                  </a:cubicBezTo>
                  <a:cubicBezTo>
                    <a:pt x="131331" y="302881"/>
                    <a:pt x="129426" y="302881"/>
                    <a:pt x="128473" y="303833"/>
                  </a:cubicBezTo>
                  <a:lnTo>
                    <a:pt x="91326" y="325741"/>
                  </a:lnTo>
                  <a:cubicBezTo>
                    <a:pt x="90373" y="325741"/>
                    <a:pt x="90373" y="325741"/>
                    <a:pt x="89421" y="325741"/>
                  </a:cubicBezTo>
                  <a:lnTo>
                    <a:pt x="48463" y="284783"/>
                  </a:lnTo>
                  <a:cubicBezTo>
                    <a:pt x="48463" y="284783"/>
                    <a:pt x="48463" y="283831"/>
                    <a:pt x="48463" y="282878"/>
                  </a:cubicBezTo>
                  <a:lnTo>
                    <a:pt x="71323" y="244778"/>
                  </a:lnTo>
                  <a:cubicBezTo>
                    <a:pt x="73228" y="241921"/>
                    <a:pt x="73228" y="239063"/>
                    <a:pt x="72276" y="236206"/>
                  </a:cubicBezTo>
                  <a:cubicBezTo>
                    <a:pt x="67513" y="225728"/>
                    <a:pt x="64656" y="214298"/>
                    <a:pt x="63703" y="202868"/>
                  </a:cubicBezTo>
                  <a:cubicBezTo>
                    <a:pt x="63703" y="200011"/>
                    <a:pt x="61798" y="197153"/>
                    <a:pt x="58941" y="195248"/>
                  </a:cubicBezTo>
                  <a:lnTo>
                    <a:pt x="18936" y="173341"/>
                  </a:lnTo>
                  <a:cubicBezTo>
                    <a:pt x="17983" y="174293"/>
                    <a:pt x="17983" y="173341"/>
                    <a:pt x="17983" y="173341"/>
                  </a:cubicBezTo>
                  <a:lnTo>
                    <a:pt x="33223" y="117143"/>
                  </a:lnTo>
                  <a:cubicBezTo>
                    <a:pt x="33223" y="116191"/>
                    <a:pt x="34176" y="116191"/>
                    <a:pt x="34176" y="116191"/>
                  </a:cubicBezTo>
                  <a:lnTo>
                    <a:pt x="80848" y="117143"/>
                  </a:lnTo>
                  <a:cubicBezTo>
                    <a:pt x="83706" y="117143"/>
                    <a:pt x="86563" y="116191"/>
                    <a:pt x="88468" y="113333"/>
                  </a:cubicBezTo>
                  <a:cubicBezTo>
                    <a:pt x="95136" y="104761"/>
                    <a:pt x="102756" y="96188"/>
                    <a:pt x="112281" y="89521"/>
                  </a:cubicBezTo>
                  <a:cubicBezTo>
                    <a:pt x="115138" y="87616"/>
                    <a:pt x="116091" y="84758"/>
                    <a:pt x="116091" y="81901"/>
                  </a:cubicBezTo>
                  <a:lnTo>
                    <a:pt x="115138" y="35228"/>
                  </a:lnTo>
                  <a:cubicBezTo>
                    <a:pt x="115138" y="34276"/>
                    <a:pt x="115138" y="34276"/>
                    <a:pt x="116091" y="34276"/>
                  </a:cubicBezTo>
                  <a:lnTo>
                    <a:pt x="172288" y="19036"/>
                  </a:lnTo>
                  <a:cubicBezTo>
                    <a:pt x="173241" y="19036"/>
                    <a:pt x="173241" y="19036"/>
                    <a:pt x="173241" y="19988"/>
                  </a:cubicBezTo>
                  <a:lnTo>
                    <a:pt x="195148" y="59993"/>
                  </a:lnTo>
                  <a:cubicBezTo>
                    <a:pt x="197053" y="62851"/>
                    <a:pt x="198958" y="64756"/>
                    <a:pt x="202768" y="64756"/>
                  </a:cubicBezTo>
                  <a:cubicBezTo>
                    <a:pt x="214198" y="65708"/>
                    <a:pt x="225628" y="68566"/>
                    <a:pt x="236106" y="73328"/>
                  </a:cubicBezTo>
                  <a:cubicBezTo>
                    <a:pt x="238963" y="74281"/>
                    <a:pt x="241821" y="74281"/>
                    <a:pt x="244678" y="72376"/>
                  </a:cubicBezTo>
                  <a:lnTo>
                    <a:pt x="283731" y="49516"/>
                  </a:lnTo>
                  <a:cubicBezTo>
                    <a:pt x="283731" y="49516"/>
                    <a:pt x="284683" y="49516"/>
                    <a:pt x="285636" y="49516"/>
                  </a:cubicBezTo>
                  <a:lnTo>
                    <a:pt x="326593" y="90473"/>
                  </a:lnTo>
                  <a:cubicBezTo>
                    <a:pt x="326593" y="90473"/>
                    <a:pt x="326593" y="91426"/>
                    <a:pt x="326593" y="92378"/>
                  </a:cubicBezTo>
                  <a:lnTo>
                    <a:pt x="304686" y="129526"/>
                  </a:lnTo>
                  <a:cubicBezTo>
                    <a:pt x="302781" y="132383"/>
                    <a:pt x="302781" y="135241"/>
                    <a:pt x="303733" y="138098"/>
                  </a:cubicBezTo>
                  <a:cubicBezTo>
                    <a:pt x="308496" y="149528"/>
                    <a:pt x="312306" y="161911"/>
                    <a:pt x="314211" y="174293"/>
                  </a:cubicBezTo>
                  <a:cubicBezTo>
                    <a:pt x="314211" y="177151"/>
                    <a:pt x="316116" y="180008"/>
                    <a:pt x="318973" y="181913"/>
                  </a:cubicBezTo>
                  <a:lnTo>
                    <a:pt x="356121" y="202868"/>
                  </a:lnTo>
                  <a:cubicBezTo>
                    <a:pt x="356121" y="202868"/>
                    <a:pt x="357073" y="203821"/>
                    <a:pt x="357073" y="203821"/>
                  </a:cubicBezTo>
                  <a:lnTo>
                    <a:pt x="353263" y="217156"/>
                  </a:lnTo>
                  <a:lnTo>
                    <a:pt x="336118" y="217156"/>
                  </a:lnTo>
                  <a:cubicBezTo>
                    <a:pt x="328498" y="217156"/>
                    <a:pt x="321831" y="222871"/>
                    <a:pt x="319926" y="230491"/>
                  </a:cubicBezTo>
                  <a:lnTo>
                    <a:pt x="313258" y="256208"/>
                  </a:lnTo>
                  <a:cubicBezTo>
                    <a:pt x="307543" y="259066"/>
                    <a:pt x="301828" y="261923"/>
                    <a:pt x="297066" y="265733"/>
                  </a:cubicBezTo>
                  <a:lnTo>
                    <a:pt x="270396" y="258113"/>
                  </a:lnTo>
                  <a:cubicBezTo>
                    <a:pt x="262776" y="256208"/>
                    <a:pt x="255156" y="259066"/>
                    <a:pt x="251346" y="265733"/>
                  </a:cubicBezTo>
                  <a:lnTo>
                    <a:pt x="230391" y="300976"/>
                  </a:lnTo>
                  <a:cubicBezTo>
                    <a:pt x="226581" y="307643"/>
                    <a:pt x="227533" y="316216"/>
                    <a:pt x="233248" y="321931"/>
                  </a:cubicBezTo>
                  <a:lnTo>
                    <a:pt x="253251" y="340981"/>
                  </a:lnTo>
                  <a:cubicBezTo>
                    <a:pt x="253251" y="341933"/>
                    <a:pt x="253251" y="341933"/>
                    <a:pt x="253251" y="342886"/>
                  </a:cubicBezTo>
                  <a:lnTo>
                    <a:pt x="202768" y="357173"/>
                  </a:lnTo>
                  <a:close/>
                  <a:moveTo>
                    <a:pt x="446608" y="425753"/>
                  </a:moveTo>
                  <a:lnTo>
                    <a:pt x="418986" y="417181"/>
                  </a:lnTo>
                  <a:cubicBezTo>
                    <a:pt x="416128" y="416228"/>
                    <a:pt x="413271" y="417181"/>
                    <a:pt x="410413" y="419086"/>
                  </a:cubicBezTo>
                  <a:cubicBezTo>
                    <a:pt x="403746" y="424801"/>
                    <a:pt x="396126" y="428611"/>
                    <a:pt x="388506" y="431468"/>
                  </a:cubicBezTo>
                  <a:cubicBezTo>
                    <a:pt x="385648" y="432421"/>
                    <a:pt x="383743" y="435278"/>
                    <a:pt x="382791" y="438136"/>
                  </a:cubicBezTo>
                  <a:lnTo>
                    <a:pt x="376123" y="465758"/>
                  </a:lnTo>
                  <a:lnTo>
                    <a:pt x="338023" y="465758"/>
                  </a:lnTo>
                  <a:lnTo>
                    <a:pt x="330403" y="436231"/>
                  </a:lnTo>
                  <a:cubicBezTo>
                    <a:pt x="329451" y="433373"/>
                    <a:pt x="327546" y="430516"/>
                    <a:pt x="324688" y="429563"/>
                  </a:cubicBezTo>
                  <a:cubicBezTo>
                    <a:pt x="317068" y="426706"/>
                    <a:pt x="310401" y="421943"/>
                    <a:pt x="304686" y="417181"/>
                  </a:cubicBezTo>
                  <a:cubicBezTo>
                    <a:pt x="302781" y="416228"/>
                    <a:pt x="300876" y="415276"/>
                    <a:pt x="298971" y="415276"/>
                  </a:cubicBezTo>
                  <a:cubicBezTo>
                    <a:pt x="298018" y="415276"/>
                    <a:pt x="297066" y="415276"/>
                    <a:pt x="296113" y="415276"/>
                  </a:cubicBezTo>
                  <a:lnTo>
                    <a:pt x="266586" y="423848"/>
                  </a:lnTo>
                  <a:lnTo>
                    <a:pt x="247536" y="390511"/>
                  </a:lnTo>
                  <a:lnTo>
                    <a:pt x="269443" y="368603"/>
                  </a:lnTo>
                  <a:cubicBezTo>
                    <a:pt x="271348" y="366698"/>
                    <a:pt x="272301" y="363841"/>
                    <a:pt x="272301" y="360031"/>
                  </a:cubicBezTo>
                  <a:cubicBezTo>
                    <a:pt x="271348" y="352411"/>
                    <a:pt x="271348" y="344791"/>
                    <a:pt x="272301" y="337171"/>
                  </a:cubicBezTo>
                  <a:cubicBezTo>
                    <a:pt x="272301" y="334313"/>
                    <a:pt x="271348" y="331456"/>
                    <a:pt x="269443" y="328598"/>
                  </a:cubicBezTo>
                  <a:lnTo>
                    <a:pt x="247536" y="306691"/>
                  </a:lnTo>
                  <a:lnTo>
                    <a:pt x="266586" y="274306"/>
                  </a:lnTo>
                  <a:lnTo>
                    <a:pt x="296113" y="282878"/>
                  </a:lnTo>
                  <a:cubicBezTo>
                    <a:pt x="298971" y="283831"/>
                    <a:pt x="301828" y="282878"/>
                    <a:pt x="304686" y="280973"/>
                  </a:cubicBezTo>
                  <a:cubicBezTo>
                    <a:pt x="311353" y="276211"/>
                    <a:pt x="318021" y="272401"/>
                    <a:pt x="324688" y="268591"/>
                  </a:cubicBezTo>
                  <a:cubicBezTo>
                    <a:pt x="327546" y="267638"/>
                    <a:pt x="329451" y="264781"/>
                    <a:pt x="330403" y="261923"/>
                  </a:cubicBezTo>
                  <a:lnTo>
                    <a:pt x="338023" y="232396"/>
                  </a:lnTo>
                  <a:lnTo>
                    <a:pt x="360883" y="232396"/>
                  </a:lnTo>
                  <a:cubicBezTo>
                    <a:pt x="360883" y="232396"/>
                    <a:pt x="360883" y="232396"/>
                    <a:pt x="360883" y="232396"/>
                  </a:cubicBezTo>
                  <a:lnTo>
                    <a:pt x="375171" y="232396"/>
                  </a:lnTo>
                  <a:lnTo>
                    <a:pt x="381838" y="260018"/>
                  </a:lnTo>
                  <a:cubicBezTo>
                    <a:pt x="382791" y="262876"/>
                    <a:pt x="384696" y="265733"/>
                    <a:pt x="387553" y="266686"/>
                  </a:cubicBezTo>
                  <a:cubicBezTo>
                    <a:pt x="395173" y="269543"/>
                    <a:pt x="402793" y="274306"/>
                    <a:pt x="409461" y="279068"/>
                  </a:cubicBezTo>
                  <a:cubicBezTo>
                    <a:pt x="412318" y="280973"/>
                    <a:pt x="415176" y="281926"/>
                    <a:pt x="418033" y="280973"/>
                  </a:cubicBezTo>
                  <a:lnTo>
                    <a:pt x="445656" y="273353"/>
                  </a:lnTo>
                  <a:lnTo>
                    <a:pt x="464706" y="306691"/>
                  </a:lnTo>
                  <a:lnTo>
                    <a:pt x="444703" y="325741"/>
                  </a:lnTo>
                  <a:cubicBezTo>
                    <a:pt x="442798" y="327646"/>
                    <a:pt x="441846" y="331456"/>
                    <a:pt x="441846" y="334313"/>
                  </a:cubicBezTo>
                  <a:cubicBezTo>
                    <a:pt x="442798" y="342886"/>
                    <a:pt x="442798" y="352411"/>
                    <a:pt x="441846" y="360983"/>
                  </a:cubicBezTo>
                  <a:cubicBezTo>
                    <a:pt x="441846" y="363841"/>
                    <a:pt x="442798" y="366698"/>
                    <a:pt x="444703" y="369556"/>
                  </a:cubicBezTo>
                  <a:lnTo>
                    <a:pt x="464706" y="388606"/>
                  </a:lnTo>
                  <a:lnTo>
                    <a:pt x="446608" y="425753"/>
                  </a:lnTo>
                  <a:close/>
                </a:path>
              </a:pathLst>
            </a:custGeom>
            <a:solidFill>
              <a:srgbClr val="7E1751"/>
            </a:solidFill>
            <a:ln w="9525" cap="flat">
              <a:noFill/>
              <a:prstDash val="solid"/>
              <a:miter/>
            </a:ln>
          </p:spPr>
          <p:txBody>
            <a:bodyPr rtlCol="0" anchor="ctr"/>
            <a:lstStyle/>
            <a:p>
              <a:endParaRPr lang="fr-FR"/>
            </a:p>
          </p:txBody>
        </p:sp>
      </p:grpSp>
      <p:grpSp>
        <p:nvGrpSpPr>
          <p:cNvPr id="23" name="Graphique 46">
            <a:extLst>
              <a:ext uri="{FF2B5EF4-FFF2-40B4-BE49-F238E27FC236}">
                <a16:creationId xmlns:a16="http://schemas.microsoft.com/office/drawing/2014/main" xmlns="" id="{E5C2973E-740F-4F60-B4A5-6339E753C024}"/>
              </a:ext>
            </a:extLst>
          </p:cNvPr>
          <p:cNvGrpSpPr/>
          <p:nvPr/>
        </p:nvGrpSpPr>
        <p:grpSpPr>
          <a:xfrm>
            <a:off x="8561627" y="1423994"/>
            <a:ext cx="482917" cy="485774"/>
            <a:chOff x="1940587" y="375365"/>
            <a:chExt cx="482917" cy="485774"/>
          </a:xfrm>
          <a:solidFill>
            <a:srgbClr val="FE911B"/>
          </a:solidFill>
        </p:grpSpPr>
        <p:sp>
          <p:nvSpPr>
            <p:cNvPr id="24" name="Forme libre : forme 11">
              <a:extLst>
                <a:ext uri="{FF2B5EF4-FFF2-40B4-BE49-F238E27FC236}">
                  <a16:creationId xmlns:a16="http://schemas.microsoft.com/office/drawing/2014/main" xmlns="" id="{6794D8A3-EEC7-4F39-B26E-C7672A3A0A62}"/>
                </a:ext>
              </a:extLst>
            </p:cNvPr>
            <p:cNvSpPr/>
            <p:nvPr/>
          </p:nvSpPr>
          <p:spPr>
            <a:xfrm>
              <a:off x="2311109" y="558245"/>
              <a:ext cx="112395" cy="112394"/>
            </a:xfrm>
            <a:custGeom>
              <a:avLst/>
              <a:gdLst>
                <a:gd name="connsiteX0" fmla="*/ 56198 w 112395"/>
                <a:gd name="connsiteY0" fmla="*/ 0 h 112394"/>
                <a:gd name="connsiteX1" fmla="*/ 0 w 112395"/>
                <a:gd name="connsiteY1" fmla="*/ 56198 h 112394"/>
                <a:gd name="connsiteX2" fmla="*/ 56198 w 112395"/>
                <a:gd name="connsiteY2" fmla="*/ 112395 h 112394"/>
                <a:gd name="connsiteX3" fmla="*/ 112395 w 112395"/>
                <a:gd name="connsiteY3" fmla="*/ 56198 h 112394"/>
                <a:gd name="connsiteX4" fmla="*/ 56198 w 112395"/>
                <a:gd name="connsiteY4" fmla="*/ 0 h 112394"/>
                <a:gd name="connsiteX5" fmla="*/ 56198 w 112395"/>
                <a:gd name="connsiteY5" fmla="*/ 93345 h 112394"/>
                <a:gd name="connsiteX6" fmla="*/ 19050 w 112395"/>
                <a:gd name="connsiteY6" fmla="*/ 56198 h 112394"/>
                <a:gd name="connsiteX7" fmla="*/ 56198 w 112395"/>
                <a:gd name="connsiteY7" fmla="*/ 19050 h 112394"/>
                <a:gd name="connsiteX8" fmla="*/ 93345 w 112395"/>
                <a:gd name="connsiteY8" fmla="*/ 56198 h 112394"/>
                <a:gd name="connsiteX9" fmla="*/ 56198 w 112395"/>
                <a:gd name="connsiteY9" fmla="*/ 93345 h 11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95" h="112394">
                  <a:moveTo>
                    <a:pt x="56198" y="0"/>
                  </a:moveTo>
                  <a:cubicBezTo>
                    <a:pt x="24765" y="0"/>
                    <a:pt x="0" y="24765"/>
                    <a:pt x="0" y="56198"/>
                  </a:cubicBezTo>
                  <a:cubicBezTo>
                    <a:pt x="0" y="87630"/>
                    <a:pt x="24765" y="112395"/>
                    <a:pt x="56198" y="112395"/>
                  </a:cubicBezTo>
                  <a:cubicBezTo>
                    <a:pt x="87630" y="112395"/>
                    <a:pt x="112395" y="87630"/>
                    <a:pt x="112395" y="56198"/>
                  </a:cubicBezTo>
                  <a:cubicBezTo>
                    <a:pt x="112395" y="24765"/>
                    <a:pt x="86678" y="0"/>
                    <a:pt x="56198" y="0"/>
                  </a:cubicBezTo>
                  <a:close/>
                  <a:moveTo>
                    <a:pt x="56198" y="93345"/>
                  </a:moveTo>
                  <a:cubicBezTo>
                    <a:pt x="35242" y="93345"/>
                    <a:pt x="19050" y="76200"/>
                    <a:pt x="19050" y="56198"/>
                  </a:cubicBezTo>
                  <a:cubicBezTo>
                    <a:pt x="19050" y="35243"/>
                    <a:pt x="36195" y="19050"/>
                    <a:pt x="56198" y="19050"/>
                  </a:cubicBezTo>
                  <a:cubicBezTo>
                    <a:pt x="76200" y="19050"/>
                    <a:pt x="93345" y="36195"/>
                    <a:pt x="93345" y="56198"/>
                  </a:cubicBezTo>
                  <a:cubicBezTo>
                    <a:pt x="93345" y="76200"/>
                    <a:pt x="76200" y="93345"/>
                    <a:pt x="56198" y="93345"/>
                  </a:cubicBezTo>
                  <a:close/>
                </a:path>
              </a:pathLst>
            </a:custGeom>
            <a:solidFill>
              <a:srgbClr val="7E1751"/>
            </a:solidFill>
            <a:ln w="9525" cap="flat">
              <a:noFill/>
              <a:prstDash val="solid"/>
              <a:miter/>
            </a:ln>
          </p:spPr>
          <p:txBody>
            <a:bodyPr rtlCol="0" anchor="ctr"/>
            <a:lstStyle/>
            <a:p>
              <a:endParaRPr lang="fr-FR"/>
            </a:p>
          </p:txBody>
        </p:sp>
        <p:sp>
          <p:nvSpPr>
            <p:cNvPr id="25" name="Forme libre : forme 12">
              <a:extLst>
                <a:ext uri="{FF2B5EF4-FFF2-40B4-BE49-F238E27FC236}">
                  <a16:creationId xmlns:a16="http://schemas.microsoft.com/office/drawing/2014/main" xmlns="" id="{8669B038-3F06-4C30-9208-D6570ABFF3ED}"/>
                </a:ext>
              </a:extLst>
            </p:cNvPr>
            <p:cNvSpPr/>
            <p:nvPr/>
          </p:nvSpPr>
          <p:spPr>
            <a:xfrm>
              <a:off x="1940587" y="375365"/>
              <a:ext cx="449282" cy="485774"/>
            </a:xfrm>
            <a:custGeom>
              <a:avLst/>
              <a:gdLst>
                <a:gd name="connsiteX0" fmla="*/ 414338 w 449282"/>
                <a:gd name="connsiteY0" fmla="*/ 403860 h 485774"/>
                <a:gd name="connsiteX1" fmla="*/ 414338 w 449282"/>
                <a:gd name="connsiteY1" fmla="*/ 403860 h 485774"/>
                <a:gd name="connsiteX2" fmla="*/ 414338 w 449282"/>
                <a:gd name="connsiteY2" fmla="*/ 403860 h 485774"/>
                <a:gd name="connsiteX3" fmla="*/ 414338 w 449282"/>
                <a:gd name="connsiteY3" fmla="*/ 403860 h 485774"/>
                <a:gd name="connsiteX4" fmla="*/ 414338 w 449282"/>
                <a:gd name="connsiteY4" fmla="*/ 403860 h 485774"/>
                <a:gd name="connsiteX5" fmla="*/ 414338 w 449282"/>
                <a:gd name="connsiteY5" fmla="*/ 403860 h 485774"/>
                <a:gd name="connsiteX6" fmla="*/ 414338 w 449282"/>
                <a:gd name="connsiteY6" fmla="*/ 403860 h 485774"/>
                <a:gd name="connsiteX7" fmla="*/ 414338 w 449282"/>
                <a:gd name="connsiteY7" fmla="*/ 403860 h 485774"/>
                <a:gd name="connsiteX8" fmla="*/ 414338 w 449282"/>
                <a:gd name="connsiteY8" fmla="*/ 403860 h 485774"/>
                <a:gd name="connsiteX9" fmla="*/ 414338 w 449282"/>
                <a:gd name="connsiteY9" fmla="*/ 403860 h 485774"/>
                <a:gd name="connsiteX10" fmla="*/ 414338 w 449282"/>
                <a:gd name="connsiteY10" fmla="*/ 403860 h 485774"/>
                <a:gd name="connsiteX11" fmla="*/ 414338 w 449282"/>
                <a:gd name="connsiteY11" fmla="*/ 403860 h 485774"/>
                <a:gd name="connsiteX12" fmla="*/ 414338 w 449282"/>
                <a:gd name="connsiteY12" fmla="*/ 403860 h 485774"/>
                <a:gd name="connsiteX13" fmla="*/ 414338 w 449282"/>
                <a:gd name="connsiteY13" fmla="*/ 403860 h 485774"/>
                <a:gd name="connsiteX14" fmla="*/ 414338 w 449282"/>
                <a:gd name="connsiteY14" fmla="*/ 403860 h 485774"/>
                <a:gd name="connsiteX15" fmla="*/ 414338 w 449282"/>
                <a:gd name="connsiteY15" fmla="*/ 403860 h 485774"/>
                <a:gd name="connsiteX16" fmla="*/ 414338 w 449282"/>
                <a:gd name="connsiteY16" fmla="*/ 403860 h 485774"/>
                <a:gd name="connsiteX17" fmla="*/ 414338 w 449282"/>
                <a:gd name="connsiteY17" fmla="*/ 403860 h 485774"/>
                <a:gd name="connsiteX18" fmla="*/ 414338 w 449282"/>
                <a:gd name="connsiteY18" fmla="*/ 403860 h 485774"/>
                <a:gd name="connsiteX19" fmla="*/ 414338 w 449282"/>
                <a:gd name="connsiteY19" fmla="*/ 403860 h 485774"/>
                <a:gd name="connsiteX20" fmla="*/ 414338 w 449282"/>
                <a:gd name="connsiteY20" fmla="*/ 403860 h 485774"/>
                <a:gd name="connsiteX21" fmla="*/ 414338 w 449282"/>
                <a:gd name="connsiteY21" fmla="*/ 403860 h 485774"/>
                <a:gd name="connsiteX22" fmla="*/ 414338 w 449282"/>
                <a:gd name="connsiteY22" fmla="*/ 403860 h 485774"/>
                <a:gd name="connsiteX23" fmla="*/ 414338 w 449282"/>
                <a:gd name="connsiteY23" fmla="*/ 403860 h 485774"/>
                <a:gd name="connsiteX24" fmla="*/ 414338 w 449282"/>
                <a:gd name="connsiteY24" fmla="*/ 403860 h 485774"/>
                <a:gd name="connsiteX25" fmla="*/ 414338 w 449282"/>
                <a:gd name="connsiteY25" fmla="*/ 403860 h 485774"/>
                <a:gd name="connsiteX26" fmla="*/ 414338 w 449282"/>
                <a:gd name="connsiteY26" fmla="*/ 403860 h 485774"/>
                <a:gd name="connsiteX27" fmla="*/ 414338 w 449282"/>
                <a:gd name="connsiteY27" fmla="*/ 403860 h 485774"/>
                <a:gd name="connsiteX28" fmla="*/ 414338 w 449282"/>
                <a:gd name="connsiteY28" fmla="*/ 403860 h 485774"/>
                <a:gd name="connsiteX29" fmla="*/ 414338 w 449282"/>
                <a:gd name="connsiteY29" fmla="*/ 403860 h 485774"/>
                <a:gd name="connsiteX30" fmla="*/ 414338 w 449282"/>
                <a:gd name="connsiteY30" fmla="*/ 403860 h 485774"/>
                <a:gd name="connsiteX31" fmla="*/ 414338 w 449282"/>
                <a:gd name="connsiteY31" fmla="*/ 403860 h 485774"/>
                <a:gd name="connsiteX32" fmla="*/ 414338 w 449282"/>
                <a:gd name="connsiteY32" fmla="*/ 403860 h 485774"/>
                <a:gd name="connsiteX33" fmla="*/ 414338 w 449282"/>
                <a:gd name="connsiteY33" fmla="*/ 403860 h 485774"/>
                <a:gd name="connsiteX34" fmla="*/ 414338 w 449282"/>
                <a:gd name="connsiteY34" fmla="*/ 403860 h 485774"/>
                <a:gd name="connsiteX35" fmla="*/ 414338 w 449282"/>
                <a:gd name="connsiteY35" fmla="*/ 403860 h 485774"/>
                <a:gd name="connsiteX36" fmla="*/ 414338 w 449282"/>
                <a:gd name="connsiteY36" fmla="*/ 403860 h 485774"/>
                <a:gd name="connsiteX37" fmla="*/ 414338 w 449282"/>
                <a:gd name="connsiteY37" fmla="*/ 403860 h 485774"/>
                <a:gd name="connsiteX38" fmla="*/ 414338 w 449282"/>
                <a:gd name="connsiteY38" fmla="*/ 403860 h 485774"/>
                <a:gd name="connsiteX39" fmla="*/ 414338 w 449282"/>
                <a:gd name="connsiteY39" fmla="*/ 403860 h 485774"/>
                <a:gd name="connsiteX40" fmla="*/ 414338 w 449282"/>
                <a:gd name="connsiteY40" fmla="*/ 402908 h 485774"/>
                <a:gd name="connsiteX41" fmla="*/ 414338 w 449282"/>
                <a:gd name="connsiteY41" fmla="*/ 402908 h 485774"/>
                <a:gd name="connsiteX42" fmla="*/ 414338 w 449282"/>
                <a:gd name="connsiteY42" fmla="*/ 402908 h 485774"/>
                <a:gd name="connsiteX43" fmla="*/ 414338 w 449282"/>
                <a:gd name="connsiteY43" fmla="*/ 402908 h 485774"/>
                <a:gd name="connsiteX44" fmla="*/ 414338 w 449282"/>
                <a:gd name="connsiteY44" fmla="*/ 402908 h 485774"/>
                <a:gd name="connsiteX45" fmla="*/ 414338 w 449282"/>
                <a:gd name="connsiteY45" fmla="*/ 402908 h 485774"/>
                <a:gd name="connsiteX46" fmla="*/ 414338 w 449282"/>
                <a:gd name="connsiteY46" fmla="*/ 402908 h 485774"/>
                <a:gd name="connsiteX47" fmla="*/ 414338 w 449282"/>
                <a:gd name="connsiteY47" fmla="*/ 402908 h 485774"/>
                <a:gd name="connsiteX48" fmla="*/ 414338 w 449282"/>
                <a:gd name="connsiteY48" fmla="*/ 402908 h 485774"/>
                <a:gd name="connsiteX49" fmla="*/ 414338 w 449282"/>
                <a:gd name="connsiteY49" fmla="*/ 402908 h 485774"/>
                <a:gd name="connsiteX50" fmla="*/ 414338 w 449282"/>
                <a:gd name="connsiteY50" fmla="*/ 402908 h 485774"/>
                <a:gd name="connsiteX51" fmla="*/ 414338 w 449282"/>
                <a:gd name="connsiteY51" fmla="*/ 402908 h 485774"/>
                <a:gd name="connsiteX52" fmla="*/ 414338 w 449282"/>
                <a:gd name="connsiteY52" fmla="*/ 402908 h 485774"/>
                <a:gd name="connsiteX53" fmla="*/ 414338 w 449282"/>
                <a:gd name="connsiteY53" fmla="*/ 402908 h 485774"/>
                <a:gd name="connsiteX54" fmla="*/ 414338 w 449282"/>
                <a:gd name="connsiteY54" fmla="*/ 402908 h 485774"/>
                <a:gd name="connsiteX55" fmla="*/ 414338 w 449282"/>
                <a:gd name="connsiteY55" fmla="*/ 402908 h 485774"/>
                <a:gd name="connsiteX56" fmla="*/ 414338 w 449282"/>
                <a:gd name="connsiteY56" fmla="*/ 402908 h 485774"/>
                <a:gd name="connsiteX57" fmla="*/ 414338 w 449282"/>
                <a:gd name="connsiteY57" fmla="*/ 402908 h 485774"/>
                <a:gd name="connsiteX58" fmla="*/ 414338 w 449282"/>
                <a:gd name="connsiteY58" fmla="*/ 402908 h 485774"/>
                <a:gd name="connsiteX59" fmla="*/ 414338 w 449282"/>
                <a:gd name="connsiteY59" fmla="*/ 402908 h 485774"/>
                <a:gd name="connsiteX60" fmla="*/ 414338 w 449282"/>
                <a:gd name="connsiteY60" fmla="*/ 402908 h 485774"/>
                <a:gd name="connsiteX61" fmla="*/ 414338 w 449282"/>
                <a:gd name="connsiteY61" fmla="*/ 402908 h 485774"/>
                <a:gd name="connsiteX62" fmla="*/ 414338 w 449282"/>
                <a:gd name="connsiteY62" fmla="*/ 402908 h 485774"/>
                <a:gd name="connsiteX63" fmla="*/ 414338 w 449282"/>
                <a:gd name="connsiteY63" fmla="*/ 402908 h 485774"/>
                <a:gd name="connsiteX64" fmla="*/ 414338 w 449282"/>
                <a:gd name="connsiteY64" fmla="*/ 402908 h 485774"/>
                <a:gd name="connsiteX65" fmla="*/ 414338 w 449282"/>
                <a:gd name="connsiteY65" fmla="*/ 402908 h 485774"/>
                <a:gd name="connsiteX66" fmla="*/ 414338 w 449282"/>
                <a:gd name="connsiteY66" fmla="*/ 402908 h 485774"/>
                <a:gd name="connsiteX67" fmla="*/ 414338 w 449282"/>
                <a:gd name="connsiteY67" fmla="*/ 402908 h 485774"/>
                <a:gd name="connsiteX68" fmla="*/ 414338 w 449282"/>
                <a:gd name="connsiteY68" fmla="*/ 402908 h 485774"/>
                <a:gd name="connsiteX69" fmla="*/ 414338 w 449282"/>
                <a:gd name="connsiteY69" fmla="*/ 402908 h 485774"/>
                <a:gd name="connsiteX70" fmla="*/ 414338 w 449282"/>
                <a:gd name="connsiteY70" fmla="*/ 402908 h 485774"/>
                <a:gd name="connsiteX71" fmla="*/ 414338 w 449282"/>
                <a:gd name="connsiteY71" fmla="*/ 402908 h 485774"/>
                <a:gd name="connsiteX72" fmla="*/ 414338 w 449282"/>
                <a:gd name="connsiteY72" fmla="*/ 402908 h 485774"/>
                <a:gd name="connsiteX73" fmla="*/ 414338 w 449282"/>
                <a:gd name="connsiteY73" fmla="*/ 402908 h 485774"/>
                <a:gd name="connsiteX74" fmla="*/ 414338 w 449282"/>
                <a:gd name="connsiteY74" fmla="*/ 402908 h 485774"/>
                <a:gd name="connsiteX75" fmla="*/ 414338 w 449282"/>
                <a:gd name="connsiteY75" fmla="*/ 402908 h 485774"/>
                <a:gd name="connsiteX76" fmla="*/ 414338 w 449282"/>
                <a:gd name="connsiteY76" fmla="*/ 402908 h 485774"/>
                <a:gd name="connsiteX77" fmla="*/ 414338 w 449282"/>
                <a:gd name="connsiteY77" fmla="*/ 402908 h 485774"/>
                <a:gd name="connsiteX78" fmla="*/ 414338 w 449282"/>
                <a:gd name="connsiteY78" fmla="*/ 402908 h 485774"/>
                <a:gd name="connsiteX79" fmla="*/ 414338 w 449282"/>
                <a:gd name="connsiteY79" fmla="*/ 402908 h 485774"/>
                <a:gd name="connsiteX80" fmla="*/ 414338 w 449282"/>
                <a:gd name="connsiteY80" fmla="*/ 402908 h 485774"/>
                <a:gd name="connsiteX81" fmla="*/ 414338 w 449282"/>
                <a:gd name="connsiteY81" fmla="*/ 402908 h 485774"/>
                <a:gd name="connsiteX82" fmla="*/ 414338 w 449282"/>
                <a:gd name="connsiteY82" fmla="*/ 402908 h 485774"/>
                <a:gd name="connsiteX83" fmla="*/ 414338 w 449282"/>
                <a:gd name="connsiteY83" fmla="*/ 402908 h 485774"/>
                <a:gd name="connsiteX84" fmla="*/ 414338 w 449282"/>
                <a:gd name="connsiteY84" fmla="*/ 402908 h 485774"/>
                <a:gd name="connsiteX85" fmla="*/ 414338 w 449282"/>
                <a:gd name="connsiteY85" fmla="*/ 402908 h 485774"/>
                <a:gd name="connsiteX86" fmla="*/ 414338 w 449282"/>
                <a:gd name="connsiteY86" fmla="*/ 402908 h 485774"/>
                <a:gd name="connsiteX87" fmla="*/ 414338 w 449282"/>
                <a:gd name="connsiteY87" fmla="*/ 402908 h 485774"/>
                <a:gd name="connsiteX88" fmla="*/ 414338 w 449282"/>
                <a:gd name="connsiteY88" fmla="*/ 402908 h 485774"/>
                <a:gd name="connsiteX89" fmla="*/ 414338 w 449282"/>
                <a:gd name="connsiteY89" fmla="*/ 402908 h 485774"/>
                <a:gd name="connsiteX90" fmla="*/ 414338 w 449282"/>
                <a:gd name="connsiteY90" fmla="*/ 402908 h 485774"/>
                <a:gd name="connsiteX91" fmla="*/ 414338 w 449282"/>
                <a:gd name="connsiteY91" fmla="*/ 402908 h 485774"/>
                <a:gd name="connsiteX92" fmla="*/ 414338 w 449282"/>
                <a:gd name="connsiteY92" fmla="*/ 402908 h 485774"/>
                <a:gd name="connsiteX93" fmla="*/ 414338 w 449282"/>
                <a:gd name="connsiteY93" fmla="*/ 402908 h 485774"/>
                <a:gd name="connsiteX94" fmla="*/ 414338 w 449282"/>
                <a:gd name="connsiteY94" fmla="*/ 402908 h 485774"/>
                <a:gd name="connsiteX95" fmla="*/ 414338 w 449282"/>
                <a:gd name="connsiteY95" fmla="*/ 402908 h 485774"/>
                <a:gd name="connsiteX96" fmla="*/ 414338 w 449282"/>
                <a:gd name="connsiteY96" fmla="*/ 402908 h 485774"/>
                <a:gd name="connsiteX97" fmla="*/ 414338 w 449282"/>
                <a:gd name="connsiteY97" fmla="*/ 402908 h 485774"/>
                <a:gd name="connsiteX98" fmla="*/ 414338 w 449282"/>
                <a:gd name="connsiteY98" fmla="*/ 402908 h 485774"/>
                <a:gd name="connsiteX99" fmla="*/ 414338 w 449282"/>
                <a:gd name="connsiteY99" fmla="*/ 402908 h 485774"/>
                <a:gd name="connsiteX100" fmla="*/ 414338 w 449282"/>
                <a:gd name="connsiteY100" fmla="*/ 402908 h 485774"/>
                <a:gd name="connsiteX101" fmla="*/ 414338 w 449282"/>
                <a:gd name="connsiteY101" fmla="*/ 402908 h 485774"/>
                <a:gd name="connsiteX102" fmla="*/ 414338 w 449282"/>
                <a:gd name="connsiteY102" fmla="*/ 402908 h 485774"/>
                <a:gd name="connsiteX103" fmla="*/ 414338 w 449282"/>
                <a:gd name="connsiteY103" fmla="*/ 402908 h 485774"/>
                <a:gd name="connsiteX104" fmla="*/ 414338 w 449282"/>
                <a:gd name="connsiteY104" fmla="*/ 402908 h 485774"/>
                <a:gd name="connsiteX105" fmla="*/ 414338 w 449282"/>
                <a:gd name="connsiteY105" fmla="*/ 402908 h 485774"/>
                <a:gd name="connsiteX106" fmla="*/ 414338 w 449282"/>
                <a:gd name="connsiteY106" fmla="*/ 402908 h 485774"/>
                <a:gd name="connsiteX107" fmla="*/ 414338 w 449282"/>
                <a:gd name="connsiteY107" fmla="*/ 402908 h 485774"/>
                <a:gd name="connsiteX108" fmla="*/ 414338 w 449282"/>
                <a:gd name="connsiteY108" fmla="*/ 402908 h 485774"/>
                <a:gd name="connsiteX109" fmla="*/ 414338 w 449282"/>
                <a:gd name="connsiteY109" fmla="*/ 402908 h 485774"/>
                <a:gd name="connsiteX110" fmla="*/ 414338 w 449282"/>
                <a:gd name="connsiteY110" fmla="*/ 402908 h 485774"/>
                <a:gd name="connsiteX111" fmla="*/ 414338 w 449282"/>
                <a:gd name="connsiteY111" fmla="*/ 402908 h 485774"/>
                <a:gd name="connsiteX112" fmla="*/ 414338 w 449282"/>
                <a:gd name="connsiteY112" fmla="*/ 402908 h 485774"/>
                <a:gd name="connsiteX113" fmla="*/ 414338 w 449282"/>
                <a:gd name="connsiteY113" fmla="*/ 402908 h 485774"/>
                <a:gd name="connsiteX114" fmla="*/ 414338 w 449282"/>
                <a:gd name="connsiteY114" fmla="*/ 402908 h 485774"/>
                <a:gd name="connsiteX115" fmla="*/ 414338 w 449282"/>
                <a:gd name="connsiteY115" fmla="*/ 402908 h 485774"/>
                <a:gd name="connsiteX116" fmla="*/ 414338 w 449282"/>
                <a:gd name="connsiteY116" fmla="*/ 402908 h 485774"/>
                <a:gd name="connsiteX117" fmla="*/ 414338 w 449282"/>
                <a:gd name="connsiteY117" fmla="*/ 402908 h 485774"/>
                <a:gd name="connsiteX118" fmla="*/ 414338 w 449282"/>
                <a:gd name="connsiteY118" fmla="*/ 402908 h 485774"/>
                <a:gd name="connsiteX119" fmla="*/ 414338 w 449282"/>
                <a:gd name="connsiteY119" fmla="*/ 402908 h 485774"/>
                <a:gd name="connsiteX120" fmla="*/ 414338 w 449282"/>
                <a:gd name="connsiteY120" fmla="*/ 402908 h 485774"/>
                <a:gd name="connsiteX121" fmla="*/ 414338 w 449282"/>
                <a:gd name="connsiteY121" fmla="*/ 402908 h 485774"/>
                <a:gd name="connsiteX122" fmla="*/ 414338 w 449282"/>
                <a:gd name="connsiteY122" fmla="*/ 402908 h 485774"/>
                <a:gd name="connsiteX123" fmla="*/ 414338 w 449282"/>
                <a:gd name="connsiteY123" fmla="*/ 402908 h 485774"/>
                <a:gd name="connsiteX124" fmla="*/ 414338 w 449282"/>
                <a:gd name="connsiteY124" fmla="*/ 402908 h 485774"/>
                <a:gd name="connsiteX125" fmla="*/ 414338 w 449282"/>
                <a:gd name="connsiteY125" fmla="*/ 402908 h 485774"/>
                <a:gd name="connsiteX126" fmla="*/ 414338 w 449282"/>
                <a:gd name="connsiteY126" fmla="*/ 402908 h 485774"/>
                <a:gd name="connsiteX127" fmla="*/ 414338 w 449282"/>
                <a:gd name="connsiteY127" fmla="*/ 402908 h 485774"/>
                <a:gd name="connsiteX128" fmla="*/ 414338 w 449282"/>
                <a:gd name="connsiteY128" fmla="*/ 402908 h 485774"/>
                <a:gd name="connsiteX129" fmla="*/ 414338 w 449282"/>
                <a:gd name="connsiteY129" fmla="*/ 402908 h 485774"/>
                <a:gd name="connsiteX130" fmla="*/ 414338 w 449282"/>
                <a:gd name="connsiteY130" fmla="*/ 402908 h 485774"/>
                <a:gd name="connsiteX131" fmla="*/ 414338 w 449282"/>
                <a:gd name="connsiteY131" fmla="*/ 402908 h 485774"/>
                <a:gd name="connsiteX132" fmla="*/ 414338 w 449282"/>
                <a:gd name="connsiteY132" fmla="*/ 402908 h 485774"/>
                <a:gd name="connsiteX133" fmla="*/ 414338 w 449282"/>
                <a:gd name="connsiteY133" fmla="*/ 402908 h 485774"/>
                <a:gd name="connsiteX134" fmla="*/ 414338 w 449282"/>
                <a:gd name="connsiteY134" fmla="*/ 402908 h 485774"/>
                <a:gd name="connsiteX135" fmla="*/ 414338 w 449282"/>
                <a:gd name="connsiteY135" fmla="*/ 402908 h 485774"/>
                <a:gd name="connsiteX136" fmla="*/ 412433 w 449282"/>
                <a:gd name="connsiteY136" fmla="*/ 400050 h 485774"/>
                <a:gd name="connsiteX137" fmla="*/ 336233 w 449282"/>
                <a:gd name="connsiteY137" fmla="*/ 323850 h 485774"/>
                <a:gd name="connsiteX138" fmla="*/ 336233 w 449282"/>
                <a:gd name="connsiteY138" fmla="*/ 323850 h 485774"/>
                <a:gd name="connsiteX139" fmla="*/ 336233 w 449282"/>
                <a:gd name="connsiteY139" fmla="*/ 323850 h 485774"/>
                <a:gd name="connsiteX140" fmla="*/ 276225 w 449282"/>
                <a:gd name="connsiteY140" fmla="*/ 263843 h 485774"/>
                <a:gd name="connsiteX141" fmla="*/ 281940 w 449282"/>
                <a:gd name="connsiteY141" fmla="*/ 242887 h 485774"/>
                <a:gd name="connsiteX142" fmla="*/ 240983 w 449282"/>
                <a:gd name="connsiteY142" fmla="*/ 201930 h 485774"/>
                <a:gd name="connsiteX143" fmla="*/ 200025 w 449282"/>
                <a:gd name="connsiteY143" fmla="*/ 242887 h 485774"/>
                <a:gd name="connsiteX144" fmla="*/ 240983 w 449282"/>
                <a:gd name="connsiteY144" fmla="*/ 283845 h 485774"/>
                <a:gd name="connsiteX145" fmla="*/ 261938 w 449282"/>
                <a:gd name="connsiteY145" fmla="*/ 278130 h 485774"/>
                <a:gd name="connsiteX146" fmla="*/ 315277 w 449282"/>
                <a:gd name="connsiteY146" fmla="*/ 331470 h 485774"/>
                <a:gd name="connsiteX147" fmla="*/ 157163 w 449282"/>
                <a:gd name="connsiteY147" fmla="*/ 325755 h 485774"/>
                <a:gd name="connsiteX148" fmla="*/ 122872 w 449282"/>
                <a:gd name="connsiteY148" fmla="*/ 243840 h 485774"/>
                <a:gd name="connsiteX149" fmla="*/ 157163 w 449282"/>
                <a:gd name="connsiteY149" fmla="*/ 160973 h 485774"/>
                <a:gd name="connsiteX150" fmla="*/ 321945 w 449282"/>
                <a:gd name="connsiteY150" fmla="*/ 160020 h 485774"/>
                <a:gd name="connsiteX151" fmla="*/ 325755 w 449282"/>
                <a:gd name="connsiteY151" fmla="*/ 163830 h 485774"/>
                <a:gd name="connsiteX152" fmla="*/ 339090 w 449282"/>
                <a:gd name="connsiteY152" fmla="*/ 164783 h 485774"/>
                <a:gd name="connsiteX153" fmla="*/ 340042 w 449282"/>
                <a:gd name="connsiteY153" fmla="*/ 151448 h 485774"/>
                <a:gd name="connsiteX154" fmla="*/ 336233 w 449282"/>
                <a:gd name="connsiteY154" fmla="*/ 146685 h 485774"/>
                <a:gd name="connsiteX155" fmla="*/ 144780 w 449282"/>
                <a:gd name="connsiteY155" fmla="*/ 147638 h 485774"/>
                <a:gd name="connsiteX156" fmla="*/ 105727 w 449282"/>
                <a:gd name="connsiteY156" fmla="*/ 243840 h 485774"/>
                <a:gd name="connsiteX157" fmla="*/ 145733 w 449282"/>
                <a:gd name="connsiteY157" fmla="*/ 339090 h 485774"/>
                <a:gd name="connsiteX158" fmla="*/ 330517 w 449282"/>
                <a:gd name="connsiteY158" fmla="*/ 344805 h 485774"/>
                <a:gd name="connsiteX159" fmla="*/ 393383 w 449282"/>
                <a:gd name="connsiteY159" fmla="*/ 407670 h 485774"/>
                <a:gd name="connsiteX160" fmla="*/ 241935 w 449282"/>
                <a:gd name="connsiteY160" fmla="*/ 466725 h 485774"/>
                <a:gd name="connsiteX161" fmla="*/ 241935 w 449282"/>
                <a:gd name="connsiteY161" fmla="*/ 466725 h 485774"/>
                <a:gd name="connsiteX162" fmla="*/ 83820 w 449282"/>
                <a:gd name="connsiteY162" fmla="*/ 401003 h 485774"/>
                <a:gd name="connsiteX163" fmla="*/ 18097 w 449282"/>
                <a:gd name="connsiteY163" fmla="*/ 242887 h 485774"/>
                <a:gd name="connsiteX164" fmla="*/ 83820 w 449282"/>
                <a:gd name="connsiteY164" fmla="*/ 84773 h 485774"/>
                <a:gd name="connsiteX165" fmla="*/ 241935 w 449282"/>
                <a:gd name="connsiteY165" fmla="*/ 19050 h 485774"/>
                <a:gd name="connsiteX166" fmla="*/ 241935 w 449282"/>
                <a:gd name="connsiteY166" fmla="*/ 19050 h 485774"/>
                <a:gd name="connsiteX167" fmla="*/ 400050 w 449282"/>
                <a:gd name="connsiteY167" fmla="*/ 84773 h 485774"/>
                <a:gd name="connsiteX168" fmla="*/ 431483 w 449282"/>
                <a:gd name="connsiteY168" fmla="*/ 123825 h 485774"/>
                <a:gd name="connsiteX169" fmla="*/ 444817 w 449282"/>
                <a:gd name="connsiteY169" fmla="*/ 126683 h 485774"/>
                <a:gd name="connsiteX170" fmla="*/ 447675 w 449282"/>
                <a:gd name="connsiteY170" fmla="*/ 113348 h 485774"/>
                <a:gd name="connsiteX171" fmla="*/ 414338 w 449282"/>
                <a:gd name="connsiteY171" fmla="*/ 71438 h 485774"/>
                <a:gd name="connsiteX172" fmla="*/ 242888 w 449282"/>
                <a:gd name="connsiteY172" fmla="*/ 0 h 485774"/>
                <a:gd name="connsiteX173" fmla="*/ 242888 w 449282"/>
                <a:gd name="connsiteY173" fmla="*/ 0 h 485774"/>
                <a:gd name="connsiteX174" fmla="*/ 71438 w 449282"/>
                <a:gd name="connsiteY174" fmla="*/ 71438 h 485774"/>
                <a:gd name="connsiteX175" fmla="*/ 0 w 449282"/>
                <a:gd name="connsiteY175" fmla="*/ 242887 h 485774"/>
                <a:gd name="connsiteX176" fmla="*/ 71438 w 449282"/>
                <a:gd name="connsiteY176" fmla="*/ 414338 h 485774"/>
                <a:gd name="connsiteX177" fmla="*/ 242888 w 449282"/>
                <a:gd name="connsiteY177" fmla="*/ 485775 h 485774"/>
                <a:gd name="connsiteX178" fmla="*/ 242888 w 449282"/>
                <a:gd name="connsiteY178" fmla="*/ 485775 h 485774"/>
                <a:gd name="connsiteX179" fmla="*/ 414338 w 449282"/>
                <a:gd name="connsiteY179" fmla="*/ 414338 h 485774"/>
                <a:gd name="connsiteX180" fmla="*/ 414338 w 449282"/>
                <a:gd name="connsiteY180" fmla="*/ 414338 h 485774"/>
                <a:gd name="connsiteX181" fmla="*/ 414338 w 449282"/>
                <a:gd name="connsiteY181" fmla="*/ 403860 h 485774"/>
                <a:gd name="connsiteX182" fmla="*/ 414338 w 449282"/>
                <a:gd name="connsiteY182" fmla="*/ 403860 h 485774"/>
                <a:gd name="connsiteX183" fmla="*/ 414338 w 449282"/>
                <a:gd name="connsiteY183" fmla="*/ 403860 h 485774"/>
                <a:gd name="connsiteX184" fmla="*/ 414338 w 449282"/>
                <a:gd name="connsiteY184" fmla="*/ 403860 h 485774"/>
                <a:gd name="connsiteX185" fmla="*/ 414338 w 449282"/>
                <a:gd name="connsiteY185" fmla="*/ 403860 h 485774"/>
                <a:gd name="connsiteX186" fmla="*/ 414338 w 449282"/>
                <a:gd name="connsiteY186" fmla="*/ 403860 h 485774"/>
                <a:gd name="connsiteX187" fmla="*/ 414338 w 449282"/>
                <a:gd name="connsiteY187" fmla="*/ 403860 h 485774"/>
                <a:gd name="connsiteX188" fmla="*/ 414338 w 449282"/>
                <a:gd name="connsiteY188" fmla="*/ 403860 h 485774"/>
                <a:gd name="connsiteX189" fmla="*/ 414338 w 449282"/>
                <a:gd name="connsiteY189" fmla="*/ 403860 h 485774"/>
                <a:gd name="connsiteX190" fmla="*/ 414338 w 449282"/>
                <a:gd name="connsiteY190" fmla="*/ 403860 h 485774"/>
                <a:gd name="connsiteX191" fmla="*/ 414338 w 449282"/>
                <a:gd name="connsiteY191" fmla="*/ 403860 h 485774"/>
                <a:gd name="connsiteX192" fmla="*/ 256222 w 449282"/>
                <a:gd name="connsiteY192" fmla="*/ 252412 h 485774"/>
                <a:gd name="connsiteX193" fmla="*/ 254317 w 449282"/>
                <a:gd name="connsiteY193" fmla="*/ 253365 h 485774"/>
                <a:gd name="connsiteX194" fmla="*/ 253365 w 449282"/>
                <a:gd name="connsiteY194" fmla="*/ 255270 h 485774"/>
                <a:gd name="connsiteX195" fmla="*/ 240030 w 449282"/>
                <a:gd name="connsiteY195" fmla="*/ 260033 h 485774"/>
                <a:gd name="connsiteX196" fmla="*/ 218122 w 449282"/>
                <a:gd name="connsiteY196" fmla="*/ 238125 h 485774"/>
                <a:gd name="connsiteX197" fmla="*/ 240030 w 449282"/>
                <a:gd name="connsiteY197" fmla="*/ 216218 h 485774"/>
                <a:gd name="connsiteX198" fmla="*/ 261938 w 449282"/>
                <a:gd name="connsiteY198" fmla="*/ 238125 h 485774"/>
                <a:gd name="connsiteX199" fmla="*/ 256222 w 449282"/>
                <a:gd name="connsiteY199" fmla="*/ 252412 h 485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449282" h="485774">
                  <a:moveTo>
                    <a:pt x="414338" y="403860"/>
                  </a:moveTo>
                  <a:cubicBezTo>
                    <a:pt x="414338" y="403860"/>
                    <a:pt x="414338" y="403860"/>
                    <a:pt x="414338" y="403860"/>
                  </a:cubicBezTo>
                  <a:lnTo>
                    <a:pt x="414338" y="403860"/>
                  </a:ln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lnTo>
                    <a:pt x="414338" y="403860"/>
                  </a:lnTo>
                  <a:cubicBezTo>
                    <a:pt x="414338" y="403860"/>
                    <a:pt x="414338" y="403860"/>
                    <a:pt x="414338" y="403860"/>
                  </a:cubicBezTo>
                  <a:lnTo>
                    <a:pt x="414338" y="403860"/>
                  </a:ln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lnTo>
                    <a:pt x="414338" y="403860"/>
                  </a:ln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3860"/>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lnTo>
                    <a:pt x="414338" y="402908"/>
                  </a:lnTo>
                  <a:cubicBezTo>
                    <a:pt x="414338" y="402908"/>
                    <a:pt x="414338" y="402908"/>
                    <a:pt x="414338" y="402908"/>
                  </a:cubicBezTo>
                  <a:lnTo>
                    <a:pt x="414338" y="402908"/>
                  </a:lnTo>
                  <a:cubicBezTo>
                    <a:pt x="414338" y="402908"/>
                    <a:pt x="414338" y="402908"/>
                    <a:pt x="414338" y="402908"/>
                  </a:cubicBezTo>
                  <a:lnTo>
                    <a:pt x="414338" y="402908"/>
                  </a:ln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lnTo>
                    <a:pt x="414338" y="402908"/>
                  </a:lnTo>
                  <a:cubicBezTo>
                    <a:pt x="414338" y="402908"/>
                    <a:pt x="414338" y="402908"/>
                    <a:pt x="414338" y="402908"/>
                  </a:cubicBezTo>
                  <a:lnTo>
                    <a:pt x="414338" y="402908"/>
                  </a:ln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2908"/>
                    <a:pt x="414338" y="402908"/>
                    <a:pt x="414338" y="402908"/>
                  </a:cubicBezTo>
                  <a:cubicBezTo>
                    <a:pt x="414338" y="401955"/>
                    <a:pt x="413385" y="401003"/>
                    <a:pt x="412433" y="400050"/>
                  </a:cubicBezTo>
                  <a:lnTo>
                    <a:pt x="336233" y="323850"/>
                  </a:lnTo>
                  <a:cubicBezTo>
                    <a:pt x="336233" y="323850"/>
                    <a:pt x="336233" y="323850"/>
                    <a:pt x="336233" y="323850"/>
                  </a:cubicBezTo>
                  <a:cubicBezTo>
                    <a:pt x="336233" y="323850"/>
                    <a:pt x="336233" y="323850"/>
                    <a:pt x="336233" y="323850"/>
                  </a:cubicBezTo>
                  <a:lnTo>
                    <a:pt x="276225" y="263843"/>
                  </a:lnTo>
                  <a:cubicBezTo>
                    <a:pt x="280035" y="258128"/>
                    <a:pt x="281940" y="250508"/>
                    <a:pt x="281940" y="242887"/>
                  </a:cubicBezTo>
                  <a:cubicBezTo>
                    <a:pt x="281940" y="220028"/>
                    <a:pt x="263842" y="201930"/>
                    <a:pt x="240983" y="201930"/>
                  </a:cubicBezTo>
                  <a:cubicBezTo>
                    <a:pt x="218122" y="201930"/>
                    <a:pt x="200025" y="220028"/>
                    <a:pt x="200025" y="242887"/>
                  </a:cubicBezTo>
                  <a:cubicBezTo>
                    <a:pt x="200025" y="265748"/>
                    <a:pt x="218122" y="283845"/>
                    <a:pt x="240983" y="283845"/>
                  </a:cubicBezTo>
                  <a:cubicBezTo>
                    <a:pt x="248602" y="283845"/>
                    <a:pt x="256222" y="281940"/>
                    <a:pt x="261938" y="278130"/>
                  </a:cubicBezTo>
                  <a:lnTo>
                    <a:pt x="315277" y="331470"/>
                  </a:lnTo>
                  <a:cubicBezTo>
                    <a:pt x="269558" y="370523"/>
                    <a:pt x="200977" y="368618"/>
                    <a:pt x="157163" y="325755"/>
                  </a:cubicBezTo>
                  <a:cubicBezTo>
                    <a:pt x="135255" y="303848"/>
                    <a:pt x="122872" y="274320"/>
                    <a:pt x="122872" y="243840"/>
                  </a:cubicBezTo>
                  <a:cubicBezTo>
                    <a:pt x="122872" y="212408"/>
                    <a:pt x="134302" y="183833"/>
                    <a:pt x="157163" y="160973"/>
                  </a:cubicBezTo>
                  <a:cubicBezTo>
                    <a:pt x="202883" y="115253"/>
                    <a:pt x="276225" y="115253"/>
                    <a:pt x="321945" y="160020"/>
                  </a:cubicBezTo>
                  <a:cubicBezTo>
                    <a:pt x="322897" y="160973"/>
                    <a:pt x="323850" y="161925"/>
                    <a:pt x="325755" y="163830"/>
                  </a:cubicBezTo>
                  <a:cubicBezTo>
                    <a:pt x="329565" y="167640"/>
                    <a:pt x="335280" y="167640"/>
                    <a:pt x="339090" y="164783"/>
                  </a:cubicBezTo>
                  <a:cubicBezTo>
                    <a:pt x="342900" y="160973"/>
                    <a:pt x="342900" y="155258"/>
                    <a:pt x="340042" y="151448"/>
                  </a:cubicBezTo>
                  <a:cubicBezTo>
                    <a:pt x="339090" y="149543"/>
                    <a:pt x="337185" y="148590"/>
                    <a:pt x="336233" y="146685"/>
                  </a:cubicBezTo>
                  <a:cubicBezTo>
                    <a:pt x="282892" y="94298"/>
                    <a:pt x="197167" y="94298"/>
                    <a:pt x="144780" y="147638"/>
                  </a:cubicBezTo>
                  <a:cubicBezTo>
                    <a:pt x="119063" y="173355"/>
                    <a:pt x="105727" y="207645"/>
                    <a:pt x="105727" y="243840"/>
                  </a:cubicBezTo>
                  <a:cubicBezTo>
                    <a:pt x="105727" y="280035"/>
                    <a:pt x="120015" y="314325"/>
                    <a:pt x="145733" y="339090"/>
                  </a:cubicBezTo>
                  <a:cubicBezTo>
                    <a:pt x="196215" y="389573"/>
                    <a:pt x="277177" y="391478"/>
                    <a:pt x="330517" y="344805"/>
                  </a:cubicBezTo>
                  <a:lnTo>
                    <a:pt x="393383" y="407670"/>
                  </a:lnTo>
                  <a:cubicBezTo>
                    <a:pt x="352425" y="445770"/>
                    <a:pt x="299085" y="466725"/>
                    <a:pt x="241935" y="466725"/>
                  </a:cubicBezTo>
                  <a:cubicBezTo>
                    <a:pt x="241935" y="466725"/>
                    <a:pt x="241935" y="466725"/>
                    <a:pt x="241935" y="466725"/>
                  </a:cubicBezTo>
                  <a:cubicBezTo>
                    <a:pt x="181927" y="466725"/>
                    <a:pt x="125730" y="442913"/>
                    <a:pt x="83820" y="401003"/>
                  </a:cubicBezTo>
                  <a:cubicBezTo>
                    <a:pt x="41910" y="359093"/>
                    <a:pt x="18097" y="301943"/>
                    <a:pt x="18097" y="242887"/>
                  </a:cubicBezTo>
                  <a:cubicBezTo>
                    <a:pt x="18097" y="182880"/>
                    <a:pt x="41910" y="126683"/>
                    <a:pt x="83820" y="84773"/>
                  </a:cubicBezTo>
                  <a:cubicBezTo>
                    <a:pt x="125730" y="42863"/>
                    <a:pt x="181927" y="19050"/>
                    <a:pt x="241935" y="19050"/>
                  </a:cubicBezTo>
                  <a:cubicBezTo>
                    <a:pt x="241935" y="19050"/>
                    <a:pt x="241935" y="19050"/>
                    <a:pt x="241935" y="19050"/>
                  </a:cubicBezTo>
                  <a:cubicBezTo>
                    <a:pt x="301942" y="19050"/>
                    <a:pt x="358140" y="42863"/>
                    <a:pt x="400050" y="84773"/>
                  </a:cubicBezTo>
                  <a:cubicBezTo>
                    <a:pt x="411480" y="96203"/>
                    <a:pt x="421958" y="109538"/>
                    <a:pt x="431483" y="123825"/>
                  </a:cubicBezTo>
                  <a:cubicBezTo>
                    <a:pt x="434340" y="128588"/>
                    <a:pt x="440055" y="129540"/>
                    <a:pt x="444817" y="126683"/>
                  </a:cubicBezTo>
                  <a:cubicBezTo>
                    <a:pt x="449580" y="123825"/>
                    <a:pt x="450533" y="118110"/>
                    <a:pt x="447675" y="113348"/>
                  </a:cubicBezTo>
                  <a:cubicBezTo>
                    <a:pt x="438150" y="98108"/>
                    <a:pt x="426720" y="83820"/>
                    <a:pt x="414338" y="71438"/>
                  </a:cubicBezTo>
                  <a:cubicBezTo>
                    <a:pt x="368617" y="25718"/>
                    <a:pt x="307658" y="0"/>
                    <a:pt x="242888" y="0"/>
                  </a:cubicBezTo>
                  <a:cubicBezTo>
                    <a:pt x="242888" y="0"/>
                    <a:pt x="242888" y="0"/>
                    <a:pt x="242888" y="0"/>
                  </a:cubicBezTo>
                  <a:cubicBezTo>
                    <a:pt x="178117" y="0"/>
                    <a:pt x="117158" y="24765"/>
                    <a:pt x="71438" y="71438"/>
                  </a:cubicBezTo>
                  <a:cubicBezTo>
                    <a:pt x="25717" y="117158"/>
                    <a:pt x="0" y="178118"/>
                    <a:pt x="0" y="242887"/>
                  </a:cubicBezTo>
                  <a:cubicBezTo>
                    <a:pt x="0" y="307658"/>
                    <a:pt x="24765" y="368618"/>
                    <a:pt x="71438" y="414338"/>
                  </a:cubicBezTo>
                  <a:cubicBezTo>
                    <a:pt x="117158" y="460058"/>
                    <a:pt x="178117" y="485775"/>
                    <a:pt x="242888" y="485775"/>
                  </a:cubicBezTo>
                  <a:cubicBezTo>
                    <a:pt x="242888" y="485775"/>
                    <a:pt x="242888" y="485775"/>
                    <a:pt x="242888" y="485775"/>
                  </a:cubicBezTo>
                  <a:cubicBezTo>
                    <a:pt x="307658" y="485775"/>
                    <a:pt x="368617" y="461010"/>
                    <a:pt x="414338" y="414338"/>
                  </a:cubicBezTo>
                  <a:cubicBezTo>
                    <a:pt x="414338" y="414338"/>
                    <a:pt x="414338" y="414338"/>
                    <a:pt x="414338" y="414338"/>
                  </a:cubicBezTo>
                  <a:cubicBezTo>
                    <a:pt x="413385" y="408623"/>
                    <a:pt x="414338" y="406718"/>
                    <a:pt x="414338" y="403860"/>
                  </a:cubicBezTo>
                  <a:cubicBezTo>
                    <a:pt x="414338" y="403860"/>
                    <a:pt x="414338" y="403860"/>
                    <a:pt x="414338" y="403860"/>
                  </a:cubicBezTo>
                  <a:cubicBezTo>
                    <a:pt x="414338" y="403860"/>
                    <a:pt x="414338" y="403860"/>
                    <a:pt x="414338" y="403860"/>
                  </a:cubicBezTo>
                  <a:lnTo>
                    <a:pt x="414338" y="403860"/>
                  </a:ln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ubicBezTo>
                    <a:pt x="414338" y="403860"/>
                    <a:pt x="414338" y="403860"/>
                    <a:pt x="414338" y="403860"/>
                  </a:cubicBezTo>
                  <a:close/>
                  <a:moveTo>
                    <a:pt x="256222" y="252412"/>
                  </a:moveTo>
                  <a:cubicBezTo>
                    <a:pt x="255270" y="252412"/>
                    <a:pt x="255270" y="253365"/>
                    <a:pt x="254317" y="253365"/>
                  </a:cubicBezTo>
                  <a:cubicBezTo>
                    <a:pt x="253365" y="254318"/>
                    <a:pt x="253365" y="254318"/>
                    <a:pt x="253365" y="255270"/>
                  </a:cubicBezTo>
                  <a:cubicBezTo>
                    <a:pt x="249555" y="258128"/>
                    <a:pt x="244792" y="260033"/>
                    <a:pt x="240030" y="260033"/>
                  </a:cubicBezTo>
                  <a:cubicBezTo>
                    <a:pt x="228600" y="260033"/>
                    <a:pt x="218122" y="250508"/>
                    <a:pt x="218122" y="238125"/>
                  </a:cubicBezTo>
                  <a:cubicBezTo>
                    <a:pt x="218122" y="225743"/>
                    <a:pt x="227647" y="216218"/>
                    <a:pt x="240030" y="216218"/>
                  </a:cubicBezTo>
                  <a:cubicBezTo>
                    <a:pt x="252413" y="216218"/>
                    <a:pt x="261938" y="225743"/>
                    <a:pt x="261938" y="238125"/>
                  </a:cubicBezTo>
                  <a:cubicBezTo>
                    <a:pt x="260985" y="243840"/>
                    <a:pt x="259080" y="248603"/>
                    <a:pt x="256222" y="252412"/>
                  </a:cubicBezTo>
                  <a:close/>
                </a:path>
              </a:pathLst>
            </a:custGeom>
            <a:solidFill>
              <a:srgbClr val="7E1751"/>
            </a:solidFill>
            <a:ln w="9525" cap="flat">
              <a:noFill/>
              <a:prstDash val="solid"/>
              <a:miter/>
            </a:ln>
          </p:spPr>
          <p:txBody>
            <a:bodyPr rtlCol="0" anchor="ctr"/>
            <a:lstStyle/>
            <a:p>
              <a:endParaRPr lang="fr-FR"/>
            </a:p>
          </p:txBody>
        </p:sp>
      </p:grpSp>
      <p:sp>
        <p:nvSpPr>
          <p:cNvPr id="14" name="Rectangle 13"/>
          <p:cNvSpPr/>
          <p:nvPr/>
        </p:nvSpPr>
        <p:spPr>
          <a:xfrm>
            <a:off x="356941" y="2003502"/>
            <a:ext cx="3364917" cy="830997"/>
          </a:xfrm>
          <a:prstGeom prst="rect">
            <a:avLst/>
          </a:prstGeom>
        </p:spPr>
        <p:txBody>
          <a:bodyPr wrap="square">
            <a:spAutoFit/>
          </a:bodyPr>
          <a:lstStyle/>
          <a:p>
            <a:r>
              <a:rPr lang="fr-FR" sz="2400" b="1" dirty="0">
                <a:solidFill>
                  <a:schemeClr val="tx2"/>
                </a:solidFill>
              </a:rPr>
              <a:t>RENFORCEMENT DES CAPACITÉS</a:t>
            </a:r>
            <a:endParaRPr lang="fr-FR" sz="2400" b="1" dirty="0"/>
          </a:p>
        </p:txBody>
      </p:sp>
      <p:sp>
        <p:nvSpPr>
          <p:cNvPr id="16" name="Forme libre : forme 116">
            <a:extLst>
              <a:ext uri="{FF2B5EF4-FFF2-40B4-BE49-F238E27FC236}">
                <a16:creationId xmlns:a16="http://schemas.microsoft.com/office/drawing/2014/main" xmlns="" id="{86FD0E44-92E2-4545-B6DD-00F027933983}"/>
              </a:ext>
            </a:extLst>
          </p:cNvPr>
          <p:cNvSpPr>
            <a:spLocks noChangeAspect="1"/>
          </p:cNvSpPr>
          <p:nvPr/>
        </p:nvSpPr>
        <p:spPr>
          <a:xfrm>
            <a:off x="536015" y="504572"/>
            <a:ext cx="492304" cy="601671"/>
          </a:xfrm>
          <a:custGeom>
            <a:avLst/>
            <a:gdLst>
              <a:gd name="connsiteX0" fmla="*/ 252373 w 305026"/>
              <a:gd name="connsiteY0" fmla="*/ 285055 h 390362"/>
              <a:gd name="connsiteX1" fmla="*/ 215153 w 305026"/>
              <a:gd name="connsiteY1" fmla="*/ 300488 h 390362"/>
              <a:gd name="connsiteX2" fmla="*/ 99860 w 305026"/>
              <a:gd name="connsiteY2" fmla="*/ 217876 h 390362"/>
              <a:gd name="connsiteX3" fmla="*/ 105307 w 305026"/>
              <a:gd name="connsiteY3" fmla="*/ 195181 h 390362"/>
              <a:gd name="connsiteX4" fmla="*/ 99860 w 305026"/>
              <a:gd name="connsiteY4" fmla="*/ 172486 h 390362"/>
              <a:gd name="connsiteX5" fmla="*/ 215153 w 305026"/>
              <a:gd name="connsiteY5" fmla="*/ 89874 h 390362"/>
              <a:gd name="connsiteX6" fmla="*/ 252373 w 305026"/>
              <a:gd name="connsiteY6" fmla="*/ 105307 h 390362"/>
              <a:gd name="connsiteX7" fmla="*/ 305027 w 305026"/>
              <a:gd name="connsiteY7" fmla="*/ 52653 h 390362"/>
              <a:gd name="connsiteX8" fmla="*/ 252373 w 305026"/>
              <a:gd name="connsiteY8" fmla="*/ 0 h 390362"/>
              <a:gd name="connsiteX9" fmla="*/ 199720 w 305026"/>
              <a:gd name="connsiteY9" fmla="*/ 52653 h 390362"/>
              <a:gd name="connsiteX10" fmla="*/ 205167 w 305026"/>
              <a:gd name="connsiteY10" fmla="*/ 75349 h 390362"/>
              <a:gd name="connsiteX11" fmla="*/ 89873 w 305026"/>
              <a:gd name="connsiteY11" fmla="*/ 157960 h 390362"/>
              <a:gd name="connsiteX12" fmla="*/ 52653 w 305026"/>
              <a:gd name="connsiteY12" fmla="*/ 142528 h 390362"/>
              <a:gd name="connsiteX13" fmla="*/ 0 w 305026"/>
              <a:gd name="connsiteY13" fmla="*/ 195181 h 390362"/>
              <a:gd name="connsiteX14" fmla="*/ 52653 w 305026"/>
              <a:gd name="connsiteY14" fmla="*/ 247834 h 390362"/>
              <a:gd name="connsiteX15" fmla="*/ 89873 w 305026"/>
              <a:gd name="connsiteY15" fmla="*/ 232402 h 390362"/>
              <a:gd name="connsiteX16" fmla="*/ 205167 w 305026"/>
              <a:gd name="connsiteY16" fmla="*/ 315013 h 390362"/>
              <a:gd name="connsiteX17" fmla="*/ 199720 w 305026"/>
              <a:gd name="connsiteY17" fmla="*/ 337709 h 390362"/>
              <a:gd name="connsiteX18" fmla="*/ 252373 w 305026"/>
              <a:gd name="connsiteY18" fmla="*/ 390362 h 390362"/>
              <a:gd name="connsiteX19" fmla="*/ 305027 w 305026"/>
              <a:gd name="connsiteY19" fmla="*/ 337709 h 390362"/>
              <a:gd name="connsiteX20" fmla="*/ 252373 w 305026"/>
              <a:gd name="connsiteY20" fmla="*/ 285055 h 390362"/>
              <a:gd name="connsiteX21" fmla="*/ 252373 w 305026"/>
              <a:gd name="connsiteY21" fmla="*/ 18156 h 390362"/>
              <a:gd name="connsiteX22" fmla="*/ 286870 w 305026"/>
              <a:gd name="connsiteY22" fmla="*/ 52653 h 390362"/>
              <a:gd name="connsiteX23" fmla="*/ 252373 w 305026"/>
              <a:gd name="connsiteY23" fmla="*/ 87151 h 390362"/>
              <a:gd name="connsiteX24" fmla="*/ 217876 w 305026"/>
              <a:gd name="connsiteY24" fmla="*/ 52653 h 390362"/>
              <a:gd name="connsiteX25" fmla="*/ 252373 w 305026"/>
              <a:gd name="connsiteY25" fmla="*/ 18156 h 390362"/>
              <a:gd name="connsiteX26" fmla="*/ 52653 w 305026"/>
              <a:gd name="connsiteY26" fmla="*/ 229678 h 390362"/>
              <a:gd name="connsiteX27" fmla="*/ 18156 w 305026"/>
              <a:gd name="connsiteY27" fmla="*/ 195181 h 390362"/>
              <a:gd name="connsiteX28" fmla="*/ 52653 w 305026"/>
              <a:gd name="connsiteY28" fmla="*/ 160684 h 390362"/>
              <a:gd name="connsiteX29" fmla="*/ 87150 w 305026"/>
              <a:gd name="connsiteY29" fmla="*/ 195181 h 390362"/>
              <a:gd name="connsiteX30" fmla="*/ 52653 w 305026"/>
              <a:gd name="connsiteY30" fmla="*/ 229678 h 390362"/>
              <a:gd name="connsiteX31" fmla="*/ 252373 w 305026"/>
              <a:gd name="connsiteY31" fmla="*/ 372206 h 390362"/>
              <a:gd name="connsiteX32" fmla="*/ 217876 w 305026"/>
              <a:gd name="connsiteY32" fmla="*/ 337709 h 390362"/>
              <a:gd name="connsiteX33" fmla="*/ 252373 w 305026"/>
              <a:gd name="connsiteY33" fmla="*/ 303211 h 390362"/>
              <a:gd name="connsiteX34" fmla="*/ 286870 w 305026"/>
              <a:gd name="connsiteY34" fmla="*/ 337709 h 390362"/>
              <a:gd name="connsiteX35" fmla="*/ 252373 w 305026"/>
              <a:gd name="connsiteY35" fmla="*/ 372206 h 39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5026" h="390362">
                <a:moveTo>
                  <a:pt x="252373" y="285055"/>
                </a:moveTo>
                <a:cubicBezTo>
                  <a:pt x="237848" y="285055"/>
                  <a:pt x="225138" y="290502"/>
                  <a:pt x="215153" y="300488"/>
                </a:cubicBezTo>
                <a:lnTo>
                  <a:pt x="99860" y="217876"/>
                </a:lnTo>
                <a:cubicBezTo>
                  <a:pt x="103490" y="210614"/>
                  <a:pt x="105307" y="203351"/>
                  <a:pt x="105307" y="195181"/>
                </a:cubicBezTo>
                <a:cubicBezTo>
                  <a:pt x="105307" y="187011"/>
                  <a:pt x="103490" y="179748"/>
                  <a:pt x="99860" y="172486"/>
                </a:cubicBezTo>
                <a:lnTo>
                  <a:pt x="215153" y="89874"/>
                </a:lnTo>
                <a:cubicBezTo>
                  <a:pt x="224231" y="98952"/>
                  <a:pt x="237848" y="105307"/>
                  <a:pt x="252373" y="105307"/>
                </a:cubicBezTo>
                <a:cubicBezTo>
                  <a:pt x="281424" y="105307"/>
                  <a:pt x="305027" y="81704"/>
                  <a:pt x="305027" y="52653"/>
                </a:cubicBezTo>
                <a:cubicBezTo>
                  <a:pt x="305027" y="23603"/>
                  <a:pt x="281424" y="0"/>
                  <a:pt x="252373" y="0"/>
                </a:cubicBezTo>
                <a:cubicBezTo>
                  <a:pt x="223323" y="0"/>
                  <a:pt x="199720" y="23603"/>
                  <a:pt x="199720" y="52653"/>
                </a:cubicBezTo>
                <a:cubicBezTo>
                  <a:pt x="199720" y="60824"/>
                  <a:pt x="201535" y="68086"/>
                  <a:pt x="205167" y="75349"/>
                </a:cubicBezTo>
                <a:lnTo>
                  <a:pt x="89873" y="157960"/>
                </a:lnTo>
                <a:cubicBezTo>
                  <a:pt x="80795" y="148882"/>
                  <a:pt x="67178" y="142528"/>
                  <a:pt x="52653" y="142528"/>
                </a:cubicBezTo>
                <a:cubicBezTo>
                  <a:pt x="23603" y="142528"/>
                  <a:pt x="0" y="166131"/>
                  <a:pt x="0" y="195181"/>
                </a:cubicBezTo>
                <a:cubicBezTo>
                  <a:pt x="0" y="224231"/>
                  <a:pt x="23603" y="247834"/>
                  <a:pt x="52653" y="247834"/>
                </a:cubicBezTo>
                <a:cubicBezTo>
                  <a:pt x="67178" y="247834"/>
                  <a:pt x="79887" y="242388"/>
                  <a:pt x="89873" y="232402"/>
                </a:cubicBezTo>
                <a:lnTo>
                  <a:pt x="205167" y="315013"/>
                </a:lnTo>
                <a:cubicBezTo>
                  <a:pt x="201535" y="322276"/>
                  <a:pt x="199720" y="329538"/>
                  <a:pt x="199720" y="337709"/>
                </a:cubicBezTo>
                <a:cubicBezTo>
                  <a:pt x="199720" y="366759"/>
                  <a:pt x="223323" y="390362"/>
                  <a:pt x="252373" y="390362"/>
                </a:cubicBezTo>
                <a:cubicBezTo>
                  <a:pt x="281424" y="390362"/>
                  <a:pt x="305027" y="366759"/>
                  <a:pt x="305027" y="337709"/>
                </a:cubicBezTo>
                <a:cubicBezTo>
                  <a:pt x="305027" y="308658"/>
                  <a:pt x="281424" y="285055"/>
                  <a:pt x="252373" y="285055"/>
                </a:cubicBezTo>
                <a:close/>
                <a:moveTo>
                  <a:pt x="252373" y="18156"/>
                </a:moveTo>
                <a:cubicBezTo>
                  <a:pt x="271437" y="18156"/>
                  <a:pt x="286870" y="33589"/>
                  <a:pt x="286870" y="52653"/>
                </a:cubicBezTo>
                <a:cubicBezTo>
                  <a:pt x="286870" y="71718"/>
                  <a:pt x="271437" y="87151"/>
                  <a:pt x="252373" y="87151"/>
                </a:cubicBezTo>
                <a:cubicBezTo>
                  <a:pt x="233309" y="87151"/>
                  <a:pt x="217876" y="71718"/>
                  <a:pt x="217876" y="52653"/>
                </a:cubicBezTo>
                <a:cubicBezTo>
                  <a:pt x="217876" y="33589"/>
                  <a:pt x="233309" y="18156"/>
                  <a:pt x="252373" y="18156"/>
                </a:cubicBezTo>
                <a:close/>
                <a:moveTo>
                  <a:pt x="52653" y="229678"/>
                </a:moveTo>
                <a:cubicBezTo>
                  <a:pt x="33589" y="229678"/>
                  <a:pt x="18156" y="214245"/>
                  <a:pt x="18156" y="195181"/>
                </a:cubicBezTo>
                <a:cubicBezTo>
                  <a:pt x="18156" y="176117"/>
                  <a:pt x="33589" y="160684"/>
                  <a:pt x="52653" y="160684"/>
                </a:cubicBezTo>
                <a:cubicBezTo>
                  <a:pt x="71717" y="160684"/>
                  <a:pt x="87150" y="176117"/>
                  <a:pt x="87150" y="195181"/>
                </a:cubicBezTo>
                <a:cubicBezTo>
                  <a:pt x="87150" y="214245"/>
                  <a:pt x="71717" y="229678"/>
                  <a:pt x="52653" y="229678"/>
                </a:cubicBezTo>
                <a:close/>
                <a:moveTo>
                  <a:pt x="252373" y="372206"/>
                </a:moveTo>
                <a:cubicBezTo>
                  <a:pt x="233309" y="372206"/>
                  <a:pt x="217876" y="356773"/>
                  <a:pt x="217876" y="337709"/>
                </a:cubicBezTo>
                <a:cubicBezTo>
                  <a:pt x="217876" y="318644"/>
                  <a:pt x="233309" y="303211"/>
                  <a:pt x="252373" y="303211"/>
                </a:cubicBezTo>
                <a:cubicBezTo>
                  <a:pt x="271437" y="303211"/>
                  <a:pt x="286870" y="318644"/>
                  <a:pt x="286870" y="337709"/>
                </a:cubicBezTo>
                <a:cubicBezTo>
                  <a:pt x="286870" y="356773"/>
                  <a:pt x="271437" y="372206"/>
                  <a:pt x="252373" y="372206"/>
                </a:cubicBezTo>
                <a:close/>
              </a:path>
            </a:pathLst>
          </a:custGeom>
          <a:solidFill>
            <a:srgbClr val="FE911B"/>
          </a:solidFill>
          <a:ln w="9078" cap="flat">
            <a:noFill/>
            <a:prstDash val="solid"/>
            <a:miter/>
          </a:ln>
        </p:spPr>
        <p:txBody>
          <a:bodyPr rtlCol="0" anchor="ctr"/>
          <a:lstStyle/>
          <a:p>
            <a:endParaRPr lang="fr-FR"/>
          </a:p>
        </p:txBody>
      </p:sp>
      <p:sp>
        <p:nvSpPr>
          <p:cNvPr id="17" name="Rectangle 16"/>
          <p:cNvSpPr/>
          <p:nvPr/>
        </p:nvSpPr>
        <p:spPr>
          <a:xfrm>
            <a:off x="4391341" y="2003501"/>
            <a:ext cx="1705992" cy="461665"/>
          </a:xfrm>
          <a:prstGeom prst="rect">
            <a:avLst/>
          </a:prstGeom>
        </p:spPr>
        <p:txBody>
          <a:bodyPr wrap="square">
            <a:spAutoFit/>
          </a:bodyPr>
          <a:lstStyle/>
          <a:p>
            <a:r>
              <a:rPr lang="fr-FR" sz="2400" b="1" dirty="0">
                <a:solidFill>
                  <a:schemeClr val="tx2"/>
                </a:solidFill>
              </a:rPr>
              <a:t>PLAIDOYER</a:t>
            </a:r>
            <a:endParaRPr lang="fr-FR" sz="2400" b="1" dirty="0"/>
          </a:p>
        </p:txBody>
      </p:sp>
      <p:sp>
        <p:nvSpPr>
          <p:cNvPr id="26" name="Rectangle 25"/>
          <p:cNvSpPr/>
          <p:nvPr/>
        </p:nvSpPr>
        <p:spPr>
          <a:xfrm>
            <a:off x="8470143" y="2042135"/>
            <a:ext cx="3364917" cy="830997"/>
          </a:xfrm>
          <a:prstGeom prst="rect">
            <a:avLst/>
          </a:prstGeom>
        </p:spPr>
        <p:txBody>
          <a:bodyPr wrap="square">
            <a:spAutoFit/>
          </a:bodyPr>
          <a:lstStyle/>
          <a:p>
            <a:r>
              <a:rPr lang="fr-FR" sz="2400" b="1" dirty="0">
                <a:solidFill>
                  <a:schemeClr val="tx2"/>
                </a:solidFill>
              </a:rPr>
              <a:t>RECHERCHE OPÉRATIONNELLE</a:t>
            </a:r>
            <a:endParaRPr lang="fr-FR" sz="2400" b="1" dirty="0"/>
          </a:p>
        </p:txBody>
      </p:sp>
      <p:pic>
        <p:nvPicPr>
          <p:cNvPr id="2" name="Image 1"/>
          <p:cNvPicPr>
            <a:picLocks/>
          </p:cNvPicPr>
          <p:nvPr/>
        </p:nvPicPr>
        <p:blipFill rotWithShape="1">
          <a:blip r:embed="rId2" cstate="print">
            <a:extLst>
              <a:ext uri="{28A0092B-C50C-407E-A947-70E740481C1C}">
                <a14:useLocalDpi xmlns:a14="http://schemas.microsoft.com/office/drawing/2010/main" val="0"/>
              </a:ext>
            </a:extLst>
          </a:blip>
          <a:srcRect t="14489"/>
          <a:stretch/>
        </p:blipFill>
        <p:spPr>
          <a:xfrm>
            <a:off x="14215" y="4148005"/>
            <a:ext cx="4020185" cy="2354400"/>
          </a:xfrm>
          <a:prstGeom prst="rect">
            <a:avLst/>
          </a:prstGeom>
        </p:spPr>
      </p:pic>
      <p:pic>
        <p:nvPicPr>
          <p:cNvPr id="4" name="Image 3"/>
          <p:cNvPicPr>
            <a:picLocks/>
          </p:cNvPicPr>
          <p:nvPr/>
        </p:nvPicPr>
        <p:blipFill rotWithShape="1">
          <a:blip r:embed="rId3" cstate="print">
            <a:extLst>
              <a:ext uri="{28A0092B-C50C-407E-A947-70E740481C1C}">
                <a14:useLocalDpi xmlns:a14="http://schemas.microsoft.com/office/drawing/2010/main" val="0"/>
              </a:ext>
            </a:extLst>
          </a:blip>
          <a:srcRect t="13555"/>
          <a:stretch/>
        </p:blipFill>
        <p:spPr>
          <a:xfrm>
            <a:off x="4034400" y="4139273"/>
            <a:ext cx="4078800" cy="2354400"/>
          </a:xfrm>
          <a:prstGeom prst="rect">
            <a:avLst/>
          </a:prstGeom>
        </p:spPr>
      </p:pic>
      <p:pic>
        <p:nvPicPr>
          <p:cNvPr id="6" name="Image 5"/>
          <p:cNvPicPr>
            <a:picLocks/>
          </p:cNvPicPr>
          <p:nvPr/>
        </p:nvPicPr>
        <p:blipFill rotWithShape="1">
          <a:blip r:embed="rId4">
            <a:extLst>
              <a:ext uri="{28A0092B-C50C-407E-A947-70E740481C1C}">
                <a14:useLocalDpi xmlns:a14="http://schemas.microsoft.com/office/drawing/2010/main" val="0"/>
              </a:ext>
            </a:extLst>
          </a:blip>
          <a:srcRect l="65865" t="60649" r="63" b="5261"/>
          <a:stretch/>
        </p:blipFill>
        <p:spPr>
          <a:xfrm>
            <a:off x="8113201" y="4139273"/>
            <a:ext cx="4078800" cy="2354400"/>
          </a:xfrm>
          <a:prstGeom prst="rect">
            <a:avLst/>
          </a:prstGeom>
        </p:spPr>
      </p:pic>
      <p:cxnSp>
        <p:nvCxnSpPr>
          <p:cNvPr id="27" name="Connecteur droit 26"/>
          <p:cNvCxnSpPr/>
          <p:nvPr/>
        </p:nvCxnSpPr>
        <p:spPr>
          <a:xfrm>
            <a:off x="8113200" y="1334854"/>
            <a:ext cx="0" cy="2508121"/>
          </a:xfrm>
          <a:prstGeom prst="line">
            <a:avLst/>
          </a:prstGeom>
          <a:ln w="19050">
            <a:solidFill>
              <a:srgbClr val="7E1751"/>
            </a:solidFill>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56941" y="2888347"/>
            <a:ext cx="3364917" cy="1015663"/>
          </a:xfrm>
          <a:prstGeom prst="rect">
            <a:avLst/>
          </a:prstGeom>
          <a:noFill/>
        </p:spPr>
        <p:txBody>
          <a:bodyPr wrap="square" rtlCol="0">
            <a:spAutoFit/>
          </a:bodyPr>
          <a:lstStyle/>
          <a:p>
            <a:pPr algn="just"/>
            <a:r>
              <a:rPr lang="fr-FR" sz="1200" dirty="0">
                <a:solidFill>
                  <a:srgbClr val="7E1751"/>
                </a:solidFill>
              </a:rPr>
              <a:t>Solthis intervient en appui aux professionnels, structures et autorités de santé, ainsi qu’aux organisations de la société civile, dans une stratégie de renforcement de leurs compétences, de conseil et d’accompagnement au changement. </a:t>
            </a:r>
          </a:p>
        </p:txBody>
      </p:sp>
      <p:sp>
        <p:nvSpPr>
          <p:cNvPr id="29" name="ZoneTexte 28"/>
          <p:cNvSpPr txBox="1"/>
          <p:nvPr/>
        </p:nvSpPr>
        <p:spPr>
          <a:xfrm>
            <a:off x="4391341" y="2887773"/>
            <a:ext cx="3364917" cy="830997"/>
          </a:xfrm>
          <a:prstGeom prst="rect">
            <a:avLst/>
          </a:prstGeom>
          <a:noFill/>
        </p:spPr>
        <p:txBody>
          <a:bodyPr wrap="square" rtlCol="0">
            <a:spAutoFit/>
          </a:bodyPr>
          <a:lstStyle/>
          <a:p>
            <a:pPr algn="just"/>
            <a:r>
              <a:rPr lang="fr-FR" sz="1200" dirty="0" err="1">
                <a:solidFill>
                  <a:srgbClr val="7E1751"/>
                </a:solidFill>
              </a:rPr>
              <a:t>Solthis</a:t>
            </a:r>
            <a:r>
              <a:rPr lang="fr-FR" sz="1200" dirty="0">
                <a:solidFill>
                  <a:srgbClr val="7E1751"/>
                </a:solidFill>
              </a:rPr>
              <a:t> agit pour défendre l’accès équitable aux soins pour tous, faire évoluer les pratiques et les politiques, améliorer l’adéquation des dispositifs d’aide internationale.</a:t>
            </a:r>
          </a:p>
        </p:txBody>
      </p:sp>
      <p:sp>
        <p:nvSpPr>
          <p:cNvPr id="30" name="ZoneTexte 29"/>
          <p:cNvSpPr txBox="1"/>
          <p:nvPr/>
        </p:nvSpPr>
        <p:spPr>
          <a:xfrm>
            <a:off x="8470143" y="2893747"/>
            <a:ext cx="3364917" cy="646331"/>
          </a:xfrm>
          <a:prstGeom prst="rect">
            <a:avLst/>
          </a:prstGeom>
          <a:noFill/>
        </p:spPr>
        <p:txBody>
          <a:bodyPr wrap="square" lIns="91440" tIns="45720" rIns="91440" bIns="45720" rtlCol="0" anchor="t">
            <a:spAutoFit/>
          </a:bodyPr>
          <a:lstStyle/>
          <a:p>
            <a:pPr algn="just"/>
            <a:r>
              <a:rPr lang="fr-FR" sz="1200" dirty="0" err="1">
                <a:solidFill>
                  <a:srgbClr val="7E1751"/>
                </a:solidFill>
              </a:rPr>
              <a:t>Solthis</a:t>
            </a:r>
            <a:r>
              <a:rPr lang="fr-FR" sz="1200" dirty="0">
                <a:solidFill>
                  <a:srgbClr val="7E1751"/>
                </a:solidFill>
              </a:rPr>
              <a:t> contribue à la réflexion des acteurs de terrain pour transformer les problèmes opérationnels en questions de recherche.</a:t>
            </a:r>
          </a:p>
        </p:txBody>
      </p:sp>
    </p:spTree>
    <p:extLst>
      <p:ext uri="{BB962C8B-B14F-4D97-AF65-F5344CB8AC3E}">
        <p14:creationId xmlns:p14="http://schemas.microsoft.com/office/powerpoint/2010/main" val="4285789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000" y="867600"/>
            <a:ext cx="5633192" cy="5432007"/>
          </a:xfrm>
          <a:prstGeom prst="rect">
            <a:avLst/>
          </a:prstGeom>
        </p:spPr>
      </p:pic>
      <p:sp>
        <p:nvSpPr>
          <p:cNvPr id="71" name="ZoneTexte 70"/>
          <p:cNvSpPr txBox="1"/>
          <p:nvPr/>
        </p:nvSpPr>
        <p:spPr>
          <a:xfrm>
            <a:off x="1242000" y="4861860"/>
            <a:ext cx="2592000" cy="1188000"/>
          </a:xfrm>
          <a:prstGeom prst="roundRect">
            <a:avLst/>
          </a:prstGeom>
          <a:solidFill>
            <a:srgbClr val="7E1751"/>
          </a:solidFill>
        </p:spPr>
        <p:txBody>
          <a:bodyPr wrap="square" lIns="91440" tIns="45720" rIns="91440" bIns="45720" rtlCol="0" anchor="ctr">
            <a:spAutoFit/>
          </a:bodyPr>
          <a:lstStyle/>
          <a:p>
            <a:pPr algn="ctr"/>
            <a:r>
              <a:rPr lang="fr-FR" sz="1600" dirty="0">
                <a:solidFill>
                  <a:schemeClr val="bg1"/>
                </a:solidFill>
                <a:latin typeface="Calibri" panose="020F0502020204030204" pitchFamily="34" charset="0"/>
              </a:rPr>
              <a:t>Maladies infectieuses et émergentes : </a:t>
            </a:r>
          </a:p>
          <a:p>
            <a:pPr algn="ctr"/>
            <a:r>
              <a:rPr lang="fr-FR" sz="1600" dirty="0">
                <a:solidFill>
                  <a:schemeClr val="bg1"/>
                </a:solidFill>
                <a:latin typeface="Calibri" panose="020F0502020204030204" pitchFamily="34" charset="0"/>
              </a:rPr>
              <a:t>VIH, TB, COVID 19, …</a:t>
            </a:r>
          </a:p>
        </p:txBody>
      </p:sp>
      <p:sp>
        <p:nvSpPr>
          <p:cNvPr id="72" name="ZoneTexte 71"/>
          <p:cNvSpPr txBox="1"/>
          <p:nvPr/>
        </p:nvSpPr>
        <p:spPr>
          <a:xfrm>
            <a:off x="4773675" y="4861860"/>
            <a:ext cx="2592000" cy="1188000"/>
          </a:xfrm>
          <a:prstGeom prst="roundRect">
            <a:avLst/>
          </a:prstGeom>
          <a:solidFill>
            <a:srgbClr val="7E1751"/>
          </a:solidFill>
        </p:spPr>
        <p:txBody>
          <a:bodyPr wrap="square" rtlCol="0" anchor="ctr">
            <a:spAutoFit/>
          </a:bodyPr>
          <a:lstStyle/>
          <a:p>
            <a:pPr algn="ctr"/>
            <a:r>
              <a:rPr lang="en-US" sz="1600" dirty="0">
                <a:solidFill>
                  <a:schemeClr val="bg1"/>
                </a:solidFill>
                <a:latin typeface="Calibri" panose="020F0502020204030204" pitchFamily="34" charset="0"/>
              </a:rPr>
              <a:t>Santé </a:t>
            </a:r>
            <a:r>
              <a:rPr lang="en-US" sz="1600" dirty="0" err="1">
                <a:solidFill>
                  <a:schemeClr val="bg1"/>
                </a:solidFill>
                <a:latin typeface="Calibri" panose="020F0502020204030204" pitchFamily="34" charset="0"/>
              </a:rPr>
              <a:t>sexuelle</a:t>
            </a:r>
            <a:r>
              <a:rPr lang="en-US" sz="1600" dirty="0">
                <a:solidFill>
                  <a:schemeClr val="bg1"/>
                </a:solidFill>
                <a:latin typeface="Calibri" panose="020F0502020204030204" pitchFamily="34" charset="0"/>
              </a:rPr>
              <a:t> et reproductive, </a:t>
            </a:r>
            <a:r>
              <a:rPr lang="en-US" sz="1600" dirty="0" err="1">
                <a:solidFill>
                  <a:schemeClr val="bg1"/>
                </a:solidFill>
                <a:latin typeface="Calibri" panose="020F0502020204030204" pitchFamily="34" charset="0"/>
              </a:rPr>
              <a:t>maternelle</a:t>
            </a:r>
            <a:r>
              <a:rPr lang="en-US" sz="1600" dirty="0">
                <a:solidFill>
                  <a:schemeClr val="bg1"/>
                </a:solidFill>
                <a:latin typeface="Calibri" panose="020F0502020204030204" pitchFamily="34" charset="0"/>
              </a:rPr>
              <a:t>, </a:t>
            </a:r>
            <a:r>
              <a:rPr lang="en-US" sz="1600" dirty="0" err="1">
                <a:solidFill>
                  <a:schemeClr val="bg1"/>
                </a:solidFill>
                <a:latin typeface="Calibri" panose="020F0502020204030204" pitchFamily="34" charset="0"/>
              </a:rPr>
              <a:t>néonatale</a:t>
            </a:r>
            <a:r>
              <a:rPr lang="en-US" sz="1600" dirty="0">
                <a:solidFill>
                  <a:schemeClr val="bg1"/>
                </a:solidFill>
                <a:latin typeface="Calibri" panose="020F0502020204030204" pitchFamily="34" charset="0"/>
              </a:rPr>
              <a:t>, infantile et des </a:t>
            </a:r>
            <a:r>
              <a:rPr lang="en-US" sz="1600" dirty="0" err="1">
                <a:solidFill>
                  <a:schemeClr val="bg1"/>
                </a:solidFill>
                <a:latin typeface="Calibri" panose="020F0502020204030204" pitchFamily="34" charset="0"/>
              </a:rPr>
              <a:t>adolescent.e.s</a:t>
            </a:r>
            <a:r>
              <a:rPr lang="en-US" sz="1600" dirty="0">
                <a:solidFill>
                  <a:schemeClr val="bg1"/>
                </a:solidFill>
                <a:latin typeface="Calibri" panose="020F0502020204030204" pitchFamily="34" charset="0"/>
              </a:rPr>
              <a:t> </a:t>
            </a:r>
            <a:endParaRPr lang="fr-FR" sz="1600" dirty="0">
              <a:solidFill>
                <a:schemeClr val="bg1"/>
              </a:solidFill>
              <a:latin typeface="Calibri" panose="020F0502020204030204" pitchFamily="34" charset="0"/>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400" y="1908401"/>
            <a:ext cx="2743200" cy="2743200"/>
          </a:xfrm>
          <a:prstGeom prst="rect">
            <a:avLst/>
          </a:prstGeom>
        </p:spPr>
      </p:pic>
      <p:pic>
        <p:nvPicPr>
          <p:cNvPr id="73" name="Image 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8108" y="1873925"/>
            <a:ext cx="2743134" cy="2743134"/>
          </a:xfrm>
          <a:prstGeom prst="rect">
            <a:avLst/>
          </a:prstGeom>
        </p:spPr>
      </p:pic>
      <p:sp>
        <p:nvSpPr>
          <p:cNvPr id="5" name="Espace réservé du texte 4"/>
          <p:cNvSpPr>
            <a:spLocks noGrp="1"/>
          </p:cNvSpPr>
          <p:nvPr>
            <p:ph type="body" sz="quarter" idx="17"/>
          </p:nvPr>
        </p:nvSpPr>
        <p:spPr/>
        <p:txBody>
          <a:bodyPr/>
          <a:lstStyle/>
          <a:p>
            <a:r>
              <a:rPr lang="fr-FR" dirty="0"/>
              <a:t>Améliorer la qualité des services VIH – l’expérience du score qualité VIH</a:t>
            </a:r>
          </a:p>
        </p:txBody>
      </p:sp>
      <p:sp>
        <p:nvSpPr>
          <p:cNvPr id="6" name="Espace réservé du texte 5"/>
          <p:cNvSpPr>
            <a:spLocks noGrp="1"/>
          </p:cNvSpPr>
          <p:nvPr>
            <p:ph type="body" sz="quarter" idx="18"/>
          </p:nvPr>
        </p:nvSpPr>
        <p:spPr/>
        <p:txBody>
          <a:bodyPr/>
          <a:lstStyle/>
          <a:p>
            <a:fld id="{DB393881-7A06-4158-85A6-4940A63024EF}" type="slidenum">
              <a:rPr lang="fr-FR"/>
              <a:pPr/>
              <a:t>7</a:t>
            </a:fld>
            <a:r>
              <a:rPr lang="fr-FR" dirty="0"/>
              <a:t> | </a:t>
            </a:r>
            <a:r>
              <a:rPr lang="fr-FR" dirty="0" smtClean="0"/>
              <a:t>Atelier ELSA | Octobre 2021</a:t>
            </a:r>
            <a:endParaRPr lang="fr-FR" dirty="0"/>
          </a:p>
        </p:txBody>
      </p:sp>
      <p:pic>
        <p:nvPicPr>
          <p:cNvPr id="9" name="Graphique 182">
            <a:extLst>
              <a:ext uri="{FF2B5EF4-FFF2-40B4-BE49-F238E27FC236}">
                <a16:creationId xmlns:a16="http://schemas.microsoft.com/office/drawing/2014/main" xmlns="" id="{193627CD-BC8E-413E-8810-B7CF9150015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720361" y="1179513"/>
            <a:ext cx="446039" cy="446039"/>
          </a:xfrm>
          <a:prstGeom prst="rect">
            <a:avLst/>
          </a:prstGeom>
          <a:solidFill>
            <a:schemeClr val="bg1"/>
          </a:solidFill>
        </p:spPr>
      </p:pic>
      <p:pic>
        <p:nvPicPr>
          <p:cNvPr id="7" name="Image 10" descr="Une image contenant personne, extérieur, homme, bâtiment&#10;&#10;Description générée automatiquement">
            <a:extLst>
              <a:ext uri="{FF2B5EF4-FFF2-40B4-BE49-F238E27FC236}">
                <a16:creationId xmlns:a16="http://schemas.microsoft.com/office/drawing/2014/main" xmlns="" id="{E239FC29-7634-40A1-B71B-891345AF6F75}"/>
              </a:ext>
            </a:extLst>
          </p:cNvPr>
          <p:cNvPicPr>
            <a:picLocks noChangeAspect="1"/>
          </p:cNvPicPr>
          <p:nvPr/>
        </p:nvPicPr>
        <p:blipFill>
          <a:blip r:embed="rId7"/>
          <a:stretch>
            <a:fillRect/>
          </a:stretch>
        </p:blipFill>
        <p:spPr>
          <a:xfrm>
            <a:off x="8229750" y="1940170"/>
            <a:ext cx="2743200" cy="2743200"/>
          </a:xfrm>
          <a:prstGeom prst="rect">
            <a:avLst/>
          </a:prstGeom>
        </p:spPr>
      </p:pic>
      <p:sp>
        <p:nvSpPr>
          <p:cNvPr id="14" name="ZoneTexte 13">
            <a:extLst>
              <a:ext uri="{FF2B5EF4-FFF2-40B4-BE49-F238E27FC236}">
                <a16:creationId xmlns:a16="http://schemas.microsoft.com/office/drawing/2014/main" xmlns="" id="{CE9189DA-D642-433A-A290-D37F5FED6E36}"/>
              </a:ext>
            </a:extLst>
          </p:cNvPr>
          <p:cNvSpPr txBox="1"/>
          <p:nvPr/>
        </p:nvSpPr>
        <p:spPr>
          <a:xfrm>
            <a:off x="8305350" y="4861860"/>
            <a:ext cx="2592000" cy="1188000"/>
          </a:xfrm>
          <a:prstGeom prst="roundRect">
            <a:avLst/>
          </a:prstGeom>
          <a:solidFill>
            <a:schemeClr val="accent1"/>
          </a:solidFill>
        </p:spPr>
        <p:txBody>
          <a:bodyPr wrap="square" lIns="91440" tIns="45720" rIns="91440" bIns="45720" rtlCol="0" anchor="ctr">
            <a:spAutoFit/>
          </a:bodyPr>
          <a:lstStyle/>
          <a:p>
            <a:pPr algn="ctr"/>
            <a:r>
              <a:rPr lang="fr-FR" sz="1600" dirty="0">
                <a:solidFill>
                  <a:schemeClr val="bg1"/>
                </a:solidFill>
                <a:latin typeface="Calibri" panose="020F0502020204030204" pitchFamily="34" charset="0"/>
              </a:rPr>
              <a:t>One </a:t>
            </a:r>
            <a:r>
              <a:rPr lang="fr-FR" sz="1600" dirty="0" err="1">
                <a:solidFill>
                  <a:schemeClr val="bg1"/>
                </a:solidFill>
                <a:latin typeface="Calibri" panose="020F0502020204030204" pitchFamily="34" charset="0"/>
              </a:rPr>
              <a:t>health</a:t>
            </a:r>
            <a:r>
              <a:rPr lang="fr-FR" sz="1600" dirty="0">
                <a:solidFill>
                  <a:schemeClr val="bg1"/>
                </a:solidFill>
                <a:latin typeface="Calibri" panose="020F0502020204030204" pitchFamily="34" charset="0"/>
              </a:rPr>
              <a:t> &amp; déterminants environnementaux de la santé</a:t>
            </a:r>
          </a:p>
        </p:txBody>
      </p:sp>
      <p:sp>
        <p:nvSpPr>
          <p:cNvPr id="10" name="Espace réservé du texte 9"/>
          <p:cNvSpPr>
            <a:spLocks noGrp="1"/>
          </p:cNvSpPr>
          <p:nvPr>
            <p:ph type="body" sz="quarter" idx="11"/>
          </p:nvPr>
        </p:nvSpPr>
        <p:spPr>
          <a:xfrm>
            <a:off x="599095" y="555759"/>
            <a:ext cx="10663991" cy="529840"/>
          </a:xfrm>
        </p:spPr>
        <p:txBody>
          <a:bodyPr/>
          <a:lstStyle/>
          <a:p>
            <a:r>
              <a:rPr lang="fr-FR" dirty="0">
                <a:solidFill>
                  <a:srgbClr val="C1131E"/>
                </a:solidFill>
              </a:rPr>
              <a:t>Priorités de </a:t>
            </a:r>
            <a:r>
              <a:rPr lang="fr-FR" dirty="0" smtClean="0">
                <a:solidFill>
                  <a:srgbClr val="C1131E"/>
                </a:solidFill>
              </a:rPr>
              <a:t>Solthis</a:t>
            </a:r>
          </a:p>
          <a:p>
            <a:pPr marL="457200" lvl="1" indent="0">
              <a:buNone/>
            </a:pPr>
            <a:r>
              <a:rPr lang="fr-FR" sz="3200" dirty="0" smtClean="0">
                <a:solidFill>
                  <a:srgbClr val="C1131E"/>
                </a:solidFill>
              </a:rPr>
              <a:t>  2 domaines d’enjeux prioritaires, 1 domaine en exploration</a:t>
            </a:r>
            <a:endParaRPr lang="fr-FR" sz="3200" dirty="0">
              <a:solidFill>
                <a:srgbClr val="C1131E"/>
              </a:solidFill>
              <a:cs typeface="Calibri Light"/>
            </a:endParaRPr>
          </a:p>
        </p:txBody>
      </p:sp>
    </p:spTree>
    <p:extLst>
      <p:ext uri="{BB962C8B-B14F-4D97-AF65-F5344CB8AC3E}">
        <p14:creationId xmlns:p14="http://schemas.microsoft.com/office/powerpoint/2010/main" val="3086367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72" name="Groupe 71">
            <a:extLst>
              <a:ext uri="{FF2B5EF4-FFF2-40B4-BE49-F238E27FC236}">
                <a16:creationId xmlns:a16="http://schemas.microsoft.com/office/drawing/2014/main" xmlns="" id="{A59DCB6D-8A97-4D2F-A2E8-5453366A37A4}"/>
              </a:ext>
            </a:extLst>
          </p:cNvPr>
          <p:cNvGrpSpPr>
            <a:grpSpLocks noChangeAspect="1"/>
          </p:cNvGrpSpPr>
          <p:nvPr/>
        </p:nvGrpSpPr>
        <p:grpSpPr>
          <a:xfrm>
            <a:off x="2536137" y="868403"/>
            <a:ext cx="5612290" cy="5424934"/>
            <a:chOff x="2716025" y="306425"/>
            <a:chExt cx="6162421" cy="5956700"/>
          </a:xfrm>
        </p:grpSpPr>
        <p:sp>
          <p:nvSpPr>
            <p:cNvPr id="4" name="Forme libre : forme 3">
              <a:extLst>
                <a:ext uri="{FF2B5EF4-FFF2-40B4-BE49-F238E27FC236}">
                  <a16:creationId xmlns:a16="http://schemas.microsoft.com/office/drawing/2014/main" xmlns="" id="{57B91B32-C57D-4044-912D-7867602D80CF}"/>
                </a:ext>
              </a:extLst>
            </p:cNvPr>
            <p:cNvSpPr/>
            <p:nvPr/>
          </p:nvSpPr>
          <p:spPr>
            <a:xfrm>
              <a:off x="3411814" y="1025248"/>
              <a:ext cx="713218" cy="544448"/>
            </a:xfrm>
            <a:custGeom>
              <a:avLst/>
              <a:gdLst>
                <a:gd name="connsiteX0" fmla="*/ 860954 w 860954"/>
                <a:gd name="connsiteY0" fmla="*/ 22860 h 657225"/>
                <a:gd name="connsiteX1" fmla="*/ 855239 w 860954"/>
                <a:gd name="connsiteY1" fmla="*/ 60960 h 657225"/>
                <a:gd name="connsiteX2" fmla="*/ 836189 w 860954"/>
                <a:gd name="connsiteY2" fmla="*/ 190500 h 657225"/>
                <a:gd name="connsiteX3" fmla="*/ 533294 w 860954"/>
                <a:gd name="connsiteY3" fmla="*/ 174307 h 657225"/>
                <a:gd name="connsiteX4" fmla="*/ 493289 w 860954"/>
                <a:gd name="connsiteY4" fmla="*/ 432435 h 657225"/>
                <a:gd name="connsiteX5" fmla="*/ 444712 w 860954"/>
                <a:gd name="connsiteY5" fmla="*/ 445770 h 657225"/>
                <a:gd name="connsiteX6" fmla="*/ 384704 w 860954"/>
                <a:gd name="connsiteY6" fmla="*/ 482917 h 657225"/>
                <a:gd name="connsiteX7" fmla="*/ 378989 w 860954"/>
                <a:gd name="connsiteY7" fmla="*/ 525780 h 657225"/>
                <a:gd name="connsiteX8" fmla="*/ 369464 w 860954"/>
                <a:gd name="connsiteY8" fmla="*/ 643890 h 657225"/>
                <a:gd name="connsiteX9" fmla="*/ 39899 w 860954"/>
                <a:gd name="connsiteY9" fmla="*/ 625793 h 657225"/>
                <a:gd name="connsiteX10" fmla="*/ 9419 w 860954"/>
                <a:gd name="connsiteY10" fmla="*/ 639127 h 657225"/>
                <a:gd name="connsiteX11" fmla="*/ 847 w 860954"/>
                <a:gd name="connsiteY11" fmla="*/ 657225 h 657225"/>
                <a:gd name="connsiteX12" fmla="*/ 847 w 860954"/>
                <a:gd name="connsiteY12" fmla="*/ 644843 h 657225"/>
                <a:gd name="connsiteX13" fmla="*/ 19897 w 860954"/>
                <a:gd name="connsiteY13" fmla="*/ 576263 h 657225"/>
                <a:gd name="connsiteX14" fmla="*/ 44662 w 860954"/>
                <a:gd name="connsiteY14" fmla="*/ 531495 h 657225"/>
                <a:gd name="connsiteX15" fmla="*/ 66569 w 860954"/>
                <a:gd name="connsiteY15" fmla="*/ 521970 h 657225"/>
                <a:gd name="connsiteX16" fmla="*/ 86572 w 860954"/>
                <a:gd name="connsiteY16" fmla="*/ 492442 h 657225"/>
                <a:gd name="connsiteX17" fmla="*/ 110384 w 860954"/>
                <a:gd name="connsiteY17" fmla="*/ 458152 h 657225"/>
                <a:gd name="connsiteX18" fmla="*/ 112289 w 860954"/>
                <a:gd name="connsiteY18" fmla="*/ 439102 h 657225"/>
                <a:gd name="connsiteX19" fmla="*/ 159914 w 860954"/>
                <a:gd name="connsiteY19" fmla="*/ 381952 h 657225"/>
                <a:gd name="connsiteX20" fmla="*/ 175154 w 860954"/>
                <a:gd name="connsiteY20" fmla="*/ 354330 h 657225"/>
                <a:gd name="connsiteX21" fmla="*/ 236114 w 860954"/>
                <a:gd name="connsiteY21" fmla="*/ 298132 h 657225"/>
                <a:gd name="connsiteX22" fmla="*/ 263737 w 860954"/>
                <a:gd name="connsiteY22" fmla="*/ 262890 h 657225"/>
                <a:gd name="connsiteX23" fmla="*/ 275167 w 860954"/>
                <a:gd name="connsiteY23" fmla="*/ 239077 h 657225"/>
                <a:gd name="connsiteX24" fmla="*/ 291359 w 860954"/>
                <a:gd name="connsiteY24" fmla="*/ 205740 h 657225"/>
                <a:gd name="connsiteX25" fmla="*/ 317077 w 860954"/>
                <a:gd name="connsiteY25" fmla="*/ 153352 h 657225"/>
                <a:gd name="connsiteX26" fmla="*/ 344699 w 860954"/>
                <a:gd name="connsiteY26" fmla="*/ 124777 h 657225"/>
                <a:gd name="connsiteX27" fmla="*/ 370417 w 860954"/>
                <a:gd name="connsiteY27" fmla="*/ 110490 h 657225"/>
                <a:gd name="connsiteX28" fmla="*/ 411374 w 860954"/>
                <a:gd name="connsiteY28" fmla="*/ 88582 h 657225"/>
                <a:gd name="connsiteX29" fmla="*/ 422804 w 860954"/>
                <a:gd name="connsiteY29" fmla="*/ 73342 h 657225"/>
                <a:gd name="connsiteX30" fmla="*/ 448522 w 860954"/>
                <a:gd name="connsiteY30" fmla="*/ 30480 h 657225"/>
                <a:gd name="connsiteX31" fmla="*/ 472334 w 860954"/>
                <a:gd name="connsiteY31" fmla="*/ 952 h 657225"/>
                <a:gd name="connsiteX32" fmla="*/ 473287 w 860954"/>
                <a:gd name="connsiteY32" fmla="*/ 0 h 657225"/>
                <a:gd name="connsiteX33" fmla="*/ 860954 w 860954"/>
                <a:gd name="connsiteY33" fmla="*/ 2286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60954" h="657225">
                  <a:moveTo>
                    <a:pt x="860954" y="22860"/>
                  </a:moveTo>
                  <a:cubicBezTo>
                    <a:pt x="859049" y="35242"/>
                    <a:pt x="857144" y="47625"/>
                    <a:pt x="855239" y="60960"/>
                  </a:cubicBezTo>
                  <a:cubicBezTo>
                    <a:pt x="848572" y="103822"/>
                    <a:pt x="841904" y="147638"/>
                    <a:pt x="836189" y="190500"/>
                  </a:cubicBezTo>
                  <a:cubicBezTo>
                    <a:pt x="735224" y="185738"/>
                    <a:pt x="634259" y="180022"/>
                    <a:pt x="533294" y="174307"/>
                  </a:cubicBezTo>
                  <a:cubicBezTo>
                    <a:pt x="519007" y="260032"/>
                    <a:pt x="505672" y="346710"/>
                    <a:pt x="493289" y="432435"/>
                  </a:cubicBezTo>
                  <a:cubicBezTo>
                    <a:pt x="476144" y="433388"/>
                    <a:pt x="461857" y="445770"/>
                    <a:pt x="444712" y="445770"/>
                  </a:cubicBezTo>
                  <a:cubicBezTo>
                    <a:pt x="422804" y="453390"/>
                    <a:pt x="400897" y="465772"/>
                    <a:pt x="384704" y="482917"/>
                  </a:cubicBezTo>
                  <a:cubicBezTo>
                    <a:pt x="373274" y="495300"/>
                    <a:pt x="379942" y="511492"/>
                    <a:pt x="378989" y="525780"/>
                  </a:cubicBezTo>
                  <a:cubicBezTo>
                    <a:pt x="376132" y="564833"/>
                    <a:pt x="372322" y="604838"/>
                    <a:pt x="369464" y="643890"/>
                  </a:cubicBezTo>
                  <a:cubicBezTo>
                    <a:pt x="256117" y="637222"/>
                    <a:pt x="153247" y="632460"/>
                    <a:pt x="39899" y="625793"/>
                  </a:cubicBezTo>
                  <a:cubicBezTo>
                    <a:pt x="25612" y="624840"/>
                    <a:pt x="10372" y="621030"/>
                    <a:pt x="9419" y="639127"/>
                  </a:cubicBezTo>
                  <a:cubicBezTo>
                    <a:pt x="7514" y="644843"/>
                    <a:pt x="3704" y="649605"/>
                    <a:pt x="847" y="657225"/>
                  </a:cubicBezTo>
                  <a:cubicBezTo>
                    <a:pt x="-1058" y="656272"/>
                    <a:pt x="847" y="647700"/>
                    <a:pt x="847" y="644843"/>
                  </a:cubicBezTo>
                  <a:cubicBezTo>
                    <a:pt x="5609" y="621983"/>
                    <a:pt x="15134" y="600075"/>
                    <a:pt x="19897" y="576263"/>
                  </a:cubicBezTo>
                  <a:cubicBezTo>
                    <a:pt x="28469" y="561022"/>
                    <a:pt x="37042" y="546735"/>
                    <a:pt x="44662" y="531495"/>
                  </a:cubicBezTo>
                  <a:cubicBezTo>
                    <a:pt x="51329" y="527685"/>
                    <a:pt x="58949" y="524827"/>
                    <a:pt x="66569" y="521970"/>
                  </a:cubicBezTo>
                  <a:cubicBezTo>
                    <a:pt x="74189" y="513397"/>
                    <a:pt x="79904" y="502920"/>
                    <a:pt x="86572" y="492442"/>
                  </a:cubicBezTo>
                  <a:cubicBezTo>
                    <a:pt x="93239" y="480060"/>
                    <a:pt x="100859" y="468630"/>
                    <a:pt x="110384" y="458152"/>
                  </a:cubicBezTo>
                  <a:cubicBezTo>
                    <a:pt x="116099" y="453390"/>
                    <a:pt x="111337" y="445770"/>
                    <a:pt x="112289" y="439102"/>
                  </a:cubicBezTo>
                  <a:cubicBezTo>
                    <a:pt x="127529" y="420052"/>
                    <a:pt x="144674" y="401955"/>
                    <a:pt x="159914" y="381952"/>
                  </a:cubicBezTo>
                  <a:cubicBezTo>
                    <a:pt x="164677" y="372427"/>
                    <a:pt x="167534" y="361950"/>
                    <a:pt x="175154" y="354330"/>
                  </a:cubicBezTo>
                  <a:cubicBezTo>
                    <a:pt x="194204" y="334328"/>
                    <a:pt x="215159" y="316230"/>
                    <a:pt x="236114" y="298132"/>
                  </a:cubicBezTo>
                  <a:cubicBezTo>
                    <a:pt x="245639" y="286703"/>
                    <a:pt x="253259" y="274320"/>
                    <a:pt x="263737" y="262890"/>
                  </a:cubicBezTo>
                  <a:cubicBezTo>
                    <a:pt x="270404" y="257175"/>
                    <a:pt x="272309" y="247650"/>
                    <a:pt x="275167" y="239077"/>
                  </a:cubicBezTo>
                  <a:cubicBezTo>
                    <a:pt x="278024" y="226695"/>
                    <a:pt x="284692" y="216217"/>
                    <a:pt x="291359" y="205740"/>
                  </a:cubicBezTo>
                  <a:cubicBezTo>
                    <a:pt x="301837" y="189547"/>
                    <a:pt x="309457" y="170497"/>
                    <a:pt x="317077" y="153352"/>
                  </a:cubicBezTo>
                  <a:cubicBezTo>
                    <a:pt x="324697" y="142875"/>
                    <a:pt x="336127" y="134302"/>
                    <a:pt x="344699" y="124777"/>
                  </a:cubicBezTo>
                  <a:cubicBezTo>
                    <a:pt x="350414" y="116205"/>
                    <a:pt x="361844" y="115252"/>
                    <a:pt x="370417" y="110490"/>
                  </a:cubicBezTo>
                  <a:cubicBezTo>
                    <a:pt x="385657" y="105727"/>
                    <a:pt x="398039" y="96202"/>
                    <a:pt x="411374" y="88582"/>
                  </a:cubicBezTo>
                  <a:cubicBezTo>
                    <a:pt x="418042" y="85725"/>
                    <a:pt x="419947" y="79057"/>
                    <a:pt x="422804" y="73342"/>
                  </a:cubicBezTo>
                  <a:cubicBezTo>
                    <a:pt x="429472" y="58102"/>
                    <a:pt x="438997" y="43815"/>
                    <a:pt x="448522" y="30480"/>
                  </a:cubicBezTo>
                  <a:cubicBezTo>
                    <a:pt x="456142" y="20955"/>
                    <a:pt x="462809" y="9525"/>
                    <a:pt x="472334" y="952"/>
                  </a:cubicBezTo>
                  <a:cubicBezTo>
                    <a:pt x="472334" y="952"/>
                    <a:pt x="473287" y="952"/>
                    <a:pt x="473287" y="0"/>
                  </a:cubicBezTo>
                  <a:cubicBezTo>
                    <a:pt x="605684" y="8572"/>
                    <a:pt x="725699" y="16192"/>
                    <a:pt x="860954" y="2286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5" name="Forme libre : forme 4">
              <a:extLst>
                <a:ext uri="{FF2B5EF4-FFF2-40B4-BE49-F238E27FC236}">
                  <a16:creationId xmlns:a16="http://schemas.microsoft.com/office/drawing/2014/main" xmlns="" id="{25535E62-16E3-4411-A69F-7A754BE64EDE}"/>
                </a:ext>
              </a:extLst>
            </p:cNvPr>
            <p:cNvSpPr/>
            <p:nvPr/>
          </p:nvSpPr>
          <p:spPr>
            <a:xfrm>
              <a:off x="3803097" y="386903"/>
              <a:ext cx="940800" cy="659650"/>
            </a:xfrm>
            <a:custGeom>
              <a:avLst/>
              <a:gdLst>
                <a:gd name="connsiteX0" fmla="*/ 1124903 w 1135678"/>
                <a:gd name="connsiteY0" fmla="*/ 355283 h 796290"/>
                <a:gd name="connsiteX1" fmla="*/ 1118235 w 1135678"/>
                <a:gd name="connsiteY1" fmla="*/ 380048 h 796290"/>
                <a:gd name="connsiteX2" fmla="*/ 1088708 w 1135678"/>
                <a:gd name="connsiteY2" fmla="*/ 384810 h 796290"/>
                <a:gd name="connsiteX3" fmla="*/ 1018222 w 1135678"/>
                <a:gd name="connsiteY3" fmla="*/ 377190 h 796290"/>
                <a:gd name="connsiteX4" fmla="*/ 962978 w 1135678"/>
                <a:gd name="connsiteY4" fmla="*/ 390525 h 796290"/>
                <a:gd name="connsiteX5" fmla="*/ 905828 w 1135678"/>
                <a:gd name="connsiteY5" fmla="*/ 419100 h 796290"/>
                <a:gd name="connsiteX6" fmla="*/ 877253 w 1135678"/>
                <a:gd name="connsiteY6" fmla="*/ 438150 h 796290"/>
                <a:gd name="connsiteX7" fmla="*/ 874395 w 1135678"/>
                <a:gd name="connsiteY7" fmla="*/ 467678 h 796290"/>
                <a:gd name="connsiteX8" fmla="*/ 877253 w 1135678"/>
                <a:gd name="connsiteY8" fmla="*/ 491490 h 796290"/>
                <a:gd name="connsiteX9" fmla="*/ 836295 w 1135678"/>
                <a:gd name="connsiteY9" fmla="*/ 506730 h 796290"/>
                <a:gd name="connsiteX10" fmla="*/ 788670 w 1135678"/>
                <a:gd name="connsiteY10" fmla="*/ 521970 h 796290"/>
                <a:gd name="connsiteX11" fmla="*/ 740093 w 1135678"/>
                <a:gd name="connsiteY11" fmla="*/ 561023 h 796290"/>
                <a:gd name="connsiteX12" fmla="*/ 681038 w 1135678"/>
                <a:gd name="connsiteY12" fmla="*/ 587693 h 796290"/>
                <a:gd name="connsiteX13" fmla="*/ 619125 w 1135678"/>
                <a:gd name="connsiteY13" fmla="*/ 590550 h 796290"/>
                <a:gd name="connsiteX14" fmla="*/ 578168 w 1135678"/>
                <a:gd name="connsiteY14" fmla="*/ 609600 h 796290"/>
                <a:gd name="connsiteX15" fmla="*/ 525780 w 1135678"/>
                <a:gd name="connsiteY15" fmla="*/ 627698 h 796290"/>
                <a:gd name="connsiteX16" fmla="*/ 483870 w 1135678"/>
                <a:gd name="connsiteY16" fmla="*/ 644843 h 796290"/>
                <a:gd name="connsiteX17" fmla="*/ 441960 w 1135678"/>
                <a:gd name="connsiteY17" fmla="*/ 668655 h 796290"/>
                <a:gd name="connsiteX18" fmla="*/ 404813 w 1135678"/>
                <a:gd name="connsiteY18" fmla="*/ 691515 h 796290"/>
                <a:gd name="connsiteX19" fmla="*/ 388620 w 1135678"/>
                <a:gd name="connsiteY19" fmla="*/ 796290 h 796290"/>
                <a:gd name="connsiteX20" fmla="*/ 0 w 1135678"/>
                <a:gd name="connsiteY20" fmla="*/ 772478 h 796290"/>
                <a:gd name="connsiteX21" fmla="*/ 16193 w 1135678"/>
                <a:gd name="connsiteY21" fmla="*/ 748665 h 796290"/>
                <a:gd name="connsiteX22" fmla="*/ 40005 w 1135678"/>
                <a:gd name="connsiteY22" fmla="*/ 744855 h 796290"/>
                <a:gd name="connsiteX23" fmla="*/ 82868 w 1135678"/>
                <a:gd name="connsiteY23" fmla="*/ 741045 h 796290"/>
                <a:gd name="connsiteX24" fmla="*/ 127635 w 1135678"/>
                <a:gd name="connsiteY24" fmla="*/ 727710 h 796290"/>
                <a:gd name="connsiteX25" fmla="*/ 158115 w 1135678"/>
                <a:gd name="connsiteY25" fmla="*/ 711518 h 796290"/>
                <a:gd name="connsiteX26" fmla="*/ 195263 w 1135678"/>
                <a:gd name="connsiteY26" fmla="*/ 682943 h 796290"/>
                <a:gd name="connsiteX27" fmla="*/ 236220 w 1135678"/>
                <a:gd name="connsiteY27" fmla="*/ 665798 h 796290"/>
                <a:gd name="connsiteX28" fmla="*/ 264795 w 1135678"/>
                <a:gd name="connsiteY28" fmla="*/ 641033 h 796290"/>
                <a:gd name="connsiteX29" fmla="*/ 292417 w 1135678"/>
                <a:gd name="connsiteY29" fmla="*/ 619125 h 796290"/>
                <a:gd name="connsiteX30" fmla="*/ 311467 w 1135678"/>
                <a:gd name="connsiteY30" fmla="*/ 593408 h 796290"/>
                <a:gd name="connsiteX31" fmla="*/ 337185 w 1135678"/>
                <a:gd name="connsiteY31" fmla="*/ 563880 h 796290"/>
                <a:gd name="connsiteX32" fmla="*/ 347663 w 1135678"/>
                <a:gd name="connsiteY32" fmla="*/ 531495 h 796290"/>
                <a:gd name="connsiteX33" fmla="*/ 338138 w 1135678"/>
                <a:gd name="connsiteY33" fmla="*/ 493395 h 796290"/>
                <a:gd name="connsiteX34" fmla="*/ 343853 w 1135678"/>
                <a:gd name="connsiteY34" fmla="*/ 476250 h 796290"/>
                <a:gd name="connsiteX35" fmla="*/ 358140 w 1135678"/>
                <a:gd name="connsiteY35" fmla="*/ 421958 h 796290"/>
                <a:gd name="connsiteX36" fmla="*/ 395288 w 1135678"/>
                <a:gd name="connsiteY36" fmla="*/ 376238 h 796290"/>
                <a:gd name="connsiteX37" fmla="*/ 407670 w 1135678"/>
                <a:gd name="connsiteY37" fmla="*/ 365760 h 796290"/>
                <a:gd name="connsiteX38" fmla="*/ 415290 w 1135678"/>
                <a:gd name="connsiteY38" fmla="*/ 361950 h 796290"/>
                <a:gd name="connsiteX39" fmla="*/ 424815 w 1135678"/>
                <a:gd name="connsiteY39" fmla="*/ 346710 h 796290"/>
                <a:gd name="connsiteX40" fmla="*/ 436245 w 1135678"/>
                <a:gd name="connsiteY40" fmla="*/ 326708 h 796290"/>
                <a:gd name="connsiteX41" fmla="*/ 440055 w 1135678"/>
                <a:gd name="connsiteY41" fmla="*/ 307658 h 796290"/>
                <a:gd name="connsiteX42" fmla="*/ 487680 w 1135678"/>
                <a:gd name="connsiteY42" fmla="*/ 264795 h 796290"/>
                <a:gd name="connsiteX43" fmla="*/ 513398 w 1135678"/>
                <a:gd name="connsiteY43" fmla="*/ 241935 h 796290"/>
                <a:gd name="connsiteX44" fmla="*/ 561023 w 1135678"/>
                <a:gd name="connsiteY44" fmla="*/ 225742 h 796290"/>
                <a:gd name="connsiteX45" fmla="*/ 616268 w 1135678"/>
                <a:gd name="connsiteY45" fmla="*/ 206693 h 796290"/>
                <a:gd name="connsiteX46" fmla="*/ 668655 w 1135678"/>
                <a:gd name="connsiteY46" fmla="*/ 176213 h 796290"/>
                <a:gd name="connsiteX47" fmla="*/ 686753 w 1135678"/>
                <a:gd name="connsiteY47" fmla="*/ 155258 h 796290"/>
                <a:gd name="connsiteX48" fmla="*/ 713423 w 1135678"/>
                <a:gd name="connsiteY48" fmla="*/ 124778 h 796290"/>
                <a:gd name="connsiteX49" fmla="*/ 732473 w 1135678"/>
                <a:gd name="connsiteY49" fmla="*/ 92393 h 796290"/>
                <a:gd name="connsiteX50" fmla="*/ 773430 w 1135678"/>
                <a:gd name="connsiteY50" fmla="*/ 20003 h 796290"/>
                <a:gd name="connsiteX51" fmla="*/ 785813 w 1135678"/>
                <a:gd name="connsiteY51" fmla="*/ 7620 h 796290"/>
                <a:gd name="connsiteX52" fmla="*/ 819150 w 1135678"/>
                <a:gd name="connsiteY52" fmla="*/ 0 h 796290"/>
                <a:gd name="connsiteX53" fmla="*/ 826770 w 1135678"/>
                <a:gd name="connsiteY53" fmla="*/ 13335 h 796290"/>
                <a:gd name="connsiteX54" fmla="*/ 841058 w 1135678"/>
                <a:gd name="connsiteY54" fmla="*/ 40005 h 796290"/>
                <a:gd name="connsiteX55" fmla="*/ 872490 w 1135678"/>
                <a:gd name="connsiteY55" fmla="*/ 67628 h 796290"/>
                <a:gd name="connsiteX56" fmla="*/ 892493 w 1135678"/>
                <a:gd name="connsiteY56" fmla="*/ 77153 h 796290"/>
                <a:gd name="connsiteX57" fmla="*/ 933450 w 1135678"/>
                <a:gd name="connsiteY57" fmla="*/ 67628 h 796290"/>
                <a:gd name="connsiteX58" fmla="*/ 956310 w 1135678"/>
                <a:gd name="connsiteY58" fmla="*/ 70485 h 796290"/>
                <a:gd name="connsiteX59" fmla="*/ 995363 w 1135678"/>
                <a:gd name="connsiteY59" fmla="*/ 71438 h 796290"/>
                <a:gd name="connsiteX60" fmla="*/ 1015365 w 1135678"/>
                <a:gd name="connsiteY60" fmla="*/ 69533 h 796290"/>
                <a:gd name="connsiteX61" fmla="*/ 1040130 w 1135678"/>
                <a:gd name="connsiteY61" fmla="*/ 85725 h 796290"/>
                <a:gd name="connsiteX62" fmla="*/ 1062990 w 1135678"/>
                <a:gd name="connsiteY62" fmla="*/ 88583 h 796290"/>
                <a:gd name="connsiteX63" fmla="*/ 1071563 w 1135678"/>
                <a:gd name="connsiteY63" fmla="*/ 89535 h 796290"/>
                <a:gd name="connsiteX64" fmla="*/ 1071563 w 1135678"/>
                <a:gd name="connsiteY64" fmla="*/ 90488 h 796290"/>
                <a:gd name="connsiteX65" fmla="*/ 1097280 w 1135678"/>
                <a:gd name="connsiteY65" fmla="*/ 120968 h 796290"/>
                <a:gd name="connsiteX66" fmla="*/ 1099185 w 1135678"/>
                <a:gd name="connsiteY66" fmla="*/ 146685 h 796290"/>
                <a:gd name="connsiteX67" fmla="*/ 1102043 w 1135678"/>
                <a:gd name="connsiteY67" fmla="*/ 171450 h 796290"/>
                <a:gd name="connsiteX68" fmla="*/ 1098233 w 1135678"/>
                <a:gd name="connsiteY68" fmla="*/ 220980 h 796290"/>
                <a:gd name="connsiteX69" fmla="*/ 1102995 w 1135678"/>
                <a:gd name="connsiteY69" fmla="*/ 249555 h 796290"/>
                <a:gd name="connsiteX70" fmla="*/ 1107758 w 1135678"/>
                <a:gd name="connsiteY70" fmla="*/ 297180 h 796290"/>
                <a:gd name="connsiteX71" fmla="*/ 1125855 w 1135678"/>
                <a:gd name="connsiteY71" fmla="*/ 337185 h 796290"/>
                <a:gd name="connsiteX72" fmla="*/ 1124903 w 1135678"/>
                <a:gd name="connsiteY72" fmla="*/ 355283 h 79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135678" h="796290">
                  <a:moveTo>
                    <a:pt x="1124903" y="355283"/>
                  </a:moveTo>
                  <a:cubicBezTo>
                    <a:pt x="1119188" y="361950"/>
                    <a:pt x="1101090" y="383858"/>
                    <a:pt x="1118235" y="380048"/>
                  </a:cubicBezTo>
                  <a:cubicBezTo>
                    <a:pt x="1119188" y="395288"/>
                    <a:pt x="1097280" y="381953"/>
                    <a:pt x="1088708" y="384810"/>
                  </a:cubicBezTo>
                  <a:cubicBezTo>
                    <a:pt x="1064895" y="383858"/>
                    <a:pt x="1041083" y="380048"/>
                    <a:pt x="1018222" y="377190"/>
                  </a:cubicBezTo>
                  <a:cubicBezTo>
                    <a:pt x="1000125" y="381953"/>
                    <a:pt x="974408" y="375285"/>
                    <a:pt x="962978" y="390525"/>
                  </a:cubicBezTo>
                  <a:cubicBezTo>
                    <a:pt x="961072" y="417195"/>
                    <a:pt x="924878" y="411480"/>
                    <a:pt x="905828" y="419100"/>
                  </a:cubicBezTo>
                  <a:cubicBezTo>
                    <a:pt x="890588" y="408623"/>
                    <a:pt x="871538" y="419100"/>
                    <a:pt x="877253" y="438150"/>
                  </a:cubicBezTo>
                  <a:cubicBezTo>
                    <a:pt x="889635" y="445770"/>
                    <a:pt x="873443" y="455295"/>
                    <a:pt x="874395" y="467678"/>
                  </a:cubicBezTo>
                  <a:cubicBezTo>
                    <a:pt x="889635" y="463868"/>
                    <a:pt x="901065" y="493395"/>
                    <a:pt x="877253" y="491490"/>
                  </a:cubicBezTo>
                  <a:cubicBezTo>
                    <a:pt x="861060" y="488633"/>
                    <a:pt x="846772" y="494348"/>
                    <a:pt x="836295" y="506730"/>
                  </a:cubicBezTo>
                  <a:cubicBezTo>
                    <a:pt x="822008" y="515303"/>
                    <a:pt x="805815" y="520065"/>
                    <a:pt x="788670" y="521970"/>
                  </a:cubicBezTo>
                  <a:cubicBezTo>
                    <a:pt x="763905" y="523875"/>
                    <a:pt x="754380" y="544830"/>
                    <a:pt x="740093" y="561023"/>
                  </a:cubicBezTo>
                  <a:cubicBezTo>
                    <a:pt x="724853" y="577215"/>
                    <a:pt x="703898" y="588645"/>
                    <a:pt x="681038" y="587693"/>
                  </a:cubicBezTo>
                  <a:cubicBezTo>
                    <a:pt x="660083" y="590550"/>
                    <a:pt x="639128" y="594360"/>
                    <a:pt x="619125" y="590550"/>
                  </a:cubicBezTo>
                  <a:cubicBezTo>
                    <a:pt x="615315" y="611505"/>
                    <a:pt x="598170" y="620078"/>
                    <a:pt x="578168" y="609600"/>
                  </a:cubicBezTo>
                  <a:cubicBezTo>
                    <a:pt x="557213" y="600075"/>
                    <a:pt x="540068" y="614363"/>
                    <a:pt x="525780" y="627698"/>
                  </a:cubicBezTo>
                  <a:cubicBezTo>
                    <a:pt x="508635" y="625793"/>
                    <a:pt x="498158" y="636270"/>
                    <a:pt x="483870" y="644843"/>
                  </a:cubicBezTo>
                  <a:cubicBezTo>
                    <a:pt x="471488" y="656273"/>
                    <a:pt x="455295" y="659130"/>
                    <a:pt x="441960" y="668655"/>
                  </a:cubicBezTo>
                  <a:cubicBezTo>
                    <a:pt x="430530" y="678180"/>
                    <a:pt x="418148" y="685800"/>
                    <a:pt x="404813" y="691515"/>
                  </a:cubicBezTo>
                  <a:cubicBezTo>
                    <a:pt x="399098" y="726758"/>
                    <a:pt x="393383" y="761048"/>
                    <a:pt x="388620" y="796290"/>
                  </a:cubicBezTo>
                  <a:cubicBezTo>
                    <a:pt x="254317" y="788670"/>
                    <a:pt x="134302" y="781050"/>
                    <a:pt x="0" y="772478"/>
                  </a:cubicBezTo>
                  <a:cubicBezTo>
                    <a:pt x="8573" y="766763"/>
                    <a:pt x="10477" y="757238"/>
                    <a:pt x="16193" y="748665"/>
                  </a:cubicBezTo>
                  <a:cubicBezTo>
                    <a:pt x="23813" y="746760"/>
                    <a:pt x="31432" y="743903"/>
                    <a:pt x="40005" y="744855"/>
                  </a:cubicBezTo>
                  <a:cubicBezTo>
                    <a:pt x="54293" y="747713"/>
                    <a:pt x="68580" y="742950"/>
                    <a:pt x="82868" y="741045"/>
                  </a:cubicBezTo>
                  <a:cubicBezTo>
                    <a:pt x="98107" y="737235"/>
                    <a:pt x="112395" y="730568"/>
                    <a:pt x="127635" y="727710"/>
                  </a:cubicBezTo>
                  <a:cubicBezTo>
                    <a:pt x="139065" y="726758"/>
                    <a:pt x="147638" y="718185"/>
                    <a:pt x="158115" y="711518"/>
                  </a:cubicBezTo>
                  <a:cubicBezTo>
                    <a:pt x="170498" y="701040"/>
                    <a:pt x="180975" y="690563"/>
                    <a:pt x="195263" y="682943"/>
                  </a:cubicBezTo>
                  <a:cubicBezTo>
                    <a:pt x="207645" y="673418"/>
                    <a:pt x="222885" y="670560"/>
                    <a:pt x="236220" y="665798"/>
                  </a:cubicBezTo>
                  <a:cubicBezTo>
                    <a:pt x="246698" y="658178"/>
                    <a:pt x="258127" y="652463"/>
                    <a:pt x="264795" y="641033"/>
                  </a:cubicBezTo>
                  <a:cubicBezTo>
                    <a:pt x="276225" y="637223"/>
                    <a:pt x="284798" y="628650"/>
                    <a:pt x="292417" y="619125"/>
                  </a:cubicBezTo>
                  <a:cubicBezTo>
                    <a:pt x="299085" y="610553"/>
                    <a:pt x="303848" y="601028"/>
                    <a:pt x="311467" y="593408"/>
                  </a:cubicBezTo>
                  <a:cubicBezTo>
                    <a:pt x="318135" y="581978"/>
                    <a:pt x="329565" y="574358"/>
                    <a:pt x="337185" y="563880"/>
                  </a:cubicBezTo>
                  <a:cubicBezTo>
                    <a:pt x="345758" y="555308"/>
                    <a:pt x="346710" y="542925"/>
                    <a:pt x="347663" y="531495"/>
                  </a:cubicBezTo>
                  <a:cubicBezTo>
                    <a:pt x="349567" y="518160"/>
                    <a:pt x="342900" y="505778"/>
                    <a:pt x="338138" y="493395"/>
                  </a:cubicBezTo>
                  <a:cubicBezTo>
                    <a:pt x="337185" y="487680"/>
                    <a:pt x="341948" y="481965"/>
                    <a:pt x="343853" y="476250"/>
                  </a:cubicBezTo>
                  <a:cubicBezTo>
                    <a:pt x="348615" y="458153"/>
                    <a:pt x="349567" y="439103"/>
                    <a:pt x="358140" y="421958"/>
                  </a:cubicBezTo>
                  <a:cubicBezTo>
                    <a:pt x="368617" y="405765"/>
                    <a:pt x="382905" y="391478"/>
                    <a:pt x="395288" y="376238"/>
                  </a:cubicBezTo>
                  <a:cubicBezTo>
                    <a:pt x="394335" y="368618"/>
                    <a:pt x="402908" y="368618"/>
                    <a:pt x="407670" y="365760"/>
                  </a:cubicBezTo>
                  <a:cubicBezTo>
                    <a:pt x="410528" y="363855"/>
                    <a:pt x="422910" y="360045"/>
                    <a:pt x="415290" y="361950"/>
                  </a:cubicBezTo>
                  <a:cubicBezTo>
                    <a:pt x="418148" y="357188"/>
                    <a:pt x="421958" y="352425"/>
                    <a:pt x="424815" y="346710"/>
                  </a:cubicBezTo>
                  <a:cubicBezTo>
                    <a:pt x="428625" y="340043"/>
                    <a:pt x="434340" y="334328"/>
                    <a:pt x="436245" y="326708"/>
                  </a:cubicBezTo>
                  <a:cubicBezTo>
                    <a:pt x="437198" y="320040"/>
                    <a:pt x="433388" y="311468"/>
                    <a:pt x="440055" y="307658"/>
                  </a:cubicBezTo>
                  <a:cubicBezTo>
                    <a:pt x="455295" y="292418"/>
                    <a:pt x="473392" y="280988"/>
                    <a:pt x="487680" y="264795"/>
                  </a:cubicBezTo>
                  <a:cubicBezTo>
                    <a:pt x="494348" y="255270"/>
                    <a:pt x="503873" y="248603"/>
                    <a:pt x="513398" y="241935"/>
                  </a:cubicBezTo>
                  <a:cubicBezTo>
                    <a:pt x="528638" y="235267"/>
                    <a:pt x="544830" y="229553"/>
                    <a:pt x="561023" y="225742"/>
                  </a:cubicBezTo>
                  <a:cubicBezTo>
                    <a:pt x="580073" y="220980"/>
                    <a:pt x="598170" y="214313"/>
                    <a:pt x="616268" y="206693"/>
                  </a:cubicBezTo>
                  <a:cubicBezTo>
                    <a:pt x="634365" y="198120"/>
                    <a:pt x="653415" y="190500"/>
                    <a:pt x="668655" y="176213"/>
                  </a:cubicBezTo>
                  <a:cubicBezTo>
                    <a:pt x="676275" y="170498"/>
                    <a:pt x="681990" y="162878"/>
                    <a:pt x="686753" y="155258"/>
                  </a:cubicBezTo>
                  <a:cubicBezTo>
                    <a:pt x="693420" y="142875"/>
                    <a:pt x="703898" y="134303"/>
                    <a:pt x="713423" y="124778"/>
                  </a:cubicBezTo>
                  <a:cubicBezTo>
                    <a:pt x="720090" y="114300"/>
                    <a:pt x="725805" y="102870"/>
                    <a:pt x="732473" y="92393"/>
                  </a:cubicBezTo>
                  <a:cubicBezTo>
                    <a:pt x="743903" y="66675"/>
                    <a:pt x="760095" y="43815"/>
                    <a:pt x="773430" y="20003"/>
                  </a:cubicBezTo>
                  <a:cubicBezTo>
                    <a:pt x="775335" y="14288"/>
                    <a:pt x="780097" y="10478"/>
                    <a:pt x="785813" y="7620"/>
                  </a:cubicBezTo>
                  <a:cubicBezTo>
                    <a:pt x="797243" y="4763"/>
                    <a:pt x="808672" y="2858"/>
                    <a:pt x="819150" y="0"/>
                  </a:cubicBezTo>
                  <a:cubicBezTo>
                    <a:pt x="823913" y="0"/>
                    <a:pt x="824865" y="9525"/>
                    <a:pt x="826770" y="13335"/>
                  </a:cubicBezTo>
                  <a:cubicBezTo>
                    <a:pt x="828675" y="23813"/>
                    <a:pt x="834390" y="32385"/>
                    <a:pt x="841058" y="40005"/>
                  </a:cubicBezTo>
                  <a:cubicBezTo>
                    <a:pt x="848678" y="52388"/>
                    <a:pt x="862965" y="57150"/>
                    <a:pt x="872490" y="67628"/>
                  </a:cubicBezTo>
                  <a:cubicBezTo>
                    <a:pt x="877253" y="74295"/>
                    <a:pt x="885825" y="74295"/>
                    <a:pt x="892493" y="77153"/>
                  </a:cubicBezTo>
                  <a:cubicBezTo>
                    <a:pt x="905828" y="75248"/>
                    <a:pt x="919163" y="71438"/>
                    <a:pt x="933450" y="67628"/>
                  </a:cubicBezTo>
                  <a:cubicBezTo>
                    <a:pt x="941070" y="70485"/>
                    <a:pt x="948690" y="71438"/>
                    <a:pt x="956310" y="70485"/>
                  </a:cubicBezTo>
                  <a:cubicBezTo>
                    <a:pt x="968693" y="72390"/>
                    <a:pt x="982028" y="72390"/>
                    <a:pt x="995363" y="71438"/>
                  </a:cubicBezTo>
                  <a:cubicBezTo>
                    <a:pt x="1002030" y="73343"/>
                    <a:pt x="1008697" y="64770"/>
                    <a:pt x="1015365" y="69533"/>
                  </a:cubicBezTo>
                  <a:cubicBezTo>
                    <a:pt x="1024890" y="73343"/>
                    <a:pt x="1029653" y="82868"/>
                    <a:pt x="1040130" y="85725"/>
                  </a:cubicBezTo>
                  <a:cubicBezTo>
                    <a:pt x="1046797" y="89535"/>
                    <a:pt x="1055370" y="88583"/>
                    <a:pt x="1062990" y="88583"/>
                  </a:cubicBezTo>
                  <a:cubicBezTo>
                    <a:pt x="1065848" y="88583"/>
                    <a:pt x="1068705" y="88583"/>
                    <a:pt x="1071563" y="89535"/>
                  </a:cubicBezTo>
                  <a:lnTo>
                    <a:pt x="1071563" y="90488"/>
                  </a:lnTo>
                  <a:cubicBezTo>
                    <a:pt x="1072515" y="103823"/>
                    <a:pt x="1090613" y="110490"/>
                    <a:pt x="1097280" y="120968"/>
                  </a:cubicBezTo>
                  <a:cubicBezTo>
                    <a:pt x="1114425" y="127635"/>
                    <a:pt x="1092518" y="136208"/>
                    <a:pt x="1099185" y="146685"/>
                  </a:cubicBezTo>
                  <a:cubicBezTo>
                    <a:pt x="1116330" y="153353"/>
                    <a:pt x="1093470" y="161925"/>
                    <a:pt x="1102043" y="171450"/>
                  </a:cubicBezTo>
                  <a:cubicBezTo>
                    <a:pt x="1110615" y="188595"/>
                    <a:pt x="1100138" y="203835"/>
                    <a:pt x="1098233" y="220980"/>
                  </a:cubicBezTo>
                  <a:cubicBezTo>
                    <a:pt x="1088708" y="232410"/>
                    <a:pt x="1108710" y="238125"/>
                    <a:pt x="1102995" y="249555"/>
                  </a:cubicBezTo>
                  <a:cubicBezTo>
                    <a:pt x="1089660" y="265748"/>
                    <a:pt x="1097280" y="282893"/>
                    <a:pt x="1107758" y="297180"/>
                  </a:cubicBezTo>
                  <a:cubicBezTo>
                    <a:pt x="1096328" y="312420"/>
                    <a:pt x="1113473" y="328613"/>
                    <a:pt x="1125855" y="337185"/>
                  </a:cubicBezTo>
                  <a:cubicBezTo>
                    <a:pt x="1133475" y="337185"/>
                    <a:pt x="1143953" y="354330"/>
                    <a:pt x="1124903" y="35528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 name="Forme libre : forme 5">
              <a:extLst>
                <a:ext uri="{FF2B5EF4-FFF2-40B4-BE49-F238E27FC236}">
                  <a16:creationId xmlns:a16="http://schemas.microsoft.com/office/drawing/2014/main" xmlns="" id="{544C7933-8825-47A2-B257-C3AABB134D60}"/>
                </a:ext>
              </a:extLst>
            </p:cNvPr>
            <p:cNvSpPr/>
            <p:nvPr/>
          </p:nvSpPr>
          <p:spPr>
            <a:xfrm>
              <a:off x="4119050" y="318714"/>
              <a:ext cx="1565485" cy="1481282"/>
            </a:xfrm>
            <a:custGeom>
              <a:avLst/>
              <a:gdLst>
                <a:gd name="connsiteX0" fmla="*/ 1889760 w 1889760"/>
                <a:gd name="connsiteY0" fmla="*/ 1344930 h 1788116"/>
                <a:gd name="connsiteX1" fmla="*/ 1447800 w 1889760"/>
                <a:gd name="connsiteY1" fmla="*/ 1607820 h 1788116"/>
                <a:gd name="connsiteX2" fmla="*/ 1283970 w 1889760"/>
                <a:gd name="connsiteY2" fmla="*/ 1745933 h 1788116"/>
                <a:gd name="connsiteX3" fmla="*/ 1064895 w 1889760"/>
                <a:gd name="connsiteY3" fmla="*/ 1784985 h 1788116"/>
                <a:gd name="connsiteX4" fmla="*/ 1028700 w 1889760"/>
                <a:gd name="connsiteY4" fmla="*/ 1760220 h 1788116"/>
                <a:gd name="connsiteX5" fmla="*/ 1037272 w 1889760"/>
                <a:gd name="connsiteY5" fmla="*/ 1705928 h 1788116"/>
                <a:gd name="connsiteX6" fmla="*/ 982027 w 1889760"/>
                <a:gd name="connsiteY6" fmla="*/ 1684020 h 1788116"/>
                <a:gd name="connsiteX7" fmla="*/ 940118 w 1889760"/>
                <a:gd name="connsiteY7" fmla="*/ 1656398 h 1788116"/>
                <a:gd name="connsiteX8" fmla="*/ 894397 w 1889760"/>
                <a:gd name="connsiteY8" fmla="*/ 1643063 h 1788116"/>
                <a:gd name="connsiteX9" fmla="*/ 859155 w 1889760"/>
                <a:gd name="connsiteY9" fmla="*/ 1607820 h 1788116"/>
                <a:gd name="connsiteX10" fmla="*/ 847725 w 1889760"/>
                <a:gd name="connsiteY10" fmla="*/ 1569720 h 1788116"/>
                <a:gd name="connsiteX11" fmla="*/ 742950 w 1889760"/>
                <a:gd name="connsiteY11" fmla="*/ 1494473 h 1788116"/>
                <a:gd name="connsiteX12" fmla="*/ 321945 w 1889760"/>
                <a:gd name="connsiteY12" fmla="*/ 1160145 h 1788116"/>
                <a:gd name="connsiteX13" fmla="*/ 0 w 1889760"/>
                <a:gd name="connsiteY13" fmla="*/ 914400 h 1788116"/>
                <a:gd name="connsiteX14" fmla="*/ 5715 w 1889760"/>
                <a:gd name="connsiteY14" fmla="*/ 876300 h 1788116"/>
                <a:gd name="connsiteX15" fmla="*/ 21907 w 1889760"/>
                <a:gd name="connsiteY15" fmla="*/ 771525 h 1788116"/>
                <a:gd name="connsiteX16" fmla="*/ 59055 w 1889760"/>
                <a:gd name="connsiteY16" fmla="*/ 748665 h 1788116"/>
                <a:gd name="connsiteX17" fmla="*/ 100965 w 1889760"/>
                <a:gd name="connsiteY17" fmla="*/ 724853 h 1788116"/>
                <a:gd name="connsiteX18" fmla="*/ 142875 w 1889760"/>
                <a:gd name="connsiteY18" fmla="*/ 707708 h 1788116"/>
                <a:gd name="connsiteX19" fmla="*/ 195263 w 1889760"/>
                <a:gd name="connsiteY19" fmla="*/ 689610 h 1788116"/>
                <a:gd name="connsiteX20" fmla="*/ 236220 w 1889760"/>
                <a:gd name="connsiteY20" fmla="*/ 670560 h 1788116"/>
                <a:gd name="connsiteX21" fmla="*/ 298132 w 1889760"/>
                <a:gd name="connsiteY21" fmla="*/ 667703 h 1788116"/>
                <a:gd name="connsiteX22" fmla="*/ 357188 w 1889760"/>
                <a:gd name="connsiteY22" fmla="*/ 641033 h 1788116"/>
                <a:gd name="connsiteX23" fmla="*/ 405765 w 1889760"/>
                <a:gd name="connsiteY23" fmla="*/ 601980 h 1788116"/>
                <a:gd name="connsiteX24" fmla="*/ 453390 w 1889760"/>
                <a:gd name="connsiteY24" fmla="*/ 586740 h 1788116"/>
                <a:gd name="connsiteX25" fmla="*/ 494347 w 1889760"/>
                <a:gd name="connsiteY25" fmla="*/ 571500 h 1788116"/>
                <a:gd name="connsiteX26" fmla="*/ 491490 w 1889760"/>
                <a:gd name="connsiteY26" fmla="*/ 547688 h 1788116"/>
                <a:gd name="connsiteX27" fmla="*/ 494347 w 1889760"/>
                <a:gd name="connsiteY27" fmla="*/ 518160 h 1788116"/>
                <a:gd name="connsiteX28" fmla="*/ 522922 w 1889760"/>
                <a:gd name="connsiteY28" fmla="*/ 499110 h 1788116"/>
                <a:gd name="connsiteX29" fmla="*/ 580072 w 1889760"/>
                <a:gd name="connsiteY29" fmla="*/ 470535 h 1788116"/>
                <a:gd name="connsiteX30" fmla="*/ 635318 w 1889760"/>
                <a:gd name="connsiteY30" fmla="*/ 457200 h 1788116"/>
                <a:gd name="connsiteX31" fmla="*/ 705802 w 1889760"/>
                <a:gd name="connsiteY31" fmla="*/ 464820 h 1788116"/>
                <a:gd name="connsiteX32" fmla="*/ 735330 w 1889760"/>
                <a:gd name="connsiteY32" fmla="*/ 460058 h 1788116"/>
                <a:gd name="connsiteX33" fmla="*/ 741997 w 1889760"/>
                <a:gd name="connsiteY33" fmla="*/ 435293 h 1788116"/>
                <a:gd name="connsiteX34" fmla="*/ 739140 w 1889760"/>
                <a:gd name="connsiteY34" fmla="*/ 413385 h 1788116"/>
                <a:gd name="connsiteX35" fmla="*/ 721043 w 1889760"/>
                <a:gd name="connsiteY35" fmla="*/ 373380 h 1788116"/>
                <a:gd name="connsiteX36" fmla="*/ 716280 w 1889760"/>
                <a:gd name="connsiteY36" fmla="*/ 325755 h 1788116"/>
                <a:gd name="connsiteX37" fmla="*/ 711518 w 1889760"/>
                <a:gd name="connsiteY37" fmla="*/ 297180 h 1788116"/>
                <a:gd name="connsiteX38" fmla="*/ 715327 w 1889760"/>
                <a:gd name="connsiteY38" fmla="*/ 247650 h 1788116"/>
                <a:gd name="connsiteX39" fmla="*/ 712470 w 1889760"/>
                <a:gd name="connsiteY39" fmla="*/ 222885 h 1788116"/>
                <a:gd name="connsiteX40" fmla="*/ 710565 w 1889760"/>
                <a:gd name="connsiteY40" fmla="*/ 197168 h 1788116"/>
                <a:gd name="connsiteX41" fmla="*/ 684847 w 1889760"/>
                <a:gd name="connsiteY41" fmla="*/ 166688 h 1788116"/>
                <a:gd name="connsiteX42" fmla="*/ 684847 w 1889760"/>
                <a:gd name="connsiteY42" fmla="*/ 165735 h 1788116"/>
                <a:gd name="connsiteX43" fmla="*/ 722947 w 1889760"/>
                <a:gd name="connsiteY43" fmla="*/ 168593 h 1788116"/>
                <a:gd name="connsiteX44" fmla="*/ 764858 w 1889760"/>
                <a:gd name="connsiteY44" fmla="*/ 153353 h 1788116"/>
                <a:gd name="connsiteX45" fmla="*/ 792480 w 1889760"/>
                <a:gd name="connsiteY45" fmla="*/ 126683 h 1788116"/>
                <a:gd name="connsiteX46" fmla="*/ 817245 w 1889760"/>
                <a:gd name="connsiteY46" fmla="*/ 109538 h 1788116"/>
                <a:gd name="connsiteX47" fmla="*/ 841058 w 1889760"/>
                <a:gd name="connsiteY47" fmla="*/ 109538 h 1788116"/>
                <a:gd name="connsiteX48" fmla="*/ 857250 w 1889760"/>
                <a:gd name="connsiteY48" fmla="*/ 102870 h 1788116"/>
                <a:gd name="connsiteX49" fmla="*/ 873443 w 1889760"/>
                <a:gd name="connsiteY49" fmla="*/ 101918 h 1788116"/>
                <a:gd name="connsiteX50" fmla="*/ 890588 w 1889760"/>
                <a:gd name="connsiteY50" fmla="*/ 101918 h 1788116"/>
                <a:gd name="connsiteX51" fmla="*/ 904875 w 1889760"/>
                <a:gd name="connsiteY51" fmla="*/ 91440 h 1788116"/>
                <a:gd name="connsiteX52" fmla="*/ 937260 w 1889760"/>
                <a:gd name="connsiteY52" fmla="*/ 69533 h 1788116"/>
                <a:gd name="connsiteX53" fmla="*/ 962977 w 1889760"/>
                <a:gd name="connsiteY53" fmla="*/ 56198 h 1788116"/>
                <a:gd name="connsiteX54" fmla="*/ 1022985 w 1889760"/>
                <a:gd name="connsiteY54" fmla="*/ 40005 h 1788116"/>
                <a:gd name="connsiteX55" fmla="*/ 1066800 w 1889760"/>
                <a:gd name="connsiteY55" fmla="*/ 39053 h 1788116"/>
                <a:gd name="connsiteX56" fmla="*/ 1126808 w 1889760"/>
                <a:gd name="connsiteY56" fmla="*/ 38100 h 1788116"/>
                <a:gd name="connsiteX57" fmla="*/ 1147763 w 1889760"/>
                <a:gd name="connsiteY57" fmla="*/ 29528 h 1788116"/>
                <a:gd name="connsiteX58" fmla="*/ 1163002 w 1889760"/>
                <a:gd name="connsiteY58" fmla="*/ 21908 h 1788116"/>
                <a:gd name="connsiteX59" fmla="*/ 1189673 w 1889760"/>
                <a:gd name="connsiteY59" fmla="*/ 23813 h 1788116"/>
                <a:gd name="connsiteX60" fmla="*/ 1210627 w 1889760"/>
                <a:gd name="connsiteY60" fmla="*/ 24765 h 1788116"/>
                <a:gd name="connsiteX61" fmla="*/ 1240155 w 1889760"/>
                <a:gd name="connsiteY61" fmla="*/ 14288 h 1788116"/>
                <a:gd name="connsiteX62" fmla="*/ 1287780 w 1889760"/>
                <a:gd name="connsiteY62" fmla="*/ 15240 h 1788116"/>
                <a:gd name="connsiteX63" fmla="*/ 1323023 w 1889760"/>
                <a:gd name="connsiteY63" fmla="*/ 19050 h 1788116"/>
                <a:gd name="connsiteX64" fmla="*/ 1336358 w 1889760"/>
                <a:gd name="connsiteY64" fmla="*/ 31433 h 1788116"/>
                <a:gd name="connsiteX65" fmla="*/ 1359218 w 1889760"/>
                <a:gd name="connsiteY65" fmla="*/ 35243 h 1788116"/>
                <a:gd name="connsiteX66" fmla="*/ 1391602 w 1889760"/>
                <a:gd name="connsiteY66" fmla="*/ 25718 h 1788116"/>
                <a:gd name="connsiteX67" fmla="*/ 1425893 w 1889760"/>
                <a:gd name="connsiteY67" fmla="*/ 17145 h 1788116"/>
                <a:gd name="connsiteX68" fmla="*/ 1442085 w 1889760"/>
                <a:gd name="connsiteY68" fmla="*/ 0 h 1788116"/>
                <a:gd name="connsiteX69" fmla="*/ 1471613 w 1889760"/>
                <a:gd name="connsiteY69" fmla="*/ 13335 h 1788116"/>
                <a:gd name="connsiteX70" fmla="*/ 1488758 w 1889760"/>
                <a:gd name="connsiteY70" fmla="*/ 17145 h 1788116"/>
                <a:gd name="connsiteX71" fmla="*/ 1506855 w 1889760"/>
                <a:gd name="connsiteY71" fmla="*/ 16193 h 1788116"/>
                <a:gd name="connsiteX72" fmla="*/ 1523048 w 1889760"/>
                <a:gd name="connsiteY72" fmla="*/ 2858 h 1788116"/>
                <a:gd name="connsiteX73" fmla="*/ 1544955 w 1889760"/>
                <a:gd name="connsiteY73" fmla="*/ 10478 h 1788116"/>
                <a:gd name="connsiteX74" fmla="*/ 1566863 w 1889760"/>
                <a:gd name="connsiteY74" fmla="*/ 23813 h 1788116"/>
                <a:gd name="connsiteX75" fmla="*/ 1597343 w 1889760"/>
                <a:gd name="connsiteY75" fmla="*/ 17145 h 1788116"/>
                <a:gd name="connsiteX76" fmla="*/ 1623060 w 1889760"/>
                <a:gd name="connsiteY76" fmla="*/ 20003 h 1788116"/>
                <a:gd name="connsiteX77" fmla="*/ 1631633 w 1889760"/>
                <a:gd name="connsiteY77" fmla="*/ 19050 h 1788116"/>
                <a:gd name="connsiteX78" fmla="*/ 1631633 w 1889760"/>
                <a:gd name="connsiteY78" fmla="*/ 20003 h 1788116"/>
                <a:gd name="connsiteX79" fmla="*/ 1615440 w 1889760"/>
                <a:gd name="connsiteY79" fmla="*/ 35243 h 1788116"/>
                <a:gd name="connsiteX80" fmla="*/ 1597343 w 1889760"/>
                <a:gd name="connsiteY80" fmla="*/ 55245 h 1788116"/>
                <a:gd name="connsiteX81" fmla="*/ 1606868 w 1889760"/>
                <a:gd name="connsiteY81" fmla="*/ 68580 h 1788116"/>
                <a:gd name="connsiteX82" fmla="*/ 1595437 w 1889760"/>
                <a:gd name="connsiteY82" fmla="*/ 132398 h 1788116"/>
                <a:gd name="connsiteX83" fmla="*/ 1596390 w 1889760"/>
                <a:gd name="connsiteY83" fmla="*/ 176213 h 1788116"/>
                <a:gd name="connsiteX84" fmla="*/ 1593533 w 1889760"/>
                <a:gd name="connsiteY84" fmla="*/ 207645 h 1788116"/>
                <a:gd name="connsiteX85" fmla="*/ 1590675 w 1889760"/>
                <a:gd name="connsiteY85" fmla="*/ 224790 h 1788116"/>
                <a:gd name="connsiteX86" fmla="*/ 1549718 w 1889760"/>
                <a:gd name="connsiteY86" fmla="*/ 264795 h 1788116"/>
                <a:gd name="connsiteX87" fmla="*/ 1517333 w 1889760"/>
                <a:gd name="connsiteY87" fmla="*/ 307658 h 1788116"/>
                <a:gd name="connsiteX88" fmla="*/ 1533525 w 1889760"/>
                <a:gd name="connsiteY88" fmla="*/ 374333 h 1788116"/>
                <a:gd name="connsiteX89" fmla="*/ 1575435 w 1889760"/>
                <a:gd name="connsiteY89" fmla="*/ 406718 h 1788116"/>
                <a:gd name="connsiteX90" fmla="*/ 1584960 w 1889760"/>
                <a:gd name="connsiteY90" fmla="*/ 446723 h 1788116"/>
                <a:gd name="connsiteX91" fmla="*/ 1645920 w 1889760"/>
                <a:gd name="connsiteY91" fmla="*/ 490538 h 1788116"/>
                <a:gd name="connsiteX92" fmla="*/ 1679258 w 1889760"/>
                <a:gd name="connsiteY92" fmla="*/ 660083 h 1788116"/>
                <a:gd name="connsiteX93" fmla="*/ 1686877 w 1889760"/>
                <a:gd name="connsiteY93" fmla="*/ 671513 h 1788116"/>
                <a:gd name="connsiteX94" fmla="*/ 1686877 w 1889760"/>
                <a:gd name="connsiteY94" fmla="*/ 671513 h 1788116"/>
                <a:gd name="connsiteX95" fmla="*/ 1682115 w 1889760"/>
                <a:gd name="connsiteY95" fmla="*/ 674370 h 1788116"/>
                <a:gd name="connsiteX96" fmla="*/ 1669733 w 1889760"/>
                <a:gd name="connsiteY96" fmla="*/ 696278 h 1788116"/>
                <a:gd name="connsiteX97" fmla="*/ 1703070 w 1889760"/>
                <a:gd name="connsiteY97" fmla="*/ 841058 h 1788116"/>
                <a:gd name="connsiteX98" fmla="*/ 1703070 w 1889760"/>
                <a:gd name="connsiteY98" fmla="*/ 883920 h 1788116"/>
                <a:gd name="connsiteX99" fmla="*/ 1700212 w 1889760"/>
                <a:gd name="connsiteY99" fmla="*/ 935355 h 1788116"/>
                <a:gd name="connsiteX100" fmla="*/ 1697355 w 1889760"/>
                <a:gd name="connsiteY100" fmla="*/ 989648 h 1788116"/>
                <a:gd name="connsiteX101" fmla="*/ 1691640 w 1889760"/>
                <a:gd name="connsiteY101" fmla="*/ 1045845 h 1788116"/>
                <a:gd name="connsiteX102" fmla="*/ 1655445 w 1889760"/>
                <a:gd name="connsiteY102" fmla="*/ 1077278 h 1788116"/>
                <a:gd name="connsiteX103" fmla="*/ 1711643 w 1889760"/>
                <a:gd name="connsiteY103" fmla="*/ 1159193 h 1788116"/>
                <a:gd name="connsiteX104" fmla="*/ 1720215 w 1889760"/>
                <a:gd name="connsiteY104" fmla="*/ 1212533 h 1788116"/>
                <a:gd name="connsiteX105" fmla="*/ 1755458 w 1889760"/>
                <a:gd name="connsiteY105" fmla="*/ 1243013 h 1788116"/>
                <a:gd name="connsiteX106" fmla="*/ 1805940 w 1889760"/>
                <a:gd name="connsiteY106" fmla="*/ 1247775 h 1788116"/>
                <a:gd name="connsiteX107" fmla="*/ 1853565 w 1889760"/>
                <a:gd name="connsiteY107" fmla="*/ 1262063 h 1788116"/>
                <a:gd name="connsiteX108" fmla="*/ 1889760 w 1889760"/>
                <a:gd name="connsiteY108" fmla="*/ 1344930 h 178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889760" h="1788116">
                  <a:moveTo>
                    <a:pt x="1889760" y="1344930"/>
                  </a:moveTo>
                  <a:cubicBezTo>
                    <a:pt x="1742123" y="1430655"/>
                    <a:pt x="1594485" y="1518285"/>
                    <a:pt x="1447800" y="1607820"/>
                  </a:cubicBezTo>
                  <a:cubicBezTo>
                    <a:pt x="1392555" y="1653540"/>
                    <a:pt x="1339215" y="1700213"/>
                    <a:pt x="1283970" y="1745933"/>
                  </a:cubicBezTo>
                  <a:cubicBezTo>
                    <a:pt x="1210627" y="1759268"/>
                    <a:pt x="1138238" y="1772603"/>
                    <a:pt x="1064895" y="1784985"/>
                  </a:cubicBezTo>
                  <a:cubicBezTo>
                    <a:pt x="1049655" y="1794510"/>
                    <a:pt x="1014413" y="1781175"/>
                    <a:pt x="1028700" y="1760220"/>
                  </a:cubicBezTo>
                  <a:cubicBezTo>
                    <a:pt x="1047750" y="1746885"/>
                    <a:pt x="1029652" y="1724978"/>
                    <a:pt x="1037272" y="1705928"/>
                  </a:cubicBezTo>
                  <a:cubicBezTo>
                    <a:pt x="1022985" y="1690688"/>
                    <a:pt x="1001077" y="1686878"/>
                    <a:pt x="982027" y="1684020"/>
                  </a:cubicBezTo>
                  <a:cubicBezTo>
                    <a:pt x="959168" y="1687830"/>
                    <a:pt x="957263" y="1658303"/>
                    <a:pt x="940118" y="1656398"/>
                  </a:cubicBezTo>
                  <a:cubicBezTo>
                    <a:pt x="922972" y="1664018"/>
                    <a:pt x="907733" y="1654493"/>
                    <a:pt x="894397" y="1643063"/>
                  </a:cubicBezTo>
                  <a:cubicBezTo>
                    <a:pt x="895350" y="1620203"/>
                    <a:pt x="872490" y="1619250"/>
                    <a:pt x="859155" y="1607820"/>
                  </a:cubicBezTo>
                  <a:cubicBezTo>
                    <a:pt x="833438" y="1610678"/>
                    <a:pt x="857250" y="1582103"/>
                    <a:pt x="847725" y="1569720"/>
                  </a:cubicBezTo>
                  <a:cubicBezTo>
                    <a:pt x="812483" y="1544003"/>
                    <a:pt x="777240" y="1520190"/>
                    <a:pt x="742950" y="1494473"/>
                  </a:cubicBezTo>
                  <a:cubicBezTo>
                    <a:pt x="603885" y="1382078"/>
                    <a:pt x="462915" y="1270635"/>
                    <a:pt x="321945" y="1160145"/>
                  </a:cubicBezTo>
                  <a:cubicBezTo>
                    <a:pt x="215265" y="1077278"/>
                    <a:pt x="107632" y="995363"/>
                    <a:pt x="0" y="914400"/>
                  </a:cubicBezTo>
                  <a:cubicBezTo>
                    <a:pt x="1905" y="902018"/>
                    <a:pt x="3810" y="889635"/>
                    <a:pt x="5715" y="876300"/>
                  </a:cubicBezTo>
                  <a:cubicBezTo>
                    <a:pt x="11430" y="841058"/>
                    <a:pt x="16192" y="806768"/>
                    <a:pt x="21907" y="771525"/>
                  </a:cubicBezTo>
                  <a:cubicBezTo>
                    <a:pt x="36195" y="765810"/>
                    <a:pt x="47625" y="758190"/>
                    <a:pt x="59055" y="748665"/>
                  </a:cubicBezTo>
                  <a:cubicBezTo>
                    <a:pt x="72390" y="739140"/>
                    <a:pt x="88582" y="736283"/>
                    <a:pt x="100965" y="724853"/>
                  </a:cubicBezTo>
                  <a:cubicBezTo>
                    <a:pt x="115252" y="716280"/>
                    <a:pt x="125730" y="705803"/>
                    <a:pt x="142875" y="707708"/>
                  </a:cubicBezTo>
                  <a:cubicBezTo>
                    <a:pt x="157163" y="694373"/>
                    <a:pt x="174307" y="681038"/>
                    <a:pt x="195263" y="689610"/>
                  </a:cubicBezTo>
                  <a:cubicBezTo>
                    <a:pt x="215265" y="700088"/>
                    <a:pt x="232410" y="691515"/>
                    <a:pt x="236220" y="670560"/>
                  </a:cubicBezTo>
                  <a:cubicBezTo>
                    <a:pt x="256222" y="674370"/>
                    <a:pt x="277178" y="670560"/>
                    <a:pt x="298132" y="667703"/>
                  </a:cubicBezTo>
                  <a:cubicBezTo>
                    <a:pt x="320992" y="668655"/>
                    <a:pt x="341947" y="657225"/>
                    <a:pt x="357188" y="641033"/>
                  </a:cubicBezTo>
                  <a:cubicBezTo>
                    <a:pt x="371475" y="623888"/>
                    <a:pt x="381000" y="603885"/>
                    <a:pt x="405765" y="601980"/>
                  </a:cubicBezTo>
                  <a:cubicBezTo>
                    <a:pt x="421958" y="600075"/>
                    <a:pt x="438150" y="595313"/>
                    <a:pt x="453390" y="586740"/>
                  </a:cubicBezTo>
                  <a:cubicBezTo>
                    <a:pt x="463867" y="574358"/>
                    <a:pt x="478155" y="569595"/>
                    <a:pt x="494347" y="571500"/>
                  </a:cubicBezTo>
                  <a:cubicBezTo>
                    <a:pt x="518160" y="573405"/>
                    <a:pt x="506730" y="543878"/>
                    <a:pt x="491490" y="547688"/>
                  </a:cubicBezTo>
                  <a:cubicBezTo>
                    <a:pt x="490538" y="535305"/>
                    <a:pt x="506730" y="526733"/>
                    <a:pt x="494347" y="518160"/>
                  </a:cubicBezTo>
                  <a:cubicBezTo>
                    <a:pt x="488633" y="499110"/>
                    <a:pt x="507683" y="488633"/>
                    <a:pt x="522922" y="499110"/>
                  </a:cubicBezTo>
                  <a:cubicBezTo>
                    <a:pt x="541020" y="490538"/>
                    <a:pt x="577215" y="497205"/>
                    <a:pt x="580072" y="470535"/>
                  </a:cubicBezTo>
                  <a:cubicBezTo>
                    <a:pt x="592455" y="455295"/>
                    <a:pt x="617220" y="461963"/>
                    <a:pt x="635318" y="457200"/>
                  </a:cubicBezTo>
                  <a:cubicBezTo>
                    <a:pt x="659130" y="460058"/>
                    <a:pt x="681990" y="463868"/>
                    <a:pt x="705802" y="464820"/>
                  </a:cubicBezTo>
                  <a:cubicBezTo>
                    <a:pt x="715327" y="462915"/>
                    <a:pt x="736283" y="476250"/>
                    <a:pt x="735330" y="460058"/>
                  </a:cubicBezTo>
                  <a:cubicBezTo>
                    <a:pt x="719138" y="463868"/>
                    <a:pt x="736283" y="441960"/>
                    <a:pt x="741997" y="435293"/>
                  </a:cubicBezTo>
                  <a:cubicBezTo>
                    <a:pt x="761047" y="435293"/>
                    <a:pt x="750570" y="417195"/>
                    <a:pt x="739140" y="413385"/>
                  </a:cubicBezTo>
                  <a:cubicBezTo>
                    <a:pt x="726758" y="404813"/>
                    <a:pt x="709613" y="388620"/>
                    <a:pt x="721043" y="373380"/>
                  </a:cubicBezTo>
                  <a:cubicBezTo>
                    <a:pt x="710565" y="358140"/>
                    <a:pt x="703897" y="340995"/>
                    <a:pt x="716280" y="325755"/>
                  </a:cubicBezTo>
                  <a:cubicBezTo>
                    <a:pt x="722947" y="314325"/>
                    <a:pt x="701993" y="308610"/>
                    <a:pt x="711518" y="297180"/>
                  </a:cubicBezTo>
                  <a:cubicBezTo>
                    <a:pt x="713422" y="280988"/>
                    <a:pt x="723900" y="264795"/>
                    <a:pt x="715327" y="247650"/>
                  </a:cubicBezTo>
                  <a:cubicBezTo>
                    <a:pt x="706755" y="238125"/>
                    <a:pt x="729615" y="229553"/>
                    <a:pt x="712470" y="222885"/>
                  </a:cubicBezTo>
                  <a:cubicBezTo>
                    <a:pt x="706755" y="213360"/>
                    <a:pt x="727710" y="203835"/>
                    <a:pt x="710565" y="197168"/>
                  </a:cubicBezTo>
                  <a:cubicBezTo>
                    <a:pt x="703897" y="186690"/>
                    <a:pt x="686752" y="180023"/>
                    <a:pt x="684847" y="166688"/>
                  </a:cubicBezTo>
                  <a:lnTo>
                    <a:pt x="684847" y="165735"/>
                  </a:lnTo>
                  <a:cubicBezTo>
                    <a:pt x="697230" y="167640"/>
                    <a:pt x="710565" y="173355"/>
                    <a:pt x="722947" y="168593"/>
                  </a:cubicBezTo>
                  <a:cubicBezTo>
                    <a:pt x="737235" y="165735"/>
                    <a:pt x="751522" y="159068"/>
                    <a:pt x="764858" y="153353"/>
                  </a:cubicBezTo>
                  <a:cubicBezTo>
                    <a:pt x="775335" y="146685"/>
                    <a:pt x="783908" y="136208"/>
                    <a:pt x="792480" y="126683"/>
                  </a:cubicBezTo>
                  <a:cubicBezTo>
                    <a:pt x="798195" y="118110"/>
                    <a:pt x="808672" y="114300"/>
                    <a:pt x="817245" y="109538"/>
                  </a:cubicBezTo>
                  <a:cubicBezTo>
                    <a:pt x="824865" y="107633"/>
                    <a:pt x="833438" y="106680"/>
                    <a:pt x="841058" y="109538"/>
                  </a:cubicBezTo>
                  <a:cubicBezTo>
                    <a:pt x="846772" y="111443"/>
                    <a:pt x="851535" y="104775"/>
                    <a:pt x="857250" y="102870"/>
                  </a:cubicBezTo>
                  <a:cubicBezTo>
                    <a:pt x="862013" y="97155"/>
                    <a:pt x="867727" y="97155"/>
                    <a:pt x="873443" y="101918"/>
                  </a:cubicBezTo>
                  <a:cubicBezTo>
                    <a:pt x="879158" y="106680"/>
                    <a:pt x="884872" y="104775"/>
                    <a:pt x="890588" y="101918"/>
                  </a:cubicBezTo>
                  <a:cubicBezTo>
                    <a:pt x="897255" y="100965"/>
                    <a:pt x="902018" y="97155"/>
                    <a:pt x="904875" y="91440"/>
                  </a:cubicBezTo>
                  <a:cubicBezTo>
                    <a:pt x="913447" y="80963"/>
                    <a:pt x="923925" y="71438"/>
                    <a:pt x="937260" y="69533"/>
                  </a:cubicBezTo>
                  <a:cubicBezTo>
                    <a:pt x="947738" y="69533"/>
                    <a:pt x="955358" y="61913"/>
                    <a:pt x="962977" y="56198"/>
                  </a:cubicBezTo>
                  <a:cubicBezTo>
                    <a:pt x="982980" y="49530"/>
                    <a:pt x="1002983" y="44768"/>
                    <a:pt x="1022985" y="40005"/>
                  </a:cubicBezTo>
                  <a:cubicBezTo>
                    <a:pt x="1037272" y="38100"/>
                    <a:pt x="1052513" y="40005"/>
                    <a:pt x="1066800" y="39053"/>
                  </a:cubicBezTo>
                  <a:cubicBezTo>
                    <a:pt x="1086802" y="39053"/>
                    <a:pt x="1106805" y="35243"/>
                    <a:pt x="1126808" y="38100"/>
                  </a:cubicBezTo>
                  <a:cubicBezTo>
                    <a:pt x="1134427" y="37148"/>
                    <a:pt x="1141095" y="32385"/>
                    <a:pt x="1147763" y="29528"/>
                  </a:cubicBezTo>
                  <a:cubicBezTo>
                    <a:pt x="1153477" y="27623"/>
                    <a:pt x="1157288" y="20003"/>
                    <a:pt x="1163002" y="21908"/>
                  </a:cubicBezTo>
                  <a:cubicBezTo>
                    <a:pt x="1171575" y="26670"/>
                    <a:pt x="1180148" y="23813"/>
                    <a:pt x="1189673" y="23813"/>
                  </a:cubicBezTo>
                  <a:cubicBezTo>
                    <a:pt x="1196340" y="27623"/>
                    <a:pt x="1203008" y="25718"/>
                    <a:pt x="1210627" y="24765"/>
                  </a:cubicBezTo>
                  <a:cubicBezTo>
                    <a:pt x="1221105" y="22860"/>
                    <a:pt x="1229677" y="15240"/>
                    <a:pt x="1240155" y="14288"/>
                  </a:cubicBezTo>
                  <a:cubicBezTo>
                    <a:pt x="1256348" y="17145"/>
                    <a:pt x="1272540" y="15240"/>
                    <a:pt x="1287780" y="15240"/>
                  </a:cubicBezTo>
                  <a:cubicBezTo>
                    <a:pt x="1299210" y="18098"/>
                    <a:pt x="1311593" y="16193"/>
                    <a:pt x="1323023" y="19050"/>
                  </a:cubicBezTo>
                  <a:cubicBezTo>
                    <a:pt x="1326833" y="23813"/>
                    <a:pt x="1332548" y="26670"/>
                    <a:pt x="1336358" y="31433"/>
                  </a:cubicBezTo>
                  <a:cubicBezTo>
                    <a:pt x="1343977" y="33338"/>
                    <a:pt x="1351598" y="39053"/>
                    <a:pt x="1359218" y="35243"/>
                  </a:cubicBezTo>
                  <a:cubicBezTo>
                    <a:pt x="1370648" y="34290"/>
                    <a:pt x="1380173" y="26670"/>
                    <a:pt x="1391602" y="25718"/>
                  </a:cubicBezTo>
                  <a:cubicBezTo>
                    <a:pt x="1403033" y="24765"/>
                    <a:pt x="1414463" y="21908"/>
                    <a:pt x="1425893" y="17145"/>
                  </a:cubicBezTo>
                  <a:cubicBezTo>
                    <a:pt x="1432560" y="13335"/>
                    <a:pt x="1436370" y="5715"/>
                    <a:pt x="1442085" y="0"/>
                  </a:cubicBezTo>
                  <a:cubicBezTo>
                    <a:pt x="1452563" y="3810"/>
                    <a:pt x="1463040" y="6668"/>
                    <a:pt x="1471613" y="13335"/>
                  </a:cubicBezTo>
                  <a:cubicBezTo>
                    <a:pt x="1477327" y="15240"/>
                    <a:pt x="1483995" y="13335"/>
                    <a:pt x="1488758" y="17145"/>
                  </a:cubicBezTo>
                  <a:cubicBezTo>
                    <a:pt x="1494473" y="21908"/>
                    <a:pt x="1501140" y="18098"/>
                    <a:pt x="1506855" y="16193"/>
                  </a:cubicBezTo>
                  <a:cubicBezTo>
                    <a:pt x="1514475" y="15240"/>
                    <a:pt x="1518285" y="8573"/>
                    <a:pt x="1523048" y="2858"/>
                  </a:cubicBezTo>
                  <a:cubicBezTo>
                    <a:pt x="1530668" y="5715"/>
                    <a:pt x="1537335" y="8573"/>
                    <a:pt x="1544955" y="10478"/>
                  </a:cubicBezTo>
                  <a:cubicBezTo>
                    <a:pt x="1554480" y="11430"/>
                    <a:pt x="1560195" y="18098"/>
                    <a:pt x="1566863" y="23813"/>
                  </a:cubicBezTo>
                  <a:cubicBezTo>
                    <a:pt x="1577340" y="22860"/>
                    <a:pt x="1587818" y="21908"/>
                    <a:pt x="1597343" y="17145"/>
                  </a:cubicBezTo>
                  <a:cubicBezTo>
                    <a:pt x="1605915" y="18098"/>
                    <a:pt x="1614487" y="20955"/>
                    <a:pt x="1623060" y="20003"/>
                  </a:cubicBezTo>
                  <a:cubicBezTo>
                    <a:pt x="1625918" y="20003"/>
                    <a:pt x="1628775" y="19050"/>
                    <a:pt x="1631633" y="19050"/>
                  </a:cubicBezTo>
                  <a:lnTo>
                    <a:pt x="1631633" y="20003"/>
                  </a:lnTo>
                  <a:cubicBezTo>
                    <a:pt x="1638300" y="39053"/>
                    <a:pt x="1624012" y="29528"/>
                    <a:pt x="1615440" y="35243"/>
                  </a:cubicBezTo>
                  <a:cubicBezTo>
                    <a:pt x="1623060" y="46673"/>
                    <a:pt x="1607820" y="53340"/>
                    <a:pt x="1597343" y="55245"/>
                  </a:cubicBezTo>
                  <a:cubicBezTo>
                    <a:pt x="1584960" y="63818"/>
                    <a:pt x="1602105" y="63818"/>
                    <a:pt x="1606868" y="68580"/>
                  </a:cubicBezTo>
                  <a:cubicBezTo>
                    <a:pt x="1604962" y="89535"/>
                    <a:pt x="1593533" y="110490"/>
                    <a:pt x="1595437" y="132398"/>
                  </a:cubicBezTo>
                  <a:cubicBezTo>
                    <a:pt x="1607820" y="146685"/>
                    <a:pt x="1596390" y="161925"/>
                    <a:pt x="1596390" y="176213"/>
                  </a:cubicBezTo>
                  <a:cubicBezTo>
                    <a:pt x="1617345" y="182880"/>
                    <a:pt x="1594485" y="194310"/>
                    <a:pt x="1593533" y="207645"/>
                  </a:cubicBezTo>
                  <a:cubicBezTo>
                    <a:pt x="1588770" y="212408"/>
                    <a:pt x="1590675" y="219075"/>
                    <a:pt x="1590675" y="224790"/>
                  </a:cubicBezTo>
                  <a:cubicBezTo>
                    <a:pt x="1591627" y="248603"/>
                    <a:pt x="1565910" y="254318"/>
                    <a:pt x="1549718" y="264795"/>
                  </a:cubicBezTo>
                  <a:cubicBezTo>
                    <a:pt x="1546860" y="285750"/>
                    <a:pt x="1515427" y="283845"/>
                    <a:pt x="1517333" y="307658"/>
                  </a:cubicBezTo>
                  <a:cubicBezTo>
                    <a:pt x="1512570" y="332423"/>
                    <a:pt x="1538288" y="349568"/>
                    <a:pt x="1533525" y="374333"/>
                  </a:cubicBezTo>
                  <a:cubicBezTo>
                    <a:pt x="1544002" y="388620"/>
                    <a:pt x="1569720" y="386715"/>
                    <a:pt x="1575435" y="406718"/>
                  </a:cubicBezTo>
                  <a:cubicBezTo>
                    <a:pt x="1585912" y="418148"/>
                    <a:pt x="1583055" y="433388"/>
                    <a:pt x="1584960" y="446723"/>
                  </a:cubicBezTo>
                  <a:cubicBezTo>
                    <a:pt x="1604962" y="461010"/>
                    <a:pt x="1625918" y="475298"/>
                    <a:pt x="1645920" y="490538"/>
                  </a:cubicBezTo>
                  <a:cubicBezTo>
                    <a:pt x="1657350" y="546735"/>
                    <a:pt x="1667827" y="602933"/>
                    <a:pt x="1679258" y="660083"/>
                  </a:cubicBezTo>
                  <a:cubicBezTo>
                    <a:pt x="1679258" y="669608"/>
                    <a:pt x="1682115" y="671513"/>
                    <a:pt x="1686877" y="671513"/>
                  </a:cubicBezTo>
                  <a:lnTo>
                    <a:pt x="1686877" y="671513"/>
                  </a:lnTo>
                  <a:lnTo>
                    <a:pt x="1682115" y="674370"/>
                  </a:lnTo>
                  <a:cubicBezTo>
                    <a:pt x="1671637" y="678180"/>
                    <a:pt x="1654493" y="685800"/>
                    <a:pt x="1669733" y="696278"/>
                  </a:cubicBezTo>
                  <a:cubicBezTo>
                    <a:pt x="1700212" y="737235"/>
                    <a:pt x="1715452" y="790575"/>
                    <a:pt x="1703070" y="841058"/>
                  </a:cubicBezTo>
                  <a:cubicBezTo>
                    <a:pt x="1700212" y="855345"/>
                    <a:pt x="1695450" y="869633"/>
                    <a:pt x="1703070" y="883920"/>
                  </a:cubicBezTo>
                  <a:cubicBezTo>
                    <a:pt x="1711643" y="901065"/>
                    <a:pt x="1715452" y="921068"/>
                    <a:pt x="1700212" y="935355"/>
                  </a:cubicBezTo>
                  <a:cubicBezTo>
                    <a:pt x="1692593" y="953453"/>
                    <a:pt x="1687830" y="970598"/>
                    <a:pt x="1697355" y="989648"/>
                  </a:cubicBezTo>
                  <a:cubicBezTo>
                    <a:pt x="1705927" y="1006793"/>
                    <a:pt x="1712595" y="1034415"/>
                    <a:pt x="1691640" y="1045845"/>
                  </a:cubicBezTo>
                  <a:cubicBezTo>
                    <a:pt x="1676400" y="1049655"/>
                    <a:pt x="1657350" y="1059180"/>
                    <a:pt x="1655445" y="1077278"/>
                  </a:cubicBezTo>
                  <a:cubicBezTo>
                    <a:pt x="1673543" y="1104900"/>
                    <a:pt x="1692593" y="1131570"/>
                    <a:pt x="1711643" y="1159193"/>
                  </a:cubicBezTo>
                  <a:cubicBezTo>
                    <a:pt x="1716405" y="1176338"/>
                    <a:pt x="1704023" y="1201103"/>
                    <a:pt x="1720215" y="1212533"/>
                  </a:cubicBezTo>
                  <a:cubicBezTo>
                    <a:pt x="1733550" y="1221105"/>
                    <a:pt x="1732598" y="1248728"/>
                    <a:pt x="1755458" y="1243013"/>
                  </a:cubicBezTo>
                  <a:cubicBezTo>
                    <a:pt x="1771650" y="1229678"/>
                    <a:pt x="1788795" y="1243013"/>
                    <a:pt x="1805940" y="1247775"/>
                  </a:cubicBezTo>
                  <a:cubicBezTo>
                    <a:pt x="1822133" y="1252538"/>
                    <a:pt x="1837373" y="1257300"/>
                    <a:pt x="1853565" y="1262063"/>
                  </a:cubicBezTo>
                  <a:cubicBezTo>
                    <a:pt x="1863090" y="1292543"/>
                    <a:pt x="1876425" y="1318260"/>
                    <a:pt x="1889760" y="1344930"/>
                  </a:cubicBezTo>
                  <a:close/>
                </a:path>
              </a:pathLst>
            </a:custGeom>
            <a:solidFill>
              <a:srgbClr val="E7A996"/>
            </a:solidFill>
            <a:ln w="6350" cap="flat">
              <a:solidFill>
                <a:schemeClr val="bg1"/>
              </a:solidFill>
              <a:prstDash val="solid"/>
              <a:miter/>
            </a:ln>
          </p:spPr>
          <p:txBody>
            <a:bodyPr rtlCol="0" anchor="ctr"/>
            <a:lstStyle/>
            <a:p>
              <a:r>
                <a:rPr lang="fr-FR" dirty="0"/>
                <a:t> </a:t>
              </a:r>
            </a:p>
          </p:txBody>
        </p:sp>
        <p:sp>
          <p:nvSpPr>
            <p:cNvPr id="7" name="Forme libre : forme 6">
              <a:extLst>
                <a:ext uri="{FF2B5EF4-FFF2-40B4-BE49-F238E27FC236}">
                  <a16:creationId xmlns:a16="http://schemas.microsoft.com/office/drawing/2014/main" xmlns="" id="{73007FD0-5026-4CA8-AA5D-B181A16D4BF5}"/>
                </a:ext>
              </a:extLst>
            </p:cNvPr>
            <p:cNvSpPr/>
            <p:nvPr/>
          </p:nvSpPr>
          <p:spPr>
            <a:xfrm>
              <a:off x="5487780" y="647756"/>
              <a:ext cx="1230136" cy="1109410"/>
            </a:xfrm>
            <a:custGeom>
              <a:avLst/>
              <a:gdLst>
                <a:gd name="connsiteX0" fmla="*/ 1395413 w 1484947"/>
                <a:gd name="connsiteY0" fmla="*/ 1288733 h 1339214"/>
                <a:gd name="connsiteX1" fmla="*/ 1397318 w 1484947"/>
                <a:gd name="connsiteY1" fmla="*/ 1339215 h 1339214"/>
                <a:gd name="connsiteX2" fmla="*/ 619125 w 1484947"/>
                <a:gd name="connsiteY2" fmla="*/ 951548 h 1339214"/>
                <a:gd name="connsiteX3" fmla="*/ 466725 w 1484947"/>
                <a:gd name="connsiteY3" fmla="*/ 1026795 h 1339214"/>
                <a:gd name="connsiteX4" fmla="*/ 431483 w 1484947"/>
                <a:gd name="connsiteY4" fmla="*/ 1018223 h 1339214"/>
                <a:gd name="connsiteX5" fmla="*/ 381000 w 1484947"/>
                <a:gd name="connsiteY5" fmla="*/ 978218 h 1339214"/>
                <a:gd name="connsiteX6" fmla="*/ 237172 w 1484947"/>
                <a:gd name="connsiteY6" fmla="*/ 943928 h 1339214"/>
                <a:gd name="connsiteX7" fmla="*/ 198120 w 1484947"/>
                <a:gd name="connsiteY7" fmla="*/ 865823 h 1339214"/>
                <a:gd name="connsiteX8" fmla="*/ 150495 w 1484947"/>
                <a:gd name="connsiteY8" fmla="*/ 851535 h 1339214"/>
                <a:gd name="connsiteX9" fmla="*/ 100013 w 1484947"/>
                <a:gd name="connsiteY9" fmla="*/ 846773 h 1339214"/>
                <a:gd name="connsiteX10" fmla="*/ 64770 w 1484947"/>
                <a:gd name="connsiteY10" fmla="*/ 816293 h 1339214"/>
                <a:gd name="connsiteX11" fmla="*/ 56198 w 1484947"/>
                <a:gd name="connsiteY11" fmla="*/ 762953 h 1339214"/>
                <a:gd name="connsiteX12" fmla="*/ 0 w 1484947"/>
                <a:gd name="connsiteY12" fmla="*/ 681038 h 1339214"/>
                <a:gd name="connsiteX13" fmla="*/ 36195 w 1484947"/>
                <a:gd name="connsiteY13" fmla="*/ 649605 h 1339214"/>
                <a:gd name="connsiteX14" fmla="*/ 41910 w 1484947"/>
                <a:gd name="connsiteY14" fmla="*/ 593408 h 1339214"/>
                <a:gd name="connsiteX15" fmla="*/ 44768 w 1484947"/>
                <a:gd name="connsiteY15" fmla="*/ 539115 h 1339214"/>
                <a:gd name="connsiteX16" fmla="*/ 47625 w 1484947"/>
                <a:gd name="connsiteY16" fmla="*/ 487680 h 1339214"/>
                <a:gd name="connsiteX17" fmla="*/ 47625 w 1484947"/>
                <a:gd name="connsiteY17" fmla="*/ 444818 h 1339214"/>
                <a:gd name="connsiteX18" fmla="*/ 14288 w 1484947"/>
                <a:gd name="connsiteY18" fmla="*/ 300038 h 1339214"/>
                <a:gd name="connsiteX19" fmla="*/ 26670 w 1484947"/>
                <a:gd name="connsiteY19" fmla="*/ 278130 h 1339214"/>
                <a:gd name="connsiteX20" fmla="*/ 31433 w 1484947"/>
                <a:gd name="connsiteY20" fmla="*/ 275273 h 1339214"/>
                <a:gd name="connsiteX21" fmla="*/ 31433 w 1484947"/>
                <a:gd name="connsiteY21" fmla="*/ 275273 h 1339214"/>
                <a:gd name="connsiteX22" fmla="*/ 57150 w 1484947"/>
                <a:gd name="connsiteY22" fmla="*/ 266700 h 1339214"/>
                <a:gd name="connsiteX23" fmla="*/ 96202 w 1484947"/>
                <a:gd name="connsiteY23" fmla="*/ 212408 h 1339214"/>
                <a:gd name="connsiteX24" fmla="*/ 93345 w 1484947"/>
                <a:gd name="connsiteY24" fmla="*/ 145733 h 1339214"/>
                <a:gd name="connsiteX25" fmla="*/ 125730 w 1484947"/>
                <a:gd name="connsiteY25" fmla="*/ 124778 h 1339214"/>
                <a:gd name="connsiteX26" fmla="*/ 153353 w 1484947"/>
                <a:gd name="connsiteY26" fmla="*/ 95250 h 1339214"/>
                <a:gd name="connsiteX27" fmla="*/ 205740 w 1484947"/>
                <a:gd name="connsiteY27" fmla="*/ 71438 h 1339214"/>
                <a:gd name="connsiteX28" fmla="*/ 208597 w 1484947"/>
                <a:gd name="connsiteY28" fmla="*/ 42863 h 1339214"/>
                <a:gd name="connsiteX29" fmla="*/ 213360 w 1484947"/>
                <a:gd name="connsiteY29" fmla="*/ 0 h 1339214"/>
                <a:gd name="connsiteX30" fmla="*/ 216218 w 1484947"/>
                <a:gd name="connsiteY30" fmla="*/ 953 h 1339214"/>
                <a:gd name="connsiteX31" fmla="*/ 266700 w 1484947"/>
                <a:gd name="connsiteY31" fmla="*/ 23813 h 1339214"/>
                <a:gd name="connsiteX32" fmla="*/ 300038 w 1484947"/>
                <a:gd name="connsiteY32" fmla="*/ 29528 h 1339214"/>
                <a:gd name="connsiteX33" fmla="*/ 332423 w 1484947"/>
                <a:gd name="connsiteY33" fmla="*/ 24765 h 1339214"/>
                <a:gd name="connsiteX34" fmla="*/ 360045 w 1484947"/>
                <a:gd name="connsiteY34" fmla="*/ 22860 h 1339214"/>
                <a:gd name="connsiteX35" fmla="*/ 394335 w 1484947"/>
                <a:gd name="connsiteY35" fmla="*/ 32385 h 1339214"/>
                <a:gd name="connsiteX36" fmla="*/ 434340 w 1484947"/>
                <a:gd name="connsiteY36" fmla="*/ 40958 h 1339214"/>
                <a:gd name="connsiteX37" fmla="*/ 471488 w 1484947"/>
                <a:gd name="connsiteY37" fmla="*/ 59055 h 1339214"/>
                <a:gd name="connsiteX38" fmla="*/ 515303 w 1484947"/>
                <a:gd name="connsiteY38" fmla="*/ 73343 h 1339214"/>
                <a:gd name="connsiteX39" fmla="*/ 535305 w 1484947"/>
                <a:gd name="connsiteY39" fmla="*/ 85725 h 1339214"/>
                <a:gd name="connsiteX40" fmla="*/ 541973 w 1484947"/>
                <a:gd name="connsiteY40" fmla="*/ 117158 h 1339214"/>
                <a:gd name="connsiteX41" fmla="*/ 549593 w 1484947"/>
                <a:gd name="connsiteY41" fmla="*/ 134303 h 1339214"/>
                <a:gd name="connsiteX42" fmla="*/ 582930 w 1484947"/>
                <a:gd name="connsiteY42" fmla="*/ 171450 h 1339214"/>
                <a:gd name="connsiteX43" fmla="*/ 619125 w 1484947"/>
                <a:gd name="connsiteY43" fmla="*/ 184785 h 1339214"/>
                <a:gd name="connsiteX44" fmla="*/ 670560 w 1484947"/>
                <a:gd name="connsiteY44" fmla="*/ 186690 h 1339214"/>
                <a:gd name="connsiteX45" fmla="*/ 732473 w 1484947"/>
                <a:gd name="connsiteY45" fmla="*/ 202883 h 1339214"/>
                <a:gd name="connsiteX46" fmla="*/ 774383 w 1484947"/>
                <a:gd name="connsiteY46" fmla="*/ 223838 h 1339214"/>
                <a:gd name="connsiteX47" fmla="*/ 801053 w 1484947"/>
                <a:gd name="connsiteY47" fmla="*/ 231458 h 1339214"/>
                <a:gd name="connsiteX48" fmla="*/ 832485 w 1484947"/>
                <a:gd name="connsiteY48" fmla="*/ 260985 h 1339214"/>
                <a:gd name="connsiteX49" fmla="*/ 864870 w 1484947"/>
                <a:gd name="connsiteY49" fmla="*/ 276225 h 1339214"/>
                <a:gd name="connsiteX50" fmla="*/ 889635 w 1484947"/>
                <a:gd name="connsiteY50" fmla="*/ 276225 h 1339214"/>
                <a:gd name="connsiteX51" fmla="*/ 922973 w 1484947"/>
                <a:gd name="connsiteY51" fmla="*/ 261938 h 1339214"/>
                <a:gd name="connsiteX52" fmla="*/ 948690 w 1484947"/>
                <a:gd name="connsiteY52" fmla="*/ 240030 h 1339214"/>
                <a:gd name="connsiteX53" fmla="*/ 965835 w 1484947"/>
                <a:gd name="connsiteY53" fmla="*/ 211455 h 1339214"/>
                <a:gd name="connsiteX54" fmla="*/ 970598 w 1484947"/>
                <a:gd name="connsiteY54" fmla="*/ 195263 h 1339214"/>
                <a:gd name="connsiteX55" fmla="*/ 961073 w 1484947"/>
                <a:gd name="connsiteY55" fmla="*/ 166688 h 1339214"/>
                <a:gd name="connsiteX56" fmla="*/ 950595 w 1484947"/>
                <a:gd name="connsiteY56" fmla="*/ 144780 h 1339214"/>
                <a:gd name="connsiteX57" fmla="*/ 952500 w 1484947"/>
                <a:gd name="connsiteY57" fmla="*/ 101918 h 1339214"/>
                <a:gd name="connsiteX58" fmla="*/ 987743 w 1484947"/>
                <a:gd name="connsiteY58" fmla="*/ 65723 h 1339214"/>
                <a:gd name="connsiteX59" fmla="*/ 1029653 w 1484947"/>
                <a:gd name="connsiteY59" fmla="*/ 37148 h 1339214"/>
                <a:gd name="connsiteX60" fmla="*/ 1052513 w 1484947"/>
                <a:gd name="connsiteY60" fmla="*/ 29528 h 1339214"/>
                <a:gd name="connsiteX61" fmla="*/ 1084898 w 1484947"/>
                <a:gd name="connsiteY61" fmla="*/ 20003 h 1339214"/>
                <a:gd name="connsiteX62" fmla="*/ 1136333 w 1484947"/>
                <a:gd name="connsiteY62" fmla="*/ 17145 h 1339214"/>
                <a:gd name="connsiteX63" fmla="*/ 1189673 w 1484947"/>
                <a:gd name="connsiteY63" fmla="*/ 33338 h 1339214"/>
                <a:gd name="connsiteX64" fmla="*/ 1211580 w 1484947"/>
                <a:gd name="connsiteY64" fmla="*/ 38100 h 1339214"/>
                <a:gd name="connsiteX65" fmla="*/ 1224915 w 1484947"/>
                <a:gd name="connsiteY65" fmla="*/ 48578 h 1339214"/>
                <a:gd name="connsiteX66" fmla="*/ 1221105 w 1484947"/>
                <a:gd name="connsiteY66" fmla="*/ 61913 h 1339214"/>
                <a:gd name="connsiteX67" fmla="*/ 1227773 w 1484947"/>
                <a:gd name="connsiteY67" fmla="*/ 75248 h 1339214"/>
                <a:gd name="connsiteX68" fmla="*/ 1254443 w 1484947"/>
                <a:gd name="connsiteY68" fmla="*/ 84773 h 1339214"/>
                <a:gd name="connsiteX69" fmla="*/ 1290638 w 1484947"/>
                <a:gd name="connsiteY69" fmla="*/ 90488 h 1339214"/>
                <a:gd name="connsiteX70" fmla="*/ 1336358 w 1484947"/>
                <a:gd name="connsiteY70" fmla="*/ 103823 h 1339214"/>
                <a:gd name="connsiteX71" fmla="*/ 1383030 w 1484947"/>
                <a:gd name="connsiteY71" fmla="*/ 105728 h 1339214"/>
                <a:gd name="connsiteX72" fmla="*/ 1405890 w 1484947"/>
                <a:gd name="connsiteY72" fmla="*/ 113348 h 1339214"/>
                <a:gd name="connsiteX73" fmla="*/ 1417320 w 1484947"/>
                <a:gd name="connsiteY73" fmla="*/ 136208 h 1339214"/>
                <a:gd name="connsiteX74" fmla="*/ 1421130 w 1484947"/>
                <a:gd name="connsiteY74" fmla="*/ 140970 h 1339214"/>
                <a:gd name="connsiteX75" fmla="*/ 1420178 w 1484947"/>
                <a:gd name="connsiteY75" fmla="*/ 141923 h 1339214"/>
                <a:gd name="connsiteX76" fmla="*/ 1404938 w 1484947"/>
                <a:gd name="connsiteY76" fmla="*/ 162878 h 1339214"/>
                <a:gd name="connsiteX77" fmla="*/ 1420178 w 1484947"/>
                <a:gd name="connsiteY77" fmla="*/ 211455 h 1339214"/>
                <a:gd name="connsiteX78" fmla="*/ 1406843 w 1484947"/>
                <a:gd name="connsiteY78" fmla="*/ 260985 h 1339214"/>
                <a:gd name="connsiteX79" fmla="*/ 1414463 w 1484947"/>
                <a:gd name="connsiteY79" fmla="*/ 319088 h 1339214"/>
                <a:gd name="connsiteX80" fmla="*/ 1432560 w 1484947"/>
                <a:gd name="connsiteY80" fmla="*/ 372428 h 1339214"/>
                <a:gd name="connsiteX81" fmla="*/ 1470660 w 1484947"/>
                <a:gd name="connsiteY81" fmla="*/ 989648 h 1339214"/>
                <a:gd name="connsiteX82" fmla="*/ 1475423 w 1484947"/>
                <a:gd name="connsiteY82" fmla="*/ 1087755 h 1339214"/>
                <a:gd name="connsiteX83" fmla="*/ 1484948 w 1484947"/>
                <a:gd name="connsiteY83" fmla="*/ 1287780 h 1339214"/>
                <a:gd name="connsiteX84" fmla="*/ 1395413 w 1484947"/>
                <a:gd name="connsiteY84" fmla="*/ 1288733 h 133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484947" h="1339214">
                  <a:moveTo>
                    <a:pt x="1395413" y="1288733"/>
                  </a:moveTo>
                  <a:cubicBezTo>
                    <a:pt x="1395413" y="1301115"/>
                    <a:pt x="1397318" y="1331595"/>
                    <a:pt x="1397318" y="1339215"/>
                  </a:cubicBezTo>
                  <a:cubicBezTo>
                    <a:pt x="1141095" y="1204913"/>
                    <a:pt x="881063" y="1075373"/>
                    <a:pt x="619125" y="951548"/>
                  </a:cubicBezTo>
                  <a:cubicBezTo>
                    <a:pt x="567690" y="975360"/>
                    <a:pt x="516255" y="999173"/>
                    <a:pt x="466725" y="1026795"/>
                  </a:cubicBezTo>
                  <a:cubicBezTo>
                    <a:pt x="453390" y="1040130"/>
                    <a:pt x="442913" y="1029653"/>
                    <a:pt x="431483" y="1018223"/>
                  </a:cubicBezTo>
                  <a:cubicBezTo>
                    <a:pt x="414338" y="1004888"/>
                    <a:pt x="400050" y="987743"/>
                    <a:pt x="381000" y="978218"/>
                  </a:cubicBezTo>
                  <a:cubicBezTo>
                    <a:pt x="333375" y="964882"/>
                    <a:pt x="284798" y="955357"/>
                    <a:pt x="237172" y="943928"/>
                  </a:cubicBezTo>
                  <a:cubicBezTo>
                    <a:pt x="223838" y="918210"/>
                    <a:pt x="211455" y="892493"/>
                    <a:pt x="198120" y="865823"/>
                  </a:cubicBezTo>
                  <a:cubicBezTo>
                    <a:pt x="181928" y="861060"/>
                    <a:pt x="166688" y="856298"/>
                    <a:pt x="150495" y="851535"/>
                  </a:cubicBezTo>
                  <a:cubicBezTo>
                    <a:pt x="133350" y="846773"/>
                    <a:pt x="117158" y="833438"/>
                    <a:pt x="100013" y="846773"/>
                  </a:cubicBezTo>
                  <a:cubicBezTo>
                    <a:pt x="78105" y="852488"/>
                    <a:pt x="78105" y="824865"/>
                    <a:pt x="64770" y="816293"/>
                  </a:cubicBezTo>
                  <a:cubicBezTo>
                    <a:pt x="48577" y="804863"/>
                    <a:pt x="60960" y="780098"/>
                    <a:pt x="56198" y="762953"/>
                  </a:cubicBezTo>
                  <a:cubicBezTo>
                    <a:pt x="37148" y="735330"/>
                    <a:pt x="18098" y="708660"/>
                    <a:pt x="0" y="681038"/>
                  </a:cubicBezTo>
                  <a:cubicBezTo>
                    <a:pt x="1905" y="662940"/>
                    <a:pt x="20002" y="654368"/>
                    <a:pt x="36195" y="649605"/>
                  </a:cubicBezTo>
                  <a:cubicBezTo>
                    <a:pt x="57150" y="638175"/>
                    <a:pt x="50483" y="610553"/>
                    <a:pt x="41910" y="593408"/>
                  </a:cubicBezTo>
                  <a:cubicBezTo>
                    <a:pt x="33338" y="574358"/>
                    <a:pt x="37148" y="557213"/>
                    <a:pt x="44768" y="539115"/>
                  </a:cubicBezTo>
                  <a:cubicBezTo>
                    <a:pt x="60008" y="524828"/>
                    <a:pt x="57150" y="503873"/>
                    <a:pt x="47625" y="487680"/>
                  </a:cubicBezTo>
                  <a:cubicBezTo>
                    <a:pt x="40005" y="474345"/>
                    <a:pt x="44768" y="459105"/>
                    <a:pt x="47625" y="444818"/>
                  </a:cubicBezTo>
                  <a:cubicBezTo>
                    <a:pt x="60008" y="394335"/>
                    <a:pt x="44768" y="340995"/>
                    <a:pt x="14288" y="300038"/>
                  </a:cubicBezTo>
                  <a:cubicBezTo>
                    <a:pt x="-952" y="289560"/>
                    <a:pt x="16192" y="281940"/>
                    <a:pt x="26670" y="278130"/>
                  </a:cubicBezTo>
                  <a:lnTo>
                    <a:pt x="31433" y="275273"/>
                  </a:lnTo>
                  <a:lnTo>
                    <a:pt x="31433" y="275273"/>
                  </a:lnTo>
                  <a:cubicBezTo>
                    <a:pt x="39052" y="274320"/>
                    <a:pt x="50483" y="266700"/>
                    <a:pt x="57150" y="266700"/>
                  </a:cubicBezTo>
                  <a:cubicBezTo>
                    <a:pt x="71438" y="250508"/>
                    <a:pt x="89535" y="234315"/>
                    <a:pt x="96202" y="212408"/>
                  </a:cubicBezTo>
                  <a:cubicBezTo>
                    <a:pt x="100965" y="189548"/>
                    <a:pt x="72390" y="163830"/>
                    <a:pt x="93345" y="145733"/>
                  </a:cubicBezTo>
                  <a:cubicBezTo>
                    <a:pt x="97155" y="126683"/>
                    <a:pt x="117158" y="137160"/>
                    <a:pt x="125730" y="124778"/>
                  </a:cubicBezTo>
                  <a:cubicBezTo>
                    <a:pt x="126683" y="106680"/>
                    <a:pt x="147638" y="110490"/>
                    <a:pt x="153353" y="95250"/>
                  </a:cubicBezTo>
                  <a:cubicBezTo>
                    <a:pt x="167640" y="84773"/>
                    <a:pt x="188595" y="79058"/>
                    <a:pt x="205740" y="71438"/>
                  </a:cubicBezTo>
                  <a:cubicBezTo>
                    <a:pt x="222885" y="66675"/>
                    <a:pt x="215265" y="53340"/>
                    <a:pt x="208597" y="42863"/>
                  </a:cubicBezTo>
                  <a:cubicBezTo>
                    <a:pt x="208597" y="26670"/>
                    <a:pt x="209550" y="16193"/>
                    <a:pt x="213360" y="0"/>
                  </a:cubicBezTo>
                  <a:cubicBezTo>
                    <a:pt x="214313" y="0"/>
                    <a:pt x="215265" y="953"/>
                    <a:pt x="216218" y="953"/>
                  </a:cubicBezTo>
                  <a:cubicBezTo>
                    <a:pt x="232410" y="10478"/>
                    <a:pt x="250508" y="16193"/>
                    <a:pt x="266700" y="23813"/>
                  </a:cubicBezTo>
                  <a:cubicBezTo>
                    <a:pt x="277178" y="29528"/>
                    <a:pt x="288608" y="28575"/>
                    <a:pt x="300038" y="29528"/>
                  </a:cubicBezTo>
                  <a:cubicBezTo>
                    <a:pt x="311468" y="31433"/>
                    <a:pt x="320993" y="27623"/>
                    <a:pt x="332423" y="24765"/>
                  </a:cubicBezTo>
                  <a:cubicBezTo>
                    <a:pt x="341948" y="20955"/>
                    <a:pt x="350520" y="21908"/>
                    <a:pt x="360045" y="22860"/>
                  </a:cubicBezTo>
                  <a:cubicBezTo>
                    <a:pt x="372428" y="21908"/>
                    <a:pt x="381953" y="33338"/>
                    <a:pt x="394335" y="32385"/>
                  </a:cubicBezTo>
                  <a:cubicBezTo>
                    <a:pt x="408623" y="31433"/>
                    <a:pt x="421005" y="37148"/>
                    <a:pt x="434340" y="40958"/>
                  </a:cubicBezTo>
                  <a:cubicBezTo>
                    <a:pt x="445770" y="47625"/>
                    <a:pt x="459105" y="53340"/>
                    <a:pt x="471488" y="59055"/>
                  </a:cubicBezTo>
                  <a:cubicBezTo>
                    <a:pt x="484823" y="66675"/>
                    <a:pt x="501015" y="66675"/>
                    <a:pt x="515303" y="73343"/>
                  </a:cubicBezTo>
                  <a:cubicBezTo>
                    <a:pt x="522923" y="75248"/>
                    <a:pt x="529590" y="80010"/>
                    <a:pt x="535305" y="85725"/>
                  </a:cubicBezTo>
                  <a:cubicBezTo>
                    <a:pt x="538163" y="96203"/>
                    <a:pt x="542925" y="105728"/>
                    <a:pt x="541973" y="117158"/>
                  </a:cubicBezTo>
                  <a:cubicBezTo>
                    <a:pt x="541020" y="123825"/>
                    <a:pt x="545783" y="128588"/>
                    <a:pt x="549593" y="134303"/>
                  </a:cubicBezTo>
                  <a:cubicBezTo>
                    <a:pt x="558165" y="148590"/>
                    <a:pt x="571500" y="159068"/>
                    <a:pt x="582930" y="171450"/>
                  </a:cubicBezTo>
                  <a:cubicBezTo>
                    <a:pt x="594360" y="177165"/>
                    <a:pt x="607695" y="180023"/>
                    <a:pt x="619125" y="184785"/>
                  </a:cubicBezTo>
                  <a:cubicBezTo>
                    <a:pt x="636270" y="183833"/>
                    <a:pt x="653415" y="185738"/>
                    <a:pt x="670560" y="186690"/>
                  </a:cubicBezTo>
                  <a:cubicBezTo>
                    <a:pt x="691515" y="189548"/>
                    <a:pt x="712470" y="196215"/>
                    <a:pt x="732473" y="202883"/>
                  </a:cubicBezTo>
                  <a:cubicBezTo>
                    <a:pt x="747713" y="206693"/>
                    <a:pt x="762000" y="214313"/>
                    <a:pt x="774383" y="223838"/>
                  </a:cubicBezTo>
                  <a:cubicBezTo>
                    <a:pt x="783908" y="224790"/>
                    <a:pt x="792480" y="227648"/>
                    <a:pt x="801053" y="231458"/>
                  </a:cubicBezTo>
                  <a:cubicBezTo>
                    <a:pt x="809625" y="242888"/>
                    <a:pt x="821055" y="251460"/>
                    <a:pt x="832485" y="260985"/>
                  </a:cubicBezTo>
                  <a:cubicBezTo>
                    <a:pt x="841058" y="269558"/>
                    <a:pt x="854393" y="271463"/>
                    <a:pt x="864870" y="276225"/>
                  </a:cubicBezTo>
                  <a:cubicBezTo>
                    <a:pt x="872490" y="276225"/>
                    <a:pt x="881063" y="277178"/>
                    <a:pt x="889635" y="276225"/>
                  </a:cubicBezTo>
                  <a:cubicBezTo>
                    <a:pt x="900113" y="270510"/>
                    <a:pt x="912495" y="267653"/>
                    <a:pt x="922973" y="261938"/>
                  </a:cubicBezTo>
                  <a:cubicBezTo>
                    <a:pt x="933450" y="256223"/>
                    <a:pt x="941070" y="247650"/>
                    <a:pt x="948690" y="240030"/>
                  </a:cubicBezTo>
                  <a:cubicBezTo>
                    <a:pt x="955358" y="231458"/>
                    <a:pt x="958215" y="220027"/>
                    <a:pt x="965835" y="211455"/>
                  </a:cubicBezTo>
                  <a:cubicBezTo>
                    <a:pt x="970598" y="206693"/>
                    <a:pt x="969645" y="200977"/>
                    <a:pt x="970598" y="195263"/>
                  </a:cubicBezTo>
                  <a:cubicBezTo>
                    <a:pt x="968693" y="185738"/>
                    <a:pt x="960120" y="177165"/>
                    <a:pt x="961073" y="166688"/>
                  </a:cubicBezTo>
                  <a:cubicBezTo>
                    <a:pt x="962025" y="158115"/>
                    <a:pt x="954405" y="152400"/>
                    <a:pt x="950595" y="144780"/>
                  </a:cubicBezTo>
                  <a:cubicBezTo>
                    <a:pt x="947738" y="130493"/>
                    <a:pt x="946785" y="115253"/>
                    <a:pt x="952500" y="101918"/>
                  </a:cubicBezTo>
                  <a:cubicBezTo>
                    <a:pt x="963930" y="89535"/>
                    <a:pt x="974408" y="76200"/>
                    <a:pt x="987743" y="65723"/>
                  </a:cubicBezTo>
                  <a:cubicBezTo>
                    <a:pt x="1001078" y="55245"/>
                    <a:pt x="1013460" y="42863"/>
                    <a:pt x="1029653" y="37148"/>
                  </a:cubicBezTo>
                  <a:cubicBezTo>
                    <a:pt x="1036320" y="32385"/>
                    <a:pt x="1043940" y="29528"/>
                    <a:pt x="1052513" y="29528"/>
                  </a:cubicBezTo>
                  <a:cubicBezTo>
                    <a:pt x="1063943" y="28575"/>
                    <a:pt x="1074420" y="24765"/>
                    <a:pt x="1084898" y="20003"/>
                  </a:cubicBezTo>
                  <a:cubicBezTo>
                    <a:pt x="1102043" y="17145"/>
                    <a:pt x="1119188" y="18098"/>
                    <a:pt x="1136333" y="17145"/>
                  </a:cubicBezTo>
                  <a:cubicBezTo>
                    <a:pt x="1154430" y="22860"/>
                    <a:pt x="1172528" y="26670"/>
                    <a:pt x="1189673" y="33338"/>
                  </a:cubicBezTo>
                  <a:cubicBezTo>
                    <a:pt x="1196340" y="38100"/>
                    <a:pt x="1204913" y="34290"/>
                    <a:pt x="1211580" y="38100"/>
                  </a:cubicBezTo>
                  <a:cubicBezTo>
                    <a:pt x="1216343" y="41910"/>
                    <a:pt x="1225868" y="40958"/>
                    <a:pt x="1224915" y="48578"/>
                  </a:cubicBezTo>
                  <a:cubicBezTo>
                    <a:pt x="1224915" y="52388"/>
                    <a:pt x="1228725" y="63818"/>
                    <a:pt x="1221105" y="61913"/>
                  </a:cubicBezTo>
                  <a:cubicBezTo>
                    <a:pt x="1220153" y="64770"/>
                    <a:pt x="1223010" y="74295"/>
                    <a:pt x="1227773" y="75248"/>
                  </a:cubicBezTo>
                  <a:cubicBezTo>
                    <a:pt x="1235393" y="80963"/>
                    <a:pt x="1244918" y="88583"/>
                    <a:pt x="1254443" y="84773"/>
                  </a:cubicBezTo>
                  <a:cubicBezTo>
                    <a:pt x="1266825" y="85725"/>
                    <a:pt x="1278255" y="87630"/>
                    <a:pt x="1290638" y="90488"/>
                  </a:cubicBezTo>
                  <a:cubicBezTo>
                    <a:pt x="1306830" y="92393"/>
                    <a:pt x="1320165" y="103823"/>
                    <a:pt x="1336358" y="103823"/>
                  </a:cubicBezTo>
                  <a:cubicBezTo>
                    <a:pt x="1351598" y="106680"/>
                    <a:pt x="1366838" y="103823"/>
                    <a:pt x="1383030" y="105728"/>
                  </a:cubicBezTo>
                  <a:cubicBezTo>
                    <a:pt x="1391603" y="104775"/>
                    <a:pt x="1399223" y="109538"/>
                    <a:pt x="1405890" y="113348"/>
                  </a:cubicBezTo>
                  <a:cubicBezTo>
                    <a:pt x="1410653" y="120015"/>
                    <a:pt x="1412558" y="129540"/>
                    <a:pt x="1417320" y="136208"/>
                  </a:cubicBezTo>
                  <a:cubicBezTo>
                    <a:pt x="1418273" y="138113"/>
                    <a:pt x="1419225" y="140018"/>
                    <a:pt x="1421130" y="140970"/>
                  </a:cubicBezTo>
                  <a:lnTo>
                    <a:pt x="1420178" y="141923"/>
                  </a:lnTo>
                  <a:cubicBezTo>
                    <a:pt x="1412558" y="152400"/>
                    <a:pt x="1411605" y="153353"/>
                    <a:pt x="1404938" y="162878"/>
                  </a:cubicBezTo>
                  <a:cubicBezTo>
                    <a:pt x="1404938" y="180023"/>
                    <a:pt x="1410653" y="197168"/>
                    <a:pt x="1420178" y="211455"/>
                  </a:cubicBezTo>
                  <a:cubicBezTo>
                    <a:pt x="1423988" y="228600"/>
                    <a:pt x="1417320" y="247650"/>
                    <a:pt x="1406843" y="260985"/>
                  </a:cubicBezTo>
                  <a:cubicBezTo>
                    <a:pt x="1389698" y="280035"/>
                    <a:pt x="1415415" y="299085"/>
                    <a:pt x="1414463" y="319088"/>
                  </a:cubicBezTo>
                  <a:cubicBezTo>
                    <a:pt x="1420178" y="337185"/>
                    <a:pt x="1424940" y="355283"/>
                    <a:pt x="1432560" y="372428"/>
                  </a:cubicBezTo>
                  <a:cubicBezTo>
                    <a:pt x="1446848" y="578168"/>
                    <a:pt x="1460183" y="783908"/>
                    <a:pt x="1470660" y="989648"/>
                  </a:cubicBezTo>
                  <a:cubicBezTo>
                    <a:pt x="1473518" y="1035368"/>
                    <a:pt x="1473518" y="1042988"/>
                    <a:pt x="1475423" y="1087755"/>
                  </a:cubicBezTo>
                  <a:cubicBezTo>
                    <a:pt x="1479233" y="1154430"/>
                    <a:pt x="1482090" y="1221105"/>
                    <a:pt x="1484948" y="1287780"/>
                  </a:cubicBezTo>
                  <a:cubicBezTo>
                    <a:pt x="1460183" y="1288733"/>
                    <a:pt x="1425893" y="1288733"/>
                    <a:pt x="1395413" y="128873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xmlns="" id="{F5619227-8DA4-4428-8976-7A37A331B79C}"/>
                </a:ext>
              </a:extLst>
            </p:cNvPr>
            <p:cNvSpPr/>
            <p:nvPr/>
          </p:nvSpPr>
          <p:spPr>
            <a:xfrm>
              <a:off x="3395079" y="1076883"/>
              <a:ext cx="992630" cy="1047108"/>
            </a:xfrm>
            <a:custGeom>
              <a:avLst/>
              <a:gdLst>
                <a:gd name="connsiteX0" fmla="*/ 1033463 w 1198244"/>
                <a:gd name="connsiteY0" fmla="*/ 239078 h 1264007"/>
                <a:gd name="connsiteX1" fmla="*/ 1038225 w 1198244"/>
                <a:gd name="connsiteY1" fmla="*/ 1092518 h 1264007"/>
                <a:gd name="connsiteX2" fmla="*/ 1058228 w 1198244"/>
                <a:gd name="connsiteY2" fmla="*/ 1138238 h 1264007"/>
                <a:gd name="connsiteX3" fmla="*/ 1040130 w 1198244"/>
                <a:gd name="connsiteY3" fmla="*/ 1205865 h 1264007"/>
                <a:gd name="connsiteX4" fmla="*/ 673418 w 1198244"/>
                <a:gd name="connsiteY4" fmla="*/ 1195388 h 1264007"/>
                <a:gd name="connsiteX5" fmla="*/ 663893 w 1198244"/>
                <a:gd name="connsiteY5" fmla="*/ 1179195 h 1264007"/>
                <a:gd name="connsiteX6" fmla="*/ 646748 w 1198244"/>
                <a:gd name="connsiteY6" fmla="*/ 1201103 h 1264007"/>
                <a:gd name="connsiteX7" fmla="*/ 593408 w 1198244"/>
                <a:gd name="connsiteY7" fmla="*/ 1205865 h 1264007"/>
                <a:gd name="connsiteX8" fmla="*/ 534353 w 1198244"/>
                <a:gd name="connsiteY8" fmla="*/ 1203960 h 1264007"/>
                <a:gd name="connsiteX9" fmla="*/ 513398 w 1198244"/>
                <a:gd name="connsiteY9" fmla="*/ 1228725 h 1264007"/>
                <a:gd name="connsiteX10" fmla="*/ 470535 w 1198244"/>
                <a:gd name="connsiteY10" fmla="*/ 1176338 h 1264007"/>
                <a:gd name="connsiteX11" fmla="*/ 441008 w 1198244"/>
                <a:gd name="connsiteY11" fmla="*/ 1184910 h 1264007"/>
                <a:gd name="connsiteX12" fmla="*/ 424815 w 1198244"/>
                <a:gd name="connsiteY12" fmla="*/ 1232535 h 1264007"/>
                <a:gd name="connsiteX13" fmla="*/ 396240 w 1198244"/>
                <a:gd name="connsiteY13" fmla="*/ 1263968 h 1264007"/>
                <a:gd name="connsiteX14" fmla="*/ 357188 w 1198244"/>
                <a:gd name="connsiteY14" fmla="*/ 1232535 h 1264007"/>
                <a:gd name="connsiteX15" fmla="*/ 330518 w 1198244"/>
                <a:gd name="connsiteY15" fmla="*/ 1213485 h 1264007"/>
                <a:gd name="connsiteX16" fmla="*/ 324803 w 1198244"/>
                <a:gd name="connsiteY16" fmla="*/ 1200150 h 1264007"/>
                <a:gd name="connsiteX17" fmla="*/ 311468 w 1198244"/>
                <a:gd name="connsiteY17" fmla="*/ 1184910 h 1264007"/>
                <a:gd name="connsiteX18" fmla="*/ 297180 w 1198244"/>
                <a:gd name="connsiteY18" fmla="*/ 1168718 h 1264007"/>
                <a:gd name="connsiteX19" fmla="*/ 285750 w 1198244"/>
                <a:gd name="connsiteY19" fmla="*/ 1124903 h 1264007"/>
                <a:gd name="connsiteX20" fmla="*/ 278130 w 1198244"/>
                <a:gd name="connsiteY20" fmla="*/ 1115378 h 1264007"/>
                <a:gd name="connsiteX21" fmla="*/ 254318 w 1198244"/>
                <a:gd name="connsiteY21" fmla="*/ 1112520 h 1264007"/>
                <a:gd name="connsiteX22" fmla="*/ 229553 w 1198244"/>
                <a:gd name="connsiteY22" fmla="*/ 1090613 h 1264007"/>
                <a:gd name="connsiteX23" fmla="*/ 230505 w 1198244"/>
                <a:gd name="connsiteY23" fmla="*/ 1091565 h 1264007"/>
                <a:gd name="connsiteX24" fmla="*/ 229553 w 1198244"/>
                <a:gd name="connsiteY24" fmla="*/ 1090613 h 1264007"/>
                <a:gd name="connsiteX25" fmla="*/ 186690 w 1198244"/>
                <a:gd name="connsiteY25" fmla="*/ 1061085 h 1264007"/>
                <a:gd name="connsiteX26" fmla="*/ 138113 w 1198244"/>
                <a:gd name="connsiteY26" fmla="*/ 1057275 h 1264007"/>
                <a:gd name="connsiteX27" fmla="*/ 128588 w 1198244"/>
                <a:gd name="connsiteY27" fmla="*/ 1062990 h 1264007"/>
                <a:gd name="connsiteX28" fmla="*/ 75248 w 1198244"/>
                <a:gd name="connsiteY28" fmla="*/ 1071563 h 1264007"/>
                <a:gd name="connsiteX29" fmla="*/ 35243 w 1198244"/>
                <a:gd name="connsiteY29" fmla="*/ 1062038 h 1264007"/>
                <a:gd name="connsiteX30" fmla="*/ 5715 w 1198244"/>
                <a:gd name="connsiteY30" fmla="*/ 1103948 h 1264007"/>
                <a:gd name="connsiteX31" fmla="*/ 0 w 1198244"/>
                <a:gd name="connsiteY31" fmla="*/ 1110615 h 1264007"/>
                <a:gd name="connsiteX32" fmla="*/ 2858 w 1198244"/>
                <a:gd name="connsiteY32" fmla="*/ 1082040 h 1264007"/>
                <a:gd name="connsiteX33" fmla="*/ 11430 w 1198244"/>
                <a:gd name="connsiteY33" fmla="*/ 1039178 h 1264007"/>
                <a:gd name="connsiteX34" fmla="*/ 23813 w 1198244"/>
                <a:gd name="connsiteY34" fmla="*/ 1008698 h 1264007"/>
                <a:gd name="connsiteX35" fmla="*/ 54293 w 1198244"/>
                <a:gd name="connsiteY35" fmla="*/ 946785 h 1264007"/>
                <a:gd name="connsiteX36" fmla="*/ 65723 w 1198244"/>
                <a:gd name="connsiteY36" fmla="*/ 891540 h 1264007"/>
                <a:gd name="connsiteX37" fmla="*/ 70485 w 1198244"/>
                <a:gd name="connsiteY37" fmla="*/ 830580 h 1264007"/>
                <a:gd name="connsiteX38" fmla="*/ 66675 w 1198244"/>
                <a:gd name="connsiteY38" fmla="*/ 808673 h 1264007"/>
                <a:gd name="connsiteX39" fmla="*/ 42863 w 1198244"/>
                <a:gd name="connsiteY39" fmla="*/ 771525 h 1264007"/>
                <a:gd name="connsiteX40" fmla="*/ 44768 w 1198244"/>
                <a:gd name="connsiteY40" fmla="*/ 762000 h 1264007"/>
                <a:gd name="connsiteX41" fmla="*/ 60960 w 1198244"/>
                <a:gd name="connsiteY41" fmla="*/ 739140 h 1264007"/>
                <a:gd name="connsiteX42" fmla="*/ 71438 w 1198244"/>
                <a:gd name="connsiteY42" fmla="*/ 705803 h 1264007"/>
                <a:gd name="connsiteX43" fmla="*/ 80010 w 1198244"/>
                <a:gd name="connsiteY43" fmla="*/ 676275 h 1264007"/>
                <a:gd name="connsiteX44" fmla="*/ 66675 w 1198244"/>
                <a:gd name="connsiteY44" fmla="*/ 641033 h 1264007"/>
                <a:gd name="connsiteX45" fmla="*/ 56198 w 1198244"/>
                <a:gd name="connsiteY45" fmla="*/ 642938 h 1264007"/>
                <a:gd name="connsiteX46" fmla="*/ 50483 w 1198244"/>
                <a:gd name="connsiteY46" fmla="*/ 630555 h 1264007"/>
                <a:gd name="connsiteX47" fmla="*/ 38100 w 1198244"/>
                <a:gd name="connsiteY47" fmla="*/ 591503 h 1264007"/>
                <a:gd name="connsiteX48" fmla="*/ 25718 w 1198244"/>
                <a:gd name="connsiteY48" fmla="*/ 594360 h 1264007"/>
                <a:gd name="connsiteX49" fmla="*/ 21908 w 1198244"/>
                <a:gd name="connsiteY49" fmla="*/ 596265 h 1264007"/>
                <a:gd name="connsiteX50" fmla="*/ 30480 w 1198244"/>
                <a:gd name="connsiteY50" fmla="*/ 578168 h 1264007"/>
                <a:gd name="connsiteX51" fmla="*/ 60960 w 1198244"/>
                <a:gd name="connsiteY51" fmla="*/ 564833 h 1264007"/>
                <a:gd name="connsiteX52" fmla="*/ 390525 w 1198244"/>
                <a:gd name="connsiteY52" fmla="*/ 582930 h 1264007"/>
                <a:gd name="connsiteX53" fmla="*/ 400050 w 1198244"/>
                <a:gd name="connsiteY53" fmla="*/ 464820 h 1264007"/>
                <a:gd name="connsiteX54" fmla="*/ 405765 w 1198244"/>
                <a:gd name="connsiteY54" fmla="*/ 421958 h 1264007"/>
                <a:gd name="connsiteX55" fmla="*/ 465773 w 1198244"/>
                <a:gd name="connsiteY55" fmla="*/ 384810 h 1264007"/>
                <a:gd name="connsiteX56" fmla="*/ 514350 w 1198244"/>
                <a:gd name="connsiteY56" fmla="*/ 371475 h 1264007"/>
                <a:gd name="connsiteX57" fmla="*/ 554355 w 1198244"/>
                <a:gd name="connsiteY57" fmla="*/ 113348 h 1264007"/>
                <a:gd name="connsiteX58" fmla="*/ 857250 w 1198244"/>
                <a:gd name="connsiteY58" fmla="*/ 129540 h 1264007"/>
                <a:gd name="connsiteX59" fmla="*/ 876300 w 1198244"/>
                <a:gd name="connsiteY59" fmla="*/ 0 h 1264007"/>
                <a:gd name="connsiteX60" fmla="*/ 1198245 w 1198244"/>
                <a:gd name="connsiteY60" fmla="*/ 245745 h 1264007"/>
                <a:gd name="connsiteX61" fmla="*/ 1077278 w 1198244"/>
                <a:gd name="connsiteY61" fmla="*/ 241935 h 1264007"/>
                <a:gd name="connsiteX62" fmla="*/ 1033463 w 1198244"/>
                <a:gd name="connsiteY62" fmla="*/ 239078 h 126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98244" h="1264007">
                  <a:moveTo>
                    <a:pt x="1033463" y="239078"/>
                  </a:moveTo>
                  <a:cubicBezTo>
                    <a:pt x="1029653" y="523875"/>
                    <a:pt x="1030605" y="808673"/>
                    <a:pt x="1038225" y="1092518"/>
                  </a:cubicBezTo>
                  <a:cubicBezTo>
                    <a:pt x="1035368" y="1112520"/>
                    <a:pt x="1074420" y="1115378"/>
                    <a:pt x="1058228" y="1138238"/>
                  </a:cubicBezTo>
                  <a:cubicBezTo>
                    <a:pt x="1052513" y="1161098"/>
                    <a:pt x="1046798" y="1183005"/>
                    <a:pt x="1040130" y="1205865"/>
                  </a:cubicBezTo>
                  <a:cubicBezTo>
                    <a:pt x="918210" y="1201103"/>
                    <a:pt x="795338" y="1199198"/>
                    <a:pt x="673418" y="1195388"/>
                  </a:cubicBezTo>
                  <a:cubicBezTo>
                    <a:pt x="662940" y="1192530"/>
                    <a:pt x="681038" y="1167765"/>
                    <a:pt x="663893" y="1179195"/>
                  </a:cubicBezTo>
                  <a:cubicBezTo>
                    <a:pt x="659130" y="1188720"/>
                    <a:pt x="663893" y="1206818"/>
                    <a:pt x="646748" y="1201103"/>
                  </a:cubicBezTo>
                  <a:cubicBezTo>
                    <a:pt x="628650" y="1203008"/>
                    <a:pt x="611505" y="1208723"/>
                    <a:pt x="593408" y="1205865"/>
                  </a:cubicBezTo>
                  <a:cubicBezTo>
                    <a:pt x="576263" y="1198245"/>
                    <a:pt x="547688" y="1192530"/>
                    <a:pt x="534353" y="1203960"/>
                  </a:cubicBezTo>
                  <a:cubicBezTo>
                    <a:pt x="527685" y="1211580"/>
                    <a:pt x="521970" y="1222058"/>
                    <a:pt x="513398" y="1228725"/>
                  </a:cubicBezTo>
                  <a:cubicBezTo>
                    <a:pt x="503873" y="1206818"/>
                    <a:pt x="479108" y="1198245"/>
                    <a:pt x="470535" y="1176338"/>
                  </a:cubicBezTo>
                  <a:cubicBezTo>
                    <a:pt x="460058" y="1167765"/>
                    <a:pt x="453390" y="1189673"/>
                    <a:pt x="441008" y="1184910"/>
                  </a:cubicBezTo>
                  <a:cubicBezTo>
                    <a:pt x="435293" y="1200150"/>
                    <a:pt x="424815" y="1215390"/>
                    <a:pt x="424815" y="1232535"/>
                  </a:cubicBezTo>
                  <a:cubicBezTo>
                    <a:pt x="435293" y="1248728"/>
                    <a:pt x="408623" y="1264920"/>
                    <a:pt x="396240" y="1263968"/>
                  </a:cubicBezTo>
                  <a:cubicBezTo>
                    <a:pt x="375285" y="1263968"/>
                    <a:pt x="365760" y="1247775"/>
                    <a:pt x="357188" y="1232535"/>
                  </a:cubicBezTo>
                  <a:cubicBezTo>
                    <a:pt x="346710" y="1226820"/>
                    <a:pt x="336233" y="1223963"/>
                    <a:pt x="330518" y="1213485"/>
                  </a:cubicBezTo>
                  <a:cubicBezTo>
                    <a:pt x="319088" y="1212533"/>
                    <a:pt x="339090" y="1202055"/>
                    <a:pt x="324803" y="1200150"/>
                  </a:cubicBezTo>
                  <a:cubicBezTo>
                    <a:pt x="320993" y="1192530"/>
                    <a:pt x="322898" y="1180148"/>
                    <a:pt x="311468" y="1184910"/>
                  </a:cubicBezTo>
                  <a:cubicBezTo>
                    <a:pt x="308610" y="1177290"/>
                    <a:pt x="307658" y="1168718"/>
                    <a:pt x="297180" y="1168718"/>
                  </a:cubicBezTo>
                  <a:cubicBezTo>
                    <a:pt x="297180" y="1154430"/>
                    <a:pt x="291465" y="1139190"/>
                    <a:pt x="285750" y="1124903"/>
                  </a:cubicBezTo>
                  <a:cubicBezTo>
                    <a:pt x="285750" y="1118235"/>
                    <a:pt x="270510" y="1123950"/>
                    <a:pt x="278130" y="1115378"/>
                  </a:cubicBezTo>
                  <a:cubicBezTo>
                    <a:pt x="263843" y="1117283"/>
                    <a:pt x="251460" y="1118235"/>
                    <a:pt x="254318" y="1112520"/>
                  </a:cubicBezTo>
                  <a:cubicBezTo>
                    <a:pt x="240983" y="1122045"/>
                    <a:pt x="229553" y="1093470"/>
                    <a:pt x="229553" y="1090613"/>
                  </a:cubicBezTo>
                  <a:cubicBezTo>
                    <a:pt x="229553" y="1090613"/>
                    <a:pt x="230505" y="1090613"/>
                    <a:pt x="230505" y="1091565"/>
                  </a:cubicBezTo>
                  <a:cubicBezTo>
                    <a:pt x="229553" y="1090613"/>
                    <a:pt x="229553" y="1090613"/>
                    <a:pt x="229553" y="1090613"/>
                  </a:cubicBezTo>
                  <a:cubicBezTo>
                    <a:pt x="214313" y="1078230"/>
                    <a:pt x="206693" y="1058228"/>
                    <a:pt x="186690" y="1061085"/>
                  </a:cubicBezTo>
                  <a:cubicBezTo>
                    <a:pt x="170498" y="1062990"/>
                    <a:pt x="149543" y="1054418"/>
                    <a:pt x="138113" y="1057275"/>
                  </a:cubicBezTo>
                  <a:cubicBezTo>
                    <a:pt x="132398" y="1059180"/>
                    <a:pt x="128588" y="1052513"/>
                    <a:pt x="128588" y="1062990"/>
                  </a:cubicBezTo>
                  <a:cubicBezTo>
                    <a:pt x="109538" y="1068705"/>
                    <a:pt x="92393" y="1061085"/>
                    <a:pt x="75248" y="1071563"/>
                  </a:cubicBezTo>
                  <a:cubicBezTo>
                    <a:pt x="60008" y="1068705"/>
                    <a:pt x="47625" y="1069658"/>
                    <a:pt x="35243" y="1062038"/>
                  </a:cubicBezTo>
                  <a:cubicBezTo>
                    <a:pt x="11430" y="1062038"/>
                    <a:pt x="20955" y="1093470"/>
                    <a:pt x="5715" y="1103948"/>
                  </a:cubicBezTo>
                  <a:cubicBezTo>
                    <a:pt x="3810" y="1116330"/>
                    <a:pt x="2858" y="1103948"/>
                    <a:pt x="0" y="1110615"/>
                  </a:cubicBezTo>
                  <a:cubicBezTo>
                    <a:pt x="953" y="1101090"/>
                    <a:pt x="1905" y="1091565"/>
                    <a:pt x="2858" y="1082040"/>
                  </a:cubicBezTo>
                  <a:cubicBezTo>
                    <a:pt x="3810" y="1067753"/>
                    <a:pt x="7620" y="1053465"/>
                    <a:pt x="11430" y="1039178"/>
                  </a:cubicBezTo>
                  <a:cubicBezTo>
                    <a:pt x="13335" y="1028700"/>
                    <a:pt x="18098" y="1018223"/>
                    <a:pt x="23813" y="1008698"/>
                  </a:cubicBezTo>
                  <a:cubicBezTo>
                    <a:pt x="35243" y="988695"/>
                    <a:pt x="45720" y="967740"/>
                    <a:pt x="54293" y="946785"/>
                  </a:cubicBezTo>
                  <a:cubicBezTo>
                    <a:pt x="59055" y="928688"/>
                    <a:pt x="61913" y="909638"/>
                    <a:pt x="65723" y="891540"/>
                  </a:cubicBezTo>
                  <a:cubicBezTo>
                    <a:pt x="70485" y="871538"/>
                    <a:pt x="69533" y="850583"/>
                    <a:pt x="70485" y="830580"/>
                  </a:cubicBezTo>
                  <a:cubicBezTo>
                    <a:pt x="72390" y="822960"/>
                    <a:pt x="69533" y="815340"/>
                    <a:pt x="66675" y="808673"/>
                  </a:cubicBezTo>
                  <a:cubicBezTo>
                    <a:pt x="56198" y="797243"/>
                    <a:pt x="50483" y="783908"/>
                    <a:pt x="42863" y="771525"/>
                  </a:cubicBezTo>
                  <a:cubicBezTo>
                    <a:pt x="40005" y="766763"/>
                    <a:pt x="36195" y="757238"/>
                    <a:pt x="44768" y="762000"/>
                  </a:cubicBezTo>
                  <a:cubicBezTo>
                    <a:pt x="51435" y="755333"/>
                    <a:pt x="56198" y="746760"/>
                    <a:pt x="60960" y="739140"/>
                  </a:cubicBezTo>
                  <a:cubicBezTo>
                    <a:pt x="64770" y="727710"/>
                    <a:pt x="70485" y="717233"/>
                    <a:pt x="71438" y="705803"/>
                  </a:cubicBezTo>
                  <a:cubicBezTo>
                    <a:pt x="70485" y="695325"/>
                    <a:pt x="81915" y="687705"/>
                    <a:pt x="80010" y="676275"/>
                  </a:cubicBezTo>
                  <a:cubicBezTo>
                    <a:pt x="78105" y="663893"/>
                    <a:pt x="72390" y="652463"/>
                    <a:pt x="66675" y="641033"/>
                  </a:cubicBezTo>
                  <a:cubicBezTo>
                    <a:pt x="62865" y="630555"/>
                    <a:pt x="61913" y="641033"/>
                    <a:pt x="56198" y="642938"/>
                  </a:cubicBezTo>
                  <a:cubicBezTo>
                    <a:pt x="49530" y="647700"/>
                    <a:pt x="52388" y="634365"/>
                    <a:pt x="50483" y="630555"/>
                  </a:cubicBezTo>
                  <a:cubicBezTo>
                    <a:pt x="49530" y="616268"/>
                    <a:pt x="41910" y="604838"/>
                    <a:pt x="38100" y="591503"/>
                  </a:cubicBezTo>
                  <a:cubicBezTo>
                    <a:pt x="38100" y="582930"/>
                    <a:pt x="29528" y="592455"/>
                    <a:pt x="25718" y="594360"/>
                  </a:cubicBezTo>
                  <a:cubicBezTo>
                    <a:pt x="23813" y="596265"/>
                    <a:pt x="22860" y="596265"/>
                    <a:pt x="21908" y="596265"/>
                  </a:cubicBezTo>
                  <a:cubicBezTo>
                    <a:pt x="24765" y="588645"/>
                    <a:pt x="28575" y="584835"/>
                    <a:pt x="30480" y="578168"/>
                  </a:cubicBezTo>
                  <a:cubicBezTo>
                    <a:pt x="31433" y="559118"/>
                    <a:pt x="46673" y="562928"/>
                    <a:pt x="60960" y="564833"/>
                  </a:cubicBezTo>
                  <a:cubicBezTo>
                    <a:pt x="174308" y="572453"/>
                    <a:pt x="277178" y="576263"/>
                    <a:pt x="390525" y="582930"/>
                  </a:cubicBezTo>
                  <a:cubicBezTo>
                    <a:pt x="393383" y="543878"/>
                    <a:pt x="397193" y="503873"/>
                    <a:pt x="400050" y="464820"/>
                  </a:cubicBezTo>
                  <a:cubicBezTo>
                    <a:pt x="401003" y="450533"/>
                    <a:pt x="393383" y="433388"/>
                    <a:pt x="405765" y="421958"/>
                  </a:cubicBezTo>
                  <a:cubicBezTo>
                    <a:pt x="421005" y="404813"/>
                    <a:pt x="443865" y="392430"/>
                    <a:pt x="465773" y="384810"/>
                  </a:cubicBezTo>
                  <a:cubicBezTo>
                    <a:pt x="482918" y="384810"/>
                    <a:pt x="497205" y="372428"/>
                    <a:pt x="514350" y="371475"/>
                  </a:cubicBezTo>
                  <a:cubicBezTo>
                    <a:pt x="526733" y="284798"/>
                    <a:pt x="540068" y="199073"/>
                    <a:pt x="554355" y="113348"/>
                  </a:cubicBezTo>
                  <a:cubicBezTo>
                    <a:pt x="655320" y="119063"/>
                    <a:pt x="756285" y="124778"/>
                    <a:pt x="857250" y="129540"/>
                  </a:cubicBezTo>
                  <a:cubicBezTo>
                    <a:pt x="863918" y="86678"/>
                    <a:pt x="869633" y="42863"/>
                    <a:pt x="876300" y="0"/>
                  </a:cubicBezTo>
                  <a:cubicBezTo>
                    <a:pt x="983933" y="80963"/>
                    <a:pt x="1091565" y="162878"/>
                    <a:pt x="1198245" y="245745"/>
                  </a:cubicBezTo>
                  <a:cubicBezTo>
                    <a:pt x="1158240" y="245745"/>
                    <a:pt x="1117283" y="242888"/>
                    <a:pt x="1077278" y="241935"/>
                  </a:cubicBezTo>
                  <a:cubicBezTo>
                    <a:pt x="1061085" y="240983"/>
                    <a:pt x="1047750" y="240030"/>
                    <a:pt x="1033463" y="239078"/>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9" name="Forme libre : forme 8">
              <a:extLst>
                <a:ext uri="{FF2B5EF4-FFF2-40B4-BE49-F238E27FC236}">
                  <a16:creationId xmlns:a16="http://schemas.microsoft.com/office/drawing/2014/main" xmlns="" id="{909BA7F2-3D53-4A73-8F84-621545264EE2}"/>
                </a:ext>
              </a:extLst>
            </p:cNvPr>
            <p:cNvSpPr/>
            <p:nvPr/>
          </p:nvSpPr>
          <p:spPr>
            <a:xfrm>
              <a:off x="3727398" y="2657199"/>
              <a:ext cx="334558" cy="371625"/>
            </a:xfrm>
            <a:custGeom>
              <a:avLst/>
              <a:gdLst>
                <a:gd name="connsiteX0" fmla="*/ 392430 w 403859"/>
                <a:gd name="connsiteY0" fmla="*/ 352402 h 448604"/>
                <a:gd name="connsiteX1" fmla="*/ 383858 w 403859"/>
                <a:gd name="connsiteY1" fmla="*/ 376215 h 448604"/>
                <a:gd name="connsiteX2" fmla="*/ 381953 w 403859"/>
                <a:gd name="connsiteY2" fmla="*/ 439080 h 448604"/>
                <a:gd name="connsiteX3" fmla="*/ 385762 w 403859"/>
                <a:gd name="connsiteY3" fmla="*/ 440985 h 448604"/>
                <a:gd name="connsiteX4" fmla="*/ 387668 w 403859"/>
                <a:gd name="connsiteY4" fmla="*/ 446700 h 448604"/>
                <a:gd name="connsiteX5" fmla="*/ 387668 w 403859"/>
                <a:gd name="connsiteY5" fmla="*/ 447652 h 448604"/>
                <a:gd name="connsiteX6" fmla="*/ 383858 w 403859"/>
                <a:gd name="connsiteY6" fmla="*/ 448605 h 448604"/>
                <a:gd name="connsiteX7" fmla="*/ 290512 w 403859"/>
                <a:gd name="connsiteY7" fmla="*/ 412410 h 448604"/>
                <a:gd name="connsiteX8" fmla="*/ 244793 w 403859"/>
                <a:gd name="connsiteY8" fmla="*/ 380977 h 448604"/>
                <a:gd name="connsiteX9" fmla="*/ 209550 w 403859"/>
                <a:gd name="connsiteY9" fmla="*/ 348592 h 448604"/>
                <a:gd name="connsiteX10" fmla="*/ 135255 w 403859"/>
                <a:gd name="connsiteY10" fmla="*/ 274297 h 448604"/>
                <a:gd name="connsiteX11" fmla="*/ 100965 w 403859"/>
                <a:gd name="connsiteY11" fmla="*/ 254295 h 448604"/>
                <a:gd name="connsiteX12" fmla="*/ 74295 w 403859"/>
                <a:gd name="connsiteY12" fmla="*/ 231435 h 448604"/>
                <a:gd name="connsiteX13" fmla="*/ 53340 w 403859"/>
                <a:gd name="connsiteY13" fmla="*/ 221910 h 448604"/>
                <a:gd name="connsiteX14" fmla="*/ 39052 w 403859"/>
                <a:gd name="connsiteY14" fmla="*/ 212385 h 448604"/>
                <a:gd name="connsiteX15" fmla="*/ 29527 w 403859"/>
                <a:gd name="connsiteY15" fmla="*/ 200955 h 448604"/>
                <a:gd name="connsiteX16" fmla="*/ 28575 w 403859"/>
                <a:gd name="connsiteY16" fmla="*/ 190477 h 448604"/>
                <a:gd name="connsiteX17" fmla="*/ 0 w 403859"/>
                <a:gd name="connsiteY17" fmla="*/ 167617 h 448604"/>
                <a:gd name="connsiteX18" fmla="*/ 952 w 403859"/>
                <a:gd name="connsiteY18" fmla="*/ 167617 h 448604"/>
                <a:gd name="connsiteX19" fmla="*/ 36195 w 403859"/>
                <a:gd name="connsiteY19" fmla="*/ 128565 h 448604"/>
                <a:gd name="connsiteX20" fmla="*/ 78105 w 403859"/>
                <a:gd name="connsiteY20" fmla="*/ 91417 h 448604"/>
                <a:gd name="connsiteX21" fmla="*/ 94297 w 403859"/>
                <a:gd name="connsiteY21" fmla="*/ 58080 h 448604"/>
                <a:gd name="connsiteX22" fmla="*/ 125730 w 403859"/>
                <a:gd name="connsiteY22" fmla="*/ 23790 h 448604"/>
                <a:gd name="connsiteX23" fmla="*/ 129540 w 403859"/>
                <a:gd name="connsiteY23" fmla="*/ 5692 h 448604"/>
                <a:gd name="connsiteX24" fmla="*/ 129540 w 403859"/>
                <a:gd name="connsiteY24" fmla="*/ 4740 h 448604"/>
                <a:gd name="connsiteX25" fmla="*/ 146685 w 403859"/>
                <a:gd name="connsiteY25" fmla="*/ 1882 h 448604"/>
                <a:gd name="connsiteX26" fmla="*/ 173355 w 403859"/>
                <a:gd name="connsiteY26" fmla="*/ 3787 h 448604"/>
                <a:gd name="connsiteX27" fmla="*/ 183833 w 403859"/>
                <a:gd name="connsiteY27" fmla="*/ 10455 h 448604"/>
                <a:gd name="connsiteX28" fmla="*/ 189547 w 403859"/>
                <a:gd name="connsiteY28" fmla="*/ 15217 h 448604"/>
                <a:gd name="connsiteX29" fmla="*/ 201930 w 403859"/>
                <a:gd name="connsiteY29" fmla="*/ 32362 h 448604"/>
                <a:gd name="connsiteX30" fmla="*/ 206693 w 403859"/>
                <a:gd name="connsiteY30" fmla="*/ 43792 h 448604"/>
                <a:gd name="connsiteX31" fmla="*/ 208597 w 403859"/>
                <a:gd name="connsiteY31" fmla="*/ 60937 h 448604"/>
                <a:gd name="connsiteX32" fmla="*/ 204787 w 403859"/>
                <a:gd name="connsiteY32" fmla="*/ 114277 h 448604"/>
                <a:gd name="connsiteX33" fmla="*/ 220980 w 403859"/>
                <a:gd name="connsiteY33" fmla="*/ 119992 h 448604"/>
                <a:gd name="connsiteX34" fmla="*/ 251460 w 403859"/>
                <a:gd name="connsiteY34" fmla="*/ 133327 h 448604"/>
                <a:gd name="connsiteX35" fmla="*/ 267653 w 403859"/>
                <a:gd name="connsiteY35" fmla="*/ 119992 h 448604"/>
                <a:gd name="connsiteX36" fmla="*/ 291465 w 403859"/>
                <a:gd name="connsiteY36" fmla="*/ 88560 h 448604"/>
                <a:gd name="connsiteX37" fmla="*/ 300990 w 403859"/>
                <a:gd name="connsiteY37" fmla="*/ 99990 h 448604"/>
                <a:gd name="connsiteX38" fmla="*/ 302895 w 403859"/>
                <a:gd name="connsiteY38" fmla="*/ 102847 h 448604"/>
                <a:gd name="connsiteX39" fmla="*/ 318135 w 403859"/>
                <a:gd name="connsiteY39" fmla="*/ 147615 h 448604"/>
                <a:gd name="connsiteX40" fmla="*/ 302895 w 403859"/>
                <a:gd name="connsiteY40" fmla="*/ 195240 h 448604"/>
                <a:gd name="connsiteX41" fmla="*/ 296228 w 403859"/>
                <a:gd name="connsiteY41" fmla="*/ 218100 h 448604"/>
                <a:gd name="connsiteX42" fmla="*/ 304800 w 403859"/>
                <a:gd name="connsiteY42" fmla="*/ 225720 h 448604"/>
                <a:gd name="connsiteX43" fmla="*/ 347662 w 403859"/>
                <a:gd name="connsiteY43" fmla="*/ 235245 h 448604"/>
                <a:gd name="connsiteX44" fmla="*/ 361950 w 403859"/>
                <a:gd name="connsiteY44" fmla="*/ 259057 h 448604"/>
                <a:gd name="connsiteX45" fmla="*/ 360997 w 403859"/>
                <a:gd name="connsiteY45" fmla="*/ 258105 h 448604"/>
                <a:gd name="connsiteX46" fmla="*/ 361950 w 403859"/>
                <a:gd name="connsiteY46" fmla="*/ 259057 h 448604"/>
                <a:gd name="connsiteX47" fmla="*/ 380047 w 403859"/>
                <a:gd name="connsiteY47" fmla="*/ 274297 h 448604"/>
                <a:gd name="connsiteX48" fmla="*/ 399097 w 403859"/>
                <a:gd name="connsiteY48" fmla="*/ 296205 h 448604"/>
                <a:gd name="connsiteX49" fmla="*/ 403860 w 403859"/>
                <a:gd name="connsiteY49" fmla="*/ 336210 h 448604"/>
                <a:gd name="connsiteX50" fmla="*/ 392430 w 403859"/>
                <a:gd name="connsiteY50" fmla="*/ 352402 h 44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3859" h="448604">
                  <a:moveTo>
                    <a:pt x="392430" y="352402"/>
                  </a:moveTo>
                  <a:cubicBezTo>
                    <a:pt x="388620" y="361927"/>
                    <a:pt x="379095" y="364785"/>
                    <a:pt x="383858" y="376215"/>
                  </a:cubicBezTo>
                  <a:cubicBezTo>
                    <a:pt x="376237" y="392407"/>
                    <a:pt x="384810" y="420030"/>
                    <a:pt x="381953" y="439080"/>
                  </a:cubicBezTo>
                  <a:lnTo>
                    <a:pt x="385762" y="440985"/>
                  </a:lnTo>
                  <a:lnTo>
                    <a:pt x="387668" y="446700"/>
                  </a:lnTo>
                  <a:lnTo>
                    <a:pt x="387668" y="447652"/>
                  </a:lnTo>
                  <a:cubicBezTo>
                    <a:pt x="386715" y="447652"/>
                    <a:pt x="384810" y="448605"/>
                    <a:pt x="383858" y="448605"/>
                  </a:cubicBezTo>
                  <a:cubicBezTo>
                    <a:pt x="353378" y="434317"/>
                    <a:pt x="321945" y="422887"/>
                    <a:pt x="290512" y="412410"/>
                  </a:cubicBezTo>
                  <a:cubicBezTo>
                    <a:pt x="275272" y="401932"/>
                    <a:pt x="259080" y="392407"/>
                    <a:pt x="244793" y="380977"/>
                  </a:cubicBezTo>
                  <a:cubicBezTo>
                    <a:pt x="231458" y="371452"/>
                    <a:pt x="220028" y="360022"/>
                    <a:pt x="209550" y="348592"/>
                  </a:cubicBezTo>
                  <a:cubicBezTo>
                    <a:pt x="184785" y="323827"/>
                    <a:pt x="163830" y="295252"/>
                    <a:pt x="135255" y="274297"/>
                  </a:cubicBezTo>
                  <a:cubicBezTo>
                    <a:pt x="125730" y="264772"/>
                    <a:pt x="113347" y="260962"/>
                    <a:pt x="100965" y="254295"/>
                  </a:cubicBezTo>
                  <a:cubicBezTo>
                    <a:pt x="89535" y="250485"/>
                    <a:pt x="84772" y="238102"/>
                    <a:pt x="74295" y="231435"/>
                  </a:cubicBezTo>
                  <a:cubicBezTo>
                    <a:pt x="68580" y="225720"/>
                    <a:pt x="60960" y="222862"/>
                    <a:pt x="53340" y="221910"/>
                  </a:cubicBezTo>
                  <a:cubicBezTo>
                    <a:pt x="46672" y="221910"/>
                    <a:pt x="42863" y="216195"/>
                    <a:pt x="39052" y="212385"/>
                  </a:cubicBezTo>
                  <a:cubicBezTo>
                    <a:pt x="33338" y="211432"/>
                    <a:pt x="28575" y="205717"/>
                    <a:pt x="29527" y="200955"/>
                  </a:cubicBezTo>
                  <a:cubicBezTo>
                    <a:pt x="38100" y="200002"/>
                    <a:pt x="34290" y="192382"/>
                    <a:pt x="28575" y="190477"/>
                  </a:cubicBezTo>
                  <a:cubicBezTo>
                    <a:pt x="17145" y="184762"/>
                    <a:pt x="10477" y="173332"/>
                    <a:pt x="0" y="167617"/>
                  </a:cubicBezTo>
                  <a:lnTo>
                    <a:pt x="952" y="167617"/>
                  </a:lnTo>
                  <a:cubicBezTo>
                    <a:pt x="18097" y="160950"/>
                    <a:pt x="15240" y="132375"/>
                    <a:pt x="36195" y="128565"/>
                  </a:cubicBezTo>
                  <a:cubicBezTo>
                    <a:pt x="44768" y="110467"/>
                    <a:pt x="68580" y="109515"/>
                    <a:pt x="78105" y="91417"/>
                  </a:cubicBezTo>
                  <a:cubicBezTo>
                    <a:pt x="87630" y="81892"/>
                    <a:pt x="99060" y="73320"/>
                    <a:pt x="94297" y="58080"/>
                  </a:cubicBezTo>
                  <a:cubicBezTo>
                    <a:pt x="97155" y="36172"/>
                    <a:pt x="131445" y="49507"/>
                    <a:pt x="125730" y="23790"/>
                  </a:cubicBezTo>
                  <a:cubicBezTo>
                    <a:pt x="125730" y="17122"/>
                    <a:pt x="131445" y="12360"/>
                    <a:pt x="129540" y="5692"/>
                  </a:cubicBezTo>
                  <a:lnTo>
                    <a:pt x="129540" y="4740"/>
                  </a:lnTo>
                  <a:cubicBezTo>
                    <a:pt x="135255" y="3787"/>
                    <a:pt x="141922" y="3787"/>
                    <a:pt x="146685" y="1882"/>
                  </a:cubicBezTo>
                  <a:cubicBezTo>
                    <a:pt x="150495" y="18075"/>
                    <a:pt x="160972" y="4740"/>
                    <a:pt x="173355" y="3787"/>
                  </a:cubicBezTo>
                  <a:cubicBezTo>
                    <a:pt x="180975" y="-4785"/>
                    <a:pt x="180975" y="2835"/>
                    <a:pt x="183833" y="10455"/>
                  </a:cubicBezTo>
                  <a:cubicBezTo>
                    <a:pt x="190500" y="5692"/>
                    <a:pt x="192405" y="7597"/>
                    <a:pt x="189547" y="15217"/>
                  </a:cubicBezTo>
                  <a:cubicBezTo>
                    <a:pt x="200025" y="12360"/>
                    <a:pt x="207645" y="21885"/>
                    <a:pt x="201930" y="32362"/>
                  </a:cubicBezTo>
                  <a:cubicBezTo>
                    <a:pt x="206693" y="35220"/>
                    <a:pt x="205740" y="33315"/>
                    <a:pt x="206693" y="43792"/>
                  </a:cubicBezTo>
                  <a:cubicBezTo>
                    <a:pt x="203835" y="55222"/>
                    <a:pt x="214312" y="48555"/>
                    <a:pt x="208597" y="60937"/>
                  </a:cubicBezTo>
                  <a:cubicBezTo>
                    <a:pt x="210503" y="78082"/>
                    <a:pt x="219075" y="98085"/>
                    <a:pt x="204787" y="114277"/>
                  </a:cubicBezTo>
                  <a:cubicBezTo>
                    <a:pt x="195262" y="128565"/>
                    <a:pt x="213360" y="111420"/>
                    <a:pt x="220980" y="119992"/>
                  </a:cubicBezTo>
                  <a:cubicBezTo>
                    <a:pt x="233362" y="122850"/>
                    <a:pt x="236220" y="150472"/>
                    <a:pt x="251460" y="133327"/>
                  </a:cubicBezTo>
                  <a:cubicBezTo>
                    <a:pt x="261937" y="137137"/>
                    <a:pt x="263843" y="129517"/>
                    <a:pt x="267653" y="119992"/>
                  </a:cubicBezTo>
                  <a:cubicBezTo>
                    <a:pt x="282893" y="113325"/>
                    <a:pt x="272415" y="87607"/>
                    <a:pt x="291465" y="88560"/>
                  </a:cubicBezTo>
                  <a:cubicBezTo>
                    <a:pt x="292418" y="96180"/>
                    <a:pt x="296228" y="99037"/>
                    <a:pt x="300990" y="99990"/>
                  </a:cubicBezTo>
                  <a:lnTo>
                    <a:pt x="302895" y="102847"/>
                  </a:lnTo>
                  <a:cubicBezTo>
                    <a:pt x="311468" y="116182"/>
                    <a:pt x="309562" y="133327"/>
                    <a:pt x="318135" y="147615"/>
                  </a:cubicBezTo>
                  <a:cubicBezTo>
                    <a:pt x="316230" y="163807"/>
                    <a:pt x="318135" y="183810"/>
                    <a:pt x="302895" y="195240"/>
                  </a:cubicBezTo>
                  <a:cubicBezTo>
                    <a:pt x="295275" y="202860"/>
                    <a:pt x="277178" y="213337"/>
                    <a:pt x="296228" y="218100"/>
                  </a:cubicBezTo>
                  <a:cubicBezTo>
                    <a:pt x="305753" y="215242"/>
                    <a:pt x="304800" y="213337"/>
                    <a:pt x="304800" y="225720"/>
                  </a:cubicBezTo>
                  <a:cubicBezTo>
                    <a:pt x="316230" y="233340"/>
                    <a:pt x="332422" y="237150"/>
                    <a:pt x="347662" y="235245"/>
                  </a:cubicBezTo>
                  <a:cubicBezTo>
                    <a:pt x="360045" y="236197"/>
                    <a:pt x="362903" y="258105"/>
                    <a:pt x="361950" y="259057"/>
                  </a:cubicBezTo>
                  <a:cubicBezTo>
                    <a:pt x="361950" y="258105"/>
                    <a:pt x="360997" y="258105"/>
                    <a:pt x="360997" y="258105"/>
                  </a:cubicBezTo>
                  <a:cubicBezTo>
                    <a:pt x="360997" y="259057"/>
                    <a:pt x="361950" y="260010"/>
                    <a:pt x="361950" y="259057"/>
                  </a:cubicBezTo>
                  <a:cubicBezTo>
                    <a:pt x="365760" y="264772"/>
                    <a:pt x="369570" y="277155"/>
                    <a:pt x="380047" y="274297"/>
                  </a:cubicBezTo>
                  <a:cubicBezTo>
                    <a:pt x="389572" y="284775"/>
                    <a:pt x="405765" y="279060"/>
                    <a:pt x="399097" y="296205"/>
                  </a:cubicBezTo>
                  <a:cubicBezTo>
                    <a:pt x="408622" y="309540"/>
                    <a:pt x="392430" y="325732"/>
                    <a:pt x="403860" y="336210"/>
                  </a:cubicBezTo>
                  <a:cubicBezTo>
                    <a:pt x="398145" y="343830"/>
                    <a:pt x="390525" y="340020"/>
                    <a:pt x="392430" y="352402"/>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10" name="Forme libre : forme 9">
              <a:extLst>
                <a:ext uri="{FF2B5EF4-FFF2-40B4-BE49-F238E27FC236}">
                  <a16:creationId xmlns:a16="http://schemas.microsoft.com/office/drawing/2014/main" xmlns="" id="{6082CF05-A551-4514-9080-A2A67FBB6E54}"/>
                </a:ext>
              </a:extLst>
            </p:cNvPr>
            <p:cNvSpPr/>
            <p:nvPr/>
          </p:nvSpPr>
          <p:spPr>
            <a:xfrm>
              <a:off x="3597993" y="2530931"/>
              <a:ext cx="237505" cy="265122"/>
            </a:xfrm>
            <a:custGeom>
              <a:avLst/>
              <a:gdLst>
                <a:gd name="connsiteX0" fmla="*/ 280988 w 286702"/>
                <a:gd name="connsiteY0" fmla="*/ 176213 h 320040"/>
                <a:gd name="connsiteX1" fmla="*/ 249555 w 286702"/>
                <a:gd name="connsiteY1" fmla="*/ 210503 h 320040"/>
                <a:gd name="connsiteX2" fmla="*/ 233363 w 286702"/>
                <a:gd name="connsiteY2" fmla="*/ 243840 h 320040"/>
                <a:gd name="connsiteX3" fmla="*/ 191453 w 286702"/>
                <a:gd name="connsiteY3" fmla="*/ 280988 h 320040"/>
                <a:gd name="connsiteX4" fmla="*/ 156210 w 286702"/>
                <a:gd name="connsiteY4" fmla="*/ 320040 h 320040"/>
                <a:gd name="connsiteX5" fmla="*/ 155258 w 286702"/>
                <a:gd name="connsiteY5" fmla="*/ 320040 h 320040"/>
                <a:gd name="connsiteX6" fmla="*/ 153353 w 286702"/>
                <a:gd name="connsiteY6" fmla="*/ 319088 h 320040"/>
                <a:gd name="connsiteX7" fmla="*/ 84773 w 286702"/>
                <a:gd name="connsiteY7" fmla="*/ 285750 h 320040"/>
                <a:gd name="connsiteX8" fmla="*/ 74295 w 286702"/>
                <a:gd name="connsiteY8" fmla="*/ 268605 h 320040"/>
                <a:gd name="connsiteX9" fmla="*/ 60960 w 286702"/>
                <a:gd name="connsiteY9" fmla="*/ 249555 h 320040"/>
                <a:gd name="connsiteX10" fmla="*/ 35243 w 286702"/>
                <a:gd name="connsiteY10" fmla="*/ 226695 h 320040"/>
                <a:gd name="connsiteX11" fmla="*/ 34290 w 286702"/>
                <a:gd name="connsiteY11" fmla="*/ 202883 h 320040"/>
                <a:gd name="connsiteX12" fmla="*/ 21907 w 286702"/>
                <a:gd name="connsiteY12" fmla="*/ 192405 h 320040"/>
                <a:gd name="connsiteX13" fmla="*/ 9525 w 286702"/>
                <a:gd name="connsiteY13" fmla="*/ 184785 h 320040"/>
                <a:gd name="connsiteX14" fmla="*/ 17145 w 286702"/>
                <a:gd name="connsiteY14" fmla="*/ 159068 h 320040"/>
                <a:gd name="connsiteX15" fmla="*/ 9525 w 286702"/>
                <a:gd name="connsiteY15" fmla="*/ 147638 h 320040"/>
                <a:gd name="connsiteX16" fmla="*/ 8573 w 286702"/>
                <a:gd name="connsiteY16" fmla="*/ 128588 h 320040"/>
                <a:gd name="connsiteX17" fmla="*/ 2857 w 286702"/>
                <a:gd name="connsiteY17" fmla="*/ 109538 h 320040"/>
                <a:gd name="connsiteX18" fmla="*/ 0 w 286702"/>
                <a:gd name="connsiteY18" fmla="*/ 93345 h 320040"/>
                <a:gd name="connsiteX19" fmla="*/ 953 w 286702"/>
                <a:gd name="connsiteY19" fmla="*/ 93345 h 320040"/>
                <a:gd name="connsiteX20" fmla="*/ 24765 w 286702"/>
                <a:gd name="connsiteY20" fmla="*/ 85725 h 320040"/>
                <a:gd name="connsiteX21" fmla="*/ 47625 w 286702"/>
                <a:gd name="connsiteY21" fmla="*/ 64770 h 320040"/>
                <a:gd name="connsiteX22" fmla="*/ 79057 w 286702"/>
                <a:gd name="connsiteY22" fmla="*/ 11430 h 320040"/>
                <a:gd name="connsiteX23" fmla="*/ 136208 w 286702"/>
                <a:gd name="connsiteY23" fmla="*/ 0 h 320040"/>
                <a:gd name="connsiteX24" fmla="*/ 200025 w 286702"/>
                <a:gd name="connsiteY24" fmla="*/ 953 h 320040"/>
                <a:gd name="connsiteX25" fmla="*/ 232410 w 286702"/>
                <a:gd name="connsiteY25" fmla="*/ 44768 h 320040"/>
                <a:gd name="connsiteX26" fmla="*/ 250508 w 286702"/>
                <a:gd name="connsiteY26" fmla="*/ 82868 h 320040"/>
                <a:gd name="connsiteX27" fmla="*/ 259080 w 286702"/>
                <a:gd name="connsiteY27" fmla="*/ 100965 h 320040"/>
                <a:gd name="connsiteX28" fmla="*/ 267653 w 286702"/>
                <a:gd name="connsiteY28" fmla="*/ 139065 h 320040"/>
                <a:gd name="connsiteX29" fmla="*/ 243840 w 286702"/>
                <a:gd name="connsiteY29" fmla="*/ 174308 h 320040"/>
                <a:gd name="connsiteX30" fmla="*/ 243840 w 286702"/>
                <a:gd name="connsiteY30" fmla="*/ 174308 h 320040"/>
                <a:gd name="connsiteX31" fmla="*/ 243840 w 286702"/>
                <a:gd name="connsiteY31" fmla="*/ 174308 h 320040"/>
                <a:gd name="connsiteX32" fmla="*/ 265748 w 286702"/>
                <a:gd name="connsiteY32" fmla="*/ 171450 h 320040"/>
                <a:gd name="connsiteX33" fmla="*/ 286703 w 286702"/>
                <a:gd name="connsiteY33" fmla="*/ 157163 h 320040"/>
                <a:gd name="connsiteX34" fmla="*/ 286703 w 286702"/>
                <a:gd name="connsiteY34" fmla="*/ 158115 h 320040"/>
                <a:gd name="connsiteX35" fmla="*/ 280988 w 286702"/>
                <a:gd name="connsiteY35" fmla="*/ 176213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6702" h="320040">
                  <a:moveTo>
                    <a:pt x="280988" y="176213"/>
                  </a:moveTo>
                  <a:cubicBezTo>
                    <a:pt x="286703" y="200978"/>
                    <a:pt x="251460" y="188595"/>
                    <a:pt x="249555" y="210503"/>
                  </a:cubicBezTo>
                  <a:cubicBezTo>
                    <a:pt x="254318" y="226695"/>
                    <a:pt x="242888" y="234315"/>
                    <a:pt x="233363" y="243840"/>
                  </a:cubicBezTo>
                  <a:cubicBezTo>
                    <a:pt x="224790" y="261938"/>
                    <a:pt x="200978" y="262890"/>
                    <a:pt x="191453" y="280988"/>
                  </a:cubicBezTo>
                  <a:cubicBezTo>
                    <a:pt x="170498" y="284798"/>
                    <a:pt x="173355" y="314325"/>
                    <a:pt x="156210" y="320040"/>
                  </a:cubicBezTo>
                  <a:lnTo>
                    <a:pt x="155258" y="320040"/>
                  </a:lnTo>
                  <a:cubicBezTo>
                    <a:pt x="154305" y="320040"/>
                    <a:pt x="154305" y="319088"/>
                    <a:pt x="153353" y="319088"/>
                  </a:cubicBezTo>
                  <a:cubicBezTo>
                    <a:pt x="131445" y="306705"/>
                    <a:pt x="107632" y="297180"/>
                    <a:pt x="84773" y="285750"/>
                  </a:cubicBezTo>
                  <a:cubicBezTo>
                    <a:pt x="77153" y="283845"/>
                    <a:pt x="75248" y="275273"/>
                    <a:pt x="74295" y="268605"/>
                  </a:cubicBezTo>
                  <a:cubicBezTo>
                    <a:pt x="75248" y="260033"/>
                    <a:pt x="65723" y="255270"/>
                    <a:pt x="60960" y="249555"/>
                  </a:cubicBezTo>
                  <a:cubicBezTo>
                    <a:pt x="54293" y="240030"/>
                    <a:pt x="40957" y="237173"/>
                    <a:pt x="35243" y="226695"/>
                  </a:cubicBezTo>
                  <a:cubicBezTo>
                    <a:pt x="33338" y="219075"/>
                    <a:pt x="34290" y="210503"/>
                    <a:pt x="34290" y="202883"/>
                  </a:cubicBezTo>
                  <a:cubicBezTo>
                    <a:pt x="31432" y="199073"/>
                    <a:pt x="26670" y="193358"/>
                    <a:pt x="21907" y="192405"/>
                  </a:cubicBezTo>
                  <a:cubicBezTo>
                    <a:pt x="15240" y="192405"/>
                    <a:pt x="8573" y="193358"/>
                    <a:pt x="9525" y="184785"/>
                  </a:cubicBezTo>
                  <a:cubicBezTo>
                    <a:pt x="6668" y="175260"/>
                    <a:pt x="10478" y="165735"/>
                    <a:pt x="17145" y="159068"/>
                  </a:cubicBezTo>
                  <a:cubicBezTo>
                    <a:pt x="22860" y="153353"/>
                    <a:pt x="12382" y="150495"/>
                    <a:pt x="9525" y="147638"/>
                  </a:cubicBezTo>
                  <a:cubicBezTo>
                    <a:pt x="8573" y="140970"/>
                    <a:pt x="5715" y="134303"/>
                    <a:pt x="8573" y="128588"/>
                  </a:cubicBezTo>
                  <a:cubicBezTo>
                    <a:pt x="12382" y="121920"/>
                    <a:pt x="7620" y="114300"/>
                    <a:pt x="2857" y="109538"/>
                  </a:cubicBezTo>
                  <a:cubicBezTo>
                    <a:pt x="3810" y="103823"/>
                    <a:pt x="1905" y="99060"/>
                    <a:pt x="0" y="93345"/>
                  </a:cubicBezTo>
                  <a:lnTo>
                    <a:pt x="953" y="93345"/>
                  </a:lnTo>
                  <a:cubicBezTo>
                    <a:pt x="6668" y="88583"/>
                    <a:pt x="17145" y="102870"/>
                    <a:pt x="24765" y="85725"/>
                  </a:cubicBezTo>
                  <a:cubicBezTo>
                    <a:pt x="23813" y="68580"/>
                    <a:pt x="40005" y="75248"/>
                    <a:pt x="47625" y="64770"/>
                  </a:cubicBezTo>
                  <a:cubicBezTo>
                    <a:pt x="60007" y="48578"/>
                    <a:pt x="70485" y="30480"/>
                    <a:pt x="79057" y="11430"/>
                  </a:cubicBezTo>
                  <a:cubicBezTo>
                    <a:pt x="96203" y="-2857"/>
                    <a:pt x="125730" y="24765"/>
                    <a:pt x="136208" y="0"/>
                  </a:cubicBezTo>
                  <a:cubicBezTo>
                    <a:pt x="157163" y="953"/>
                    <a:pt x="179070" y="0"/>
                    <a:pt x="200025" y="953"/>
                  </a:cubicBezTo>
                  <a:cubicBezTo>
                    <a:pt x="211455" y="13335"/>
                    <a:pt x="223838" y="28575"/>
                    <a:pt x="232410" y="44768"/>
                  </a:cubicBezTo>
                  <a:cubicBezTo>
                    <a:pt x="231458" y="61913"/>
                    <a:pt x="257175" y="65723"/>
                    <a:pt x="250508" y="82868"/>
                  </a:cubicBezTo>
                  <a:cubicBezTo>
                    <a:pt x="237173" y="91440"/>
                    <a:pt x="249555" y="97155"/>
                    <a:pt x="259080" y="100965"/>
                  </a:cubicBezTo>
                  <a:cubicBezTo>
                    <a:pt x="255270" y="114300"/>
                    <a:pt x="259080" y="128588"/>
                    <a:pt x="267653" y="139065"/>
                  </a:cubicBezTo>
                  <a:cubicBezTo>
                    <a:pt x="255270" y="147638"/>
                    <a:pt x="250508" y="161925"/>
                    <a:pt x="243840" y="174308"/>
                  </a:cubicBezTo>
                  <a:lnTo>
                    <a:pt x="243840" y="174308"/>
                  </a:lnTo>
                  <a:lnTo>
                    <a:pt x="243840" y="174308"/>
                  </a:lnTo>
                  <a:cubicBezTo>
                    <a:pt x="250508" y="175260"/>
                    <a:pt x="262890" y="176213"/>
                    <a:pt x="265748" y="171450"/>
                  </a:cubicBezTo>
                  <a:cubicBezTo>
                    <a:pt x="269558" y="160020"/>
                    <a:pt x="278130" y="158115"/>
                    <a:pt x="286703" y="157163"/>
                  </a:cubicBezTo>
                  <a:lnTo>
                    <a:pt x="286703" y="158115"/>
                  </a:lnTo>
                  <a:cubicBezTo>
                    <a:pt x="286703" y="164783"/>
                    <a:pt x="280988" y="169545"/>
                    <a:pt x="280988" y="176213"/>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xmlns="" id="{28191CA6-B25C-47F5-9A55-20E5B7C68557}"/>
                </a:ext>
              </a:extLst>
            </p:cNvPr>
            <p:cNvSpPr/>
            <p:nvPr/>
          </p:nvSpPr>
          <p:spPr>
            <a:xfrm>
              <a:off x="3455141" y="2296582"/>
              <a:ext cx="590780" cy="477260"/>
            </a:xfrm>
            <a:custGeom>
              <a:avLst/>
              <a:gdLst>
                <a:gd name="connsiteX0" fmla="*/ 701993 w 713154"/>
                <a:gd name="connsiteY0" fmla="*/ 450533 h 576120"/>
                <a:gd name="connsiteX1" fmla="*/ 687705 w 713154"/>
                <a:gd name="connsiteY1" fmla="*/ 446723 h 576120"/>
                <a:gd name="connsiteX2" fmla="*/ 658178 w 713154"/>
                <a:gd name="connsiteY2" fmla="*/ 462915 h 576120"/>
                <a:gd name="connsiteX3" fmla="*/ 680085 w 713154"/>
                <a:gd name="connsiteY3" fmla="*/ 487680 h 576120"/>
                <a:gd name="connsiteX4" fmla="*/ 670560 w 713154"/>
                <a:gd name="connsiteY4" fmla="*/ 502920 h 576120"/>
                <a:gd name="connsiteX5" fmla="*/ 655320 w 713154"/>
                <a:gd name="connsiteY5" fmla="*/ 541973 h 576120"/>
                <a:gd name="connsiteX6" fmla="*/ 619125 w 713154"/>
                <a:gd name="connsiteY6" fmla="*/ 525780 h 576120"/>
                <a:gd name="connsiteX7" fmla="*/ 595312 w 713154"/>
                <a:gd name="connsiteY7" fmla="*/ 557213 h 576120"/>
                <a:gd name="connsiteX8" fmla="*/ 579120 w 713154"/>
                <a:gd name="connsiteY8" fmla="*/ 570548 h 576120"/>
                <a:gd name="connsiteX9" fmla="*/ 548640 w 713154"/>
                <a:gd name="connsiteY9" fmla="*/ 557213 h 576120"/>
                <a:gd name="connsiteX10" fmla="*/ 532448 w 713154"/>
                <a:gd name="connsiteY10" fmla="*/ 551498 h 576120"/>
                <a:gd name="connsiteX11" fmla="*/ 536258 w 713154"/>
                <a:gd name="connsiteY11" fmla="*/ 498158 h 576120"/>
                <a:gd name="connsiteX12" fmla="*/ 534353 w 713154"/>
                <a:gd name="connsiteY12" fmla="*/ 481013 h 576120"/>
                <a:gd name="connsiteX13" fmla="*/ 529590 w 713154"/>
                <a:gd name="connsiteY13" fmla="*/ 469583 h 576120"/>
                <a:gd name="connsiteX14" fmla="*/ 517208 w 713154"/>
                <a:gd name="connsiteY14" fmla="*/ 452438 h 576120"/>
                <a:gd name="connsiteX15" fmla="*/ 511493 w 713154"/>
                <a:gd name="connsiteY15" fmla="*/ 447675 h 576120"/>
                <a:gd name="connsiteX16" fmla="*/ 501015 w 713154"/>
                <a:gd name="connsiteY16" fmla="*/ 441008 h 576120"/>
                <a:gd name="connsiteX17" fmla="*/ 474345 w 713154"/>
                <a:gd name="connsiteY17" fmla="*/ 439103 h 576120"/>
                <a:gd name="connsiteX18" fmla="*/ 435293 w 713154"/>
                <a:gd name="connsiteY18" fmla="*/ 456248 h 576120"/>
                <a:gd name="connsiteX19" fmla="*/ 413385 w 713154"/>
                <a:gd name="connsiteY19" fmla="*/ 459105 h 576120"/>
                <a:gd name="connsiteX20" fmla="*/ 413385 w 713154"/>
                <a:gd name="connsiteY20" fmla="*/ 459105 h 576120"/>
                <a:gd name="connsiteX21" fmla="*/ 413385 w 713154"/>
                <a:gd name="connsiteY21" fmla="*/ 459105 h 576120"/>
                <a:gd name="connsiteX22" fmla="*/ 437197 w 713154"/>
                <a:gd name="connsiteY22" fmla="*/ 423863 h 576120"/>
                <a:gd name="connsiteX23" fmla="*/ 428625 w 713154"/>
                <a:gd name="connsiteY23" fmla="*/ 385763 h 576120"/>
                <a:gd name="connsiteX24" fmla="*/ 420053 w 713154"/>
                <a:gd name="connsiteY24" fmla="*/ 367665 h 576120"/>
                <a:gd name="connsiteX25" fmla="*/ 401955 w 713154"/>
                <a:gd name="connsiteY25" fmla="*/ 329565 h 576120"/>
                <a:gd name="connsiteX26" fmla="*/ 369570 w 713154"/>
                <a:gd name="connsiteY26" fmla="*/ 285750 h 576120"/>
                <a:gd name="connsiteX27" fmla="*/ 305753 w 713154"/>
                <a:gd name="connsiteY27" fmla="*/ 284798 h 576120"/>
                <a:gd name="connsiteX28" fmla="*/ 248602 w 713154"/>
                <a:gd name="connsiteY28" fmla="*/ 296228 h 576120"/>
                <a:gd name="connsiteX29" fmla="*/ 217170 w 713154"/>
                <a:gd name="connsiteY29" fmla="*/ 349567 h 576120"/>
                <a:gd name="connsiteX30" fmla="*/ 194310 w 713154"/>
                <a:gd name="connsiteY30" fmla="*/ 370523 h 576120"/>
                <a:gd name="connsiteX31" fmla="*/ 170497 w 713154"/>
                <a:gd name="connsiteY31" fmla="*/ 378142 h 576120"/>
                <a:gd name="connsiteX32" fmla="*/ 169545 w 713154"/>
                <a:gd name="connsiteY32" fmla="*/ 378142 h 576120"/>
                <a:gd name="connsiteX33" fmla="*/ 168593 w 713154"/>
                <a:gd name="connsiteY33" fmla="*/ 376238 h 576120"/>
                <a:gd name="connsiteX34" fmla="*/ 155258 w 713154"/>
                <a:gd name="connsiteY34" fmla="*/ 351473 h 576120"/>
                <a:gd name="connsiteX35" fmla="*/ 140017 w 713154"/>
                <a:gd name="connsiteY35" fmla="*/ 328613 h 576120"/>
                <a:gd name="connsiteX36" fmla="*/ 129540 w 713154"/>
                <a:gd name="connsiteY36" fmla="*/ 314325 h 576120"/>
                <a:gd name="connsiteX37" fmla="*/ 105727 w 713154"/>
                <a:gd name="connsiteY37" fmla="*/ 286703 h 576120"/>
                <a:gd name="connsiteX38" fmla="*/ 80010 w 713154"/>
                <a:gd name="connsiteY38" fmla="*/ 271463 h 576120"/>
                <a:gd name="connsiteX39" fmla="*/ 63817 w 713154"/>
                <a:gd name="connsiteY39" fmla="*/ 258127 h 576120"/>
                <a:gd name="connsiteX40" fmla="*/ 53340 w 713154"/>
                <a:gd name="connsiteY40" fmla="*/ 220980 h 576120"/>
                <a:gd name="connsiteX41" fmla="*/ 49530 w 713154"/>
                <a:gd name="connsiteY41" fmla="*/ 208598 h 576120"/>
                <a:gd name="connsiteX42" fmla="*/ 38100 w 713154"/>
                <a:gd name="connsiteY42" fmla="*/ 199073 h 576120"/>
                <a:gd name="connsiteX43" fmla="*/ 38100 w 713154"/>
                <a:gd name="connsiteY43" fmla="*/ 176213 h 576120"/>
                <a:gd name="connsiteX44" fmla="*/ 23813 w 713154"/>
                <a:gd name="connsiteY44" fmla="*/ 188595 h 576120"/>
                <a:gd name="connsiteX45" fmla="*/ 10477 w 713154"/>
                <a:gd name="connsiteY45" fmla="*/ 198120 h 576120"/>
                <a:gd name="connsiteX46" fmla="*/ 0 w 713154"/>
                <a:gd name="connsiteY46" fmla="*/ 183833 h 576120"/>
                <a:gd name="connsiteX47" fmla="*/ 952 w 713154"/>
                <a:gd name="connsiteY47" fmla="*/ 180975 h 576120"/>
                <a:gd name="connsiteX48" fmla="*/ 34290 w 713154"/>
                <a:gd name="connsiteY48" fmla="*/ 131445 h 576120"/>
                <a:gd name="connsiteX49" fmla="*/ 84773 w 713154"/>
                <a:gd name="connsiteY49" fmla="*/ 104775 h 576120"/>
                <a:gd name="connsiteX50" fmla="*/ 127635 w 713154"/>
                <a:gd name="connsiteY50" fmla="*/ 96202 h 576120"/>
                <a:gd name="connsiteX51" fmla="*/ 140017 w 713154"/>
                <a:gd name="connsiteY51" fmla="*/ 66675 h 576120"/>
                <a:gd name="connsiteX52" fmla="*/ 140017 w 713154"/>
                <a:gd name="connsiteY52" fmla="*/ 66675 h 576120"/>
                <a:gd name="connsiteX53" fmla="*/ 140017 w 713154"/>
                <a:gd name="connsiteY53" fmla="*/ 66675 h 576120"/>
                <a:gd name="connsiteX54" fmla="*/ 129540 w 713154"/>
                <a:gd name="connsiteY54" fmla="*/ 43815 h 576120"/>
                <a:gd name="connsiteX55" fmla="*/ 151447 w 713154"/>
                <a:gd name="connsiteY55" fmla="*/ 34290 h 576120"/>
                <a:gd name="connsiteX56" fmla="*/ 149543 w 713154"/>
                <a:gd name="connsiteY56" fmla="*/ 0 h 576120"/>
                <a:gd name="connsiteX57" fmla="*/ 212408 w 713154"/>
                <a:gd name="connsiteY57" fmla="*/ 7620 h 576120"/>
                <a:gd name="connsiteX58" fmla="*/ 224790 w 713154"/>
                <a:gd name="connsiteY58" fmla="*/ 16193 h 576120"/>
                <a:gd name="connsiteX59" fmla="*/ 258127 w 713154"/>
                <a:gd name="connsiteY59" fmla="*/ 33338 h 576120"/>
                <a:gd name="connsiteX60" fmla="*/ 289560 w 713154"/>
                <a:gd name="connsiteY60" fmla="*/ 39052 h 576120"/>
                <a:gd name="connsiteX61" fmla="*/ 340043 w 713154"/>
                <a:gd name="connsiteY61" fmla="*/ 34290 h 576120"/>
                <a:gd name="connsiteX62" fmla="*/ 371475 w 713154"/>
                <a:gd name="connsiteY62" fmla="*/ 30480 h 576120"/>
                <a:gd name="connsiteX63" fmla="*/ 361950 w 713154"/>
                <a:gd name="connsiteY63" fmla="*/ 60960 h 576120"/>
                <a:gd name="connsiteX64" fmla="*/ 361950 w 713154"/>
                <a:gd name="connsiteY64" fmla="*/ 60960 h 576120"/>
                <a:gd name="connsiteX65" fmla="*/ 396240 w 713154"/>
                <a:gd name="connsiteY65" fmla="*/ 66675 h 576120"/>
                <a:gd name="connsiteX66" fmla="*/ 428625 w 713154"/>
                <a:gd name="connsiteY66" fmla="*/ 79057 h 576120"/>
                <a:gd name="connsiteX67" fmla="*/ 468630 w 713154"/>
                <a:gd name="connsiteY67" fmla="*/ 61913 h 576120"/>
                <a:gd name="connsiteX68" fmla="*/ 516255 w 713154"/>
                <a:gd name="connsiteY68" fmla="*/ 73343 h 576120"/>
                <a:gd name="connsiteX69" fmla="*/ 550545 w 713154"/>
                <a:gd name="connsiteY69" fmla="*/ 59055 h 576120"/>
                <a:gd name="connsiteX70" fmla="*/ 567690 w 713154"/>
                <a:gd name="connsiteY70" fmla="*/ 37148 h 576120"/>
                <a:gd name="connsiteX71" fmla="*/ 604837 w 713154"/>
                <a:gd name="connsiteY71" fmla="*/ 42863 h 576120"/>
                <a:gd name="connsiteX72" fmla="*/ 611505 w 713154"/>
                <a:gd name="connsiteY72" fmla="*/ 65723 h 576120"/>
                <a:gd name="connsiteX73" fmla="*/ 619125 w 713154"/>
                <a:gd name="connsiteY73" fmla="*/ 97155 h 576120"/>
                <a:gd name="connsiteX74" fmla="*/ 626745 w 713154"/>
                <a:gd name="connsiteY74" fmla="*/ 120015 h 576120"/>
                <a:gd name="connsiteX75" fmla="*/ 656273 w 713154"/>
                <a:gd name="connsiteY75" fmla="*/ 148590 h 576120"/>
                <a:gd name="connsiteX76" fmla="*/ 652462 w 713154"/>
                <a:gd name="connsiteY76" fmla="*/ 157163 h 576120"/>
                <a:gd name="connsiteX77" fmla="*/ 625793 w 713154"/>
                <a:gd name="connsiteY77" fmla="*/ 188595 h 576120"/>
                <a:gd name="connsiteX78" fmla="*/ 662940 w 713154"/>
                <a:gd name="connsiteY78" fmla="*/ 187643 h 576120"/>
                <a:gd name="connsiteX79" fmla="*/ 673418 w 713154"/>
                <a:gd name="connsiteY79" fmla="*/ 246698 h 576120"/>
                <a:gd name="connsiteX80" fmla="*/ 690562 w 713154"/>
                <a:gd name="connsiteY80" fmla="*/ 257175 h 576120"/>
                <a:gd name="connsiteX81" fmla="*/ 692468 w 713154"/>
                <a:gd name="connsiteY81" fmla="*/ 268605 h 576120"/>
                <a:gd name="connsiteX82" fmla="*/ 689610 w 713154"/>
                <a:gd name="connsiteY82" fmla="*/ 272415 h 576120"/>
                <a:gd name="connsiteX83" fmla="*/ 672465 w 713154"/>
                <a:gd name="connsiteY83" fmla="*/ 289560 h 576120"/>
                <a:gd name="connsiteX84" fmla="*/ 670560 w 713154"/>
                <a:gd name="connsiteY84" fmla="*/ 340042 h 576120"/>
                <a:gd name="connsiteX85" fmla="*/ 697230 w 713154"/>
                <a:gd name="connsiteY85" fmla="*/ 351473 h 576120"/>
                <a:gd name="connsiteX86" fmla="*/ 703898 w 713154"/>
                <a:gd name="connsiteY86" fmla="*/ 381000 h 576120"/>
                <a:gd name="connsiteX87" fmla="*/ 685800 w 713154"/>
                <a:gd name="connsiteY87" fmla="*/ 405765 h 576120"/>
                <a:gd name="connsiteX88" fmla="*/ 709612 w 713154"/>
                <a:gd name="connsiteY88" fmla="*/ 435292 h 576120"/>
                <a:gd name="connsiteX89" fmla="*/ 701993 w 713154"/>
                <a:gd name="connsiteY89" fmla="*/ 450533 h 5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713154" h="576120">
                  <a:moveTo>
                    <a:pt x="701993" y="450533"/>
                  </a:moveTo>
                  <a:cubicBezTo>
                    <a:pt x="700087" y="440055"/>
                    <a:pt x="692468" y="460058"/>
                    <a:pt x="687705" y="446723"/>
                  </a:cubicBezTo>
                  <a:cubicBezTo>
                    <a:pt x="674370" y="440055"/>
                    <a:pt x="652462" y="442913"/>
                    <a:pt x="658178" y="462915"/>
                  </a:cubicBezTo>
                  <a:cubicBezTo>
                    <a:pt x="649605" y="482917"/>
                    <a:pt x="686753" y="469583"/>
                    <a:pt x="680085" y="487680"/>
                  </a:cubicBezTo>
                  <a:cubicBezTo>
                    <a:pt x="689610" y="496253"/>
                    <a:pt x="667703" y="489585"/>
                    <a:pt x="670560" y="502920"/>
                  </a:cubicBezTo>
                  <a:cubicBezTo>
                    <a:pt x="666750" y="516255"/>
                    <a:pt x="667703" y="530543"/>
                    <a:pt x="655320" y="541973"/>
                  </a:cubicBezTo>
                  <a:cubicBezTo>
                    <a:pt x="642937" y="530543"/>
                    <a:pt x="622935" y="547688"/>
                    <a:pt x="619125" y="525780"/>
                  </a:cubicBezTo>
                  <a:cubicBezTo>
                    <a:pt x="601028" y="523875"/>
                    <a:pt x="610553" y="550545"/>
                    <a:pt x="595312" y="557213"/>
                  </a:cubicBezTo>
                  <a:cubicBezTo>
                    <a:pt x="592455" y="565785"/>
                    <a:pt x="590550" y="574358"/>
                    <a:pt x="579120" y="570548"/>
                  </a:cubicBezTo>
                  <a:cubicBezTo>
                    <a:pt x="563880" y="587693"/>
                    <a:pt x="561023" y="560070"/>
                    <a:pt x="548640" y="557213"/>
                  </a:cubicBezTo>
                  <a:cubicBezTo>
                    <a:pt x="541973" y="548640"/>
                    <a:pt x="523875" y="564833"/>
                    <a:pt x="532448" y="551498"/>
                  </a:cubicBezTo>
                  <a:cubicBezTo>
                    <a:pt x="547687" y="535305"/>
                    <a:pt x="538162" y="515303"/>
                    <a:pt x="536258" y="498158"/>
                  </a:cubicBezTo>
                  <a:cubicBezTo>
                    <a:pt x="541973" y="485775"/>
                    <a:pt x="530543" y="493395"/>
                    <a:pt x="534353" y="481013"/>
                  </a:cubicBezTo>
                  <a:cubicBezTo>
                    <a:pt x="533400" y="469583"/>
                    <a:pt x="534353" y="472440"/>
                    <a:pt x="529590" y="469583"/>
                  </a:cubicBezTo>
                  <a:cubicBezTo>
                    <a:pt x="534353" y="458153"/>
                    <a:pt x="527685" y="449580"/>
                    <a:pt x="517208" y="452438"/>
                  </a:cubicBezTo>
                  <a:cubicBezTo>
                    <a:pt x="520065" y="445770"/>
                    <a:pt x="518160" y="442913"/>
                    <a:pt x="511493" y="447675"/>
                  </a:cubicBezTo>
                  <a:cubicBezTo>
                    <a:pt x="508635" y="440055"/>
                    <a:pt x="508635" y="431483"/>
                    <a:pt x="501015" y="441008"/>
                  </a:cubicBezTo>
                  <a:cubicBezTo>
                    <a:pt x="488633" y="441960"/>
                    <a:pt x="478155" y="455295"/>
                    <a:pt x="474345" y="439103"/>
                  </a:cubicBezTo>
                  <a:cubicBezTo>
                    <a:pt x="460058" y="443865"/>
                    <a:pt x="441960" y="437198"/>
                    <a:pt x="435293" y="456248"/>
                  </a:cubicBezTo>
                  <a:cubicBezTo>
                    <a:pt x="432435" y="461010"/>
                    <a:pt x="420053" y="459105"/>
                    <a:pt x="413385" y="459105"/>
                  </a:cubicBezTo>
                  <a:lnTo>
                    <a:pt x="413385" y="459105"/>
                  </a:lnTo>
                  <a:lnTo>
                    <a:pt x="413385" y="459105"/>
                  </a:lnTo>
                  <a:cubicBezTo>
                    <a:pt x="421005" y="445770"/>
                    <a:pt x="424815" y="432435"/>
                    <a:pt x="437197" y="423863"/>
                  </a:cubicBezTo>
                  <a:cubicBezTo>
                    <a:pt x="427672" y="413385"/>
                    <a:pt x="423863" y="399098"/>
                    <a:pt x="428625" y="385763"/>
                  </a:cubicBezTo>
                  <a:cubicBezTo>
                    <a:pt x="419100" y="381953"/>
                    <a:pt x="406718" y="377190"/>
                    <a:pt x="420053" y="367665"/>
                  </a:cubicBezTo>
                  <a:cubicBezTo>
                    <a:pt x="426720" y="351473"/>
                    <a:pt x="401003" y="346710"/>
                    <a:pt x="401955" y="329565"/>
                  </a:cubicBezTo>
                  <a:cubicBezTo>
                    <a:pt x="393383" y="313373"/>
                    <a:pt x="381953" y="298133"/>
                    <a:pt x="369570" y="285750"/>
                  </a:cubicBezTo>
                  <a:cubicBezTo>
                    <a:pt x="348615" y="284798"/>
                    <a:pt x="326708" y="284798"/>
                    <a:pt x="305753" y="284798"/>
                  </a:cubicBezTo>
                  <a:cubicBezTo>
                    <a:pt x="295275" y="309563"/>
                    <a:pt x="266700" y="281940"/>
                    <a:pt x="248602" y="296228"/>
                  </a:cubicBezTo>
                  <a:cubicBezTo>
                    <a:pt x="240030" y="315278"/>
                    <a:pt x="229552" y="333375"/>
                    <a:pt x="217170" y="349567"/>
                  </a:cubicBezTo>
                  <a:cubicBezTo>
                    <a:pt x="209550" y="360045"/>
                    <a:pt x="193358" y="353378"/>
                    <a:pt x="194310" y="370523"/>
                  </a:cubicBezTo>
                  <a:cubicBezTo>
                    <a:pt x="187643" y="387667"/>
                    <a:pt x="176213" y="373380"/>
                    <a:pt x="170497" y="378142"/>
                  </a:cubicBezTo>
                  <a:lnTo>
                    <a:pt x="169545" y="378142"/>
                  </a:lnTo>
                  <a:cubicBezTo>
                    <a:pt x="169545" y="377190"/>
                    <a:pt x="169545" y="376238"/>
                    <a:pt x="168593" y="376238"/>
                  </a:cubicBezTo>
                  <a:cubicBezTo>
                    <a:pt x="167640" y="366713"/>
                    <a:pt x="159068" y="360045"/>
                    <a:pt x="155258" y="351473"/>
                  </a:cubicBezTo>
                  <a:cubicBezTo>
                    <a:pt x="151447" y="342900"/>
                    <a:pt x="140017" y="339090"/>
                    <a:pt x="140017" y="328613"/>
                  </a:cubicBezTo>
                  <a:cubicBezTo>
                    <a:pt x="140970" y="321945"/>
                    <a:pt x="134302" y="318135"/>
                    <a:pt x="129540" y="314325"/>
                  </a:cubicBezTo>
                  <a:cubicBezTo>
                    <a:pt x="122873" y="303848"/>
                    <a:pt x="114300" y="295275"/>
                    <a:pt x="105727" y="286703"/>
                  </a:cubicBezTo>
                  <a:cubicBezTo>
                    <a:pt x="95250" y="284798"/>
                    <a:pt x="88582" y="278130"/>
                    <a:pt x="80010" y="271463"/>
                  </a:cubicBezTo>
                  <a:cubicBezTo>
                    <a:pt x="75248" y="266700"/>
                    <a:pt x="66675" y="264795"/>
                    <a:pt x="63817" y="258127"/>
                  </a:cubicBezTo>
                  <a:cubicBezTo>
                    <a:pt x="57150" y="246698"/>
                    <a:pt x="52388" y="234315"/>
                    <a:pt x="53340" y="220980"/>
                  </a:cubicBezTo>
                  <a:cubicBezTo>
                    <a:pt x="52388" y="215265"/>
                    <a:pt x="59055" y="206692"/>
                    <a:pt x="49530" y="208598"/>
                  </a:cubicBezTo>
                  <a:cubicBezTo>
                    <a:pt x="43815" y="208598"/>
                    <a:pt x="35242" y="205740"/>
                    <a:pt x="38100" y="199073"/>
                  </a:cubicBezTo>
                  <a:cubicBezTo>
                    <a:pt x="36195" y="191452"/>
                    <a:pt x="35242" y="183833"/>
                    <a:pt x="38100" y="176213"/>
                  </a:cubicBezTo>
                  <a:cubicBezTo>
                    <a:pt x="30480" y="176213"/>
                    <a:pt x="27622" y="183833"/>
                    <a:pt x="23813" y="188595"/>
                  </a:cubicBezTo>
                  <a:cubicBezTo>
                    <a:pt x="20955" y="194310"/>
                    <a:pt x="16192" y="198120"/>
                    <a:pt x="10477" y="198120"/>
                  </a:cubicBezTo>
                  <a:cubicBezTo>
                    <a:pt x="6667" y="193358"/>
                    <a:pt x="2857" y="189548"/>
                    <a:pt x="0" y="183833"/>
                  </a:cubicBezTo>
                  <a:cubicBezTo>
                    <a:pt x="0" y="182880"/>
                    <a:pt x="952" y="181927"/>
                    <a:pt x="952" y="180975"/>
                  </a:cubicBezTo>
                  <a:cubicBezTo>
                    <a:pt x="17145" y="169545"/>
                    <a:pt x="25717" y="147638"/>
                    <a:pt x="34290" y="131445"/>
                  </a:cubicBezTo>
                  <a:cubicBezTo>
                    <a:pt x="43815" y="110490"/>
                    <a:pt x="71438" y="122873"/>
                    <a:pt x="84773" y="104775"/>
                  </a:cubicBezTo>
                  <a:cubicBezTo>
                    <a:pt x="96202" y="100013"/>
                    <a:pt x="122873" y="115252"/>
                    <a:pt x="127635" y="96202"/>
                  </a:cubicBezTo>
                  <a:cubicBezTo>
                    <a:pt x="141922" y="111443"/>
                    <a:pt x="139065" y="72390"/>
                    <a:pt x="140017" y="66675"/>
                  </a:cubicBezTo>
                  <a:lnTo>
                    <a:pt x="140017" y="66675"/>
                  </a:lnTo>
                  <a:cubicBezTo>
                    <a:pt x="140017" y="66675"/>
                    <a:pt x="140017" y="66675"/>
                    <a:pt x="140017" y="66675"/>
                  </a:cubicBezTo>
                  <a:cubicBezTo>
                    <a:pt x="131445" y="60007"/>
                    <a:pt x="110490" y="50482"/>
                    <a:pt x="129540" y="43815"/>
                  </a:cubicBezTo>
                  <a:cubicBezTo>
                    <a:pt x="136208" y="38100"/>
                    <a:pt x="147638" y="49530"/>
                    <a:pt x="151447" y="34290"/>
                  </a:cubicBezTo>
                  <a:cubicBezTo>
                    <a:pt x="158115" y="21907"/>
                    <a:pt x="144780" y="11430"/>
                    <a:pt x="149543" y="0"/>
                  </a:cubicBezTo>
                  <a:cubicBezTo>
                    <a:pt x="170497" y="952"/>
                    <a:pt x="193358" y="1905"/>
                    <a:pt x="212408" y="7620"/>
                  </a:cubicBezTo>
                  <a:cubicBezTo>
                    <a:pt x="207645" y="19050"/>
                    <a:pt x="217170" y="29527"/>
                    <a:pt x="224790" y="16193"/>
                  </a:cubicBezTo>
                  <a:cubicBezTo>
                    <a:pt x="233363" y="23813"/>
                    <a:pt x="247650" y="26670"/>
                    <a:pt x="258127" y="33338"/>
                  </a:cubicBezTo>
                  <a:cubicBezTo>
                    <a:pt x="271463" y="26670"/>
                    <a:pt x="277178" y="44768"/>
                    <a:pt x="289560" y="39052"/>
                  </a:cubicBezTo>
                  <a:cubicBezTo>
                    <a:pt x="304800" y="28575"/>
                    <a:pt x="322897" y="34290"/>
                    <a:pt x="340043" y="34290"/>
                  </a:cubicBezTo>
                  <a:cubicBezTo>
                    <a:pt x="348615" y="25718"/>
                    <a:pt x="363855" y="35243"/>
                    <a:pt x="371475" y="30480"/>
                  </a:cubicBezTo>
                  <a:cubicBezTo>
                    <a:pt x="365760" y="35243"/>
                    <a:pt x="362903" y="51435"/>
                    <a:pt x="361950" y="60960"/>
                  </a:cubicBezTo>
                  <a:cubicBezTo>
                    <a:pt x="361950" y="60960"/>
                    <a:pt x="361950" y="60960"/>
                    <a:pt x="361950" y="60960"/>
                  </a:cubicBezTo>
                  <a:cubicBezTo>
                    <a:pt x="371475" y="70485"/>
                    <a:pt x="386715" y="85725"/>
                    <a:pt x="396240" y="66675"/>
                  </a:cubicBezTo>
                  <a:cubicBezTo>
                    <a:pt x="405765" y="43815"/>
                    <a:pt x="429578" y="60960"/>
                    <a:pt x="428625" y="79057"/>
                  </a:cubicBezTo>
                  <a:cubicBezTo>
                    <a:pt x="440055" y="104775"/>
                    <a:pt x="451485" y="61913"/>
                    <a:pt x="468630" y="61913"/>
                  </a:cubicBezTo>
                  <a:cubicBezTo>
                    <a:pt x="484822" y="51435"/>
                    <a:pt x="501968" y="67627"/>
                    <a:pt x="516255" y="73343"/>
                  </a:cubicBezTo>
                  <a:cubicBezTo>
                    <a:pt x="534353" y="87630"/>
                    <a:pt x="536258" y="60960"/>
                    <a:pt x="550545" y="59055"/>
                  </a:cubicBezTo>
                  <a:cubicBezTo>
                    <a:pt x="561023" y="55245"/>
                    <a:pt x="582930" y="51435"/>
                    <a:pt x="567690" y="37148"/>
                  </a:cubicBezTo>
                  <a:cubicBezTo>
                    <a:pt x="567690" y="21907"/>
                    <a:pt x="599123" y="33338"/>
                    <a:pt x="604837" y="42863"/>
                  </a:cubicBezTo>
                  <a:cubicBezTo>
                    <a:pt x="606743" y="51435"/>
                    <a:pt x="601028" y="60960"/>
                    <a:pt x="611505" y="65723"/>
                  </a:cubicBezTo>
                  <a:cubicBezTo>
                    <a:pt x="603885" y="80010"/>
                    <a:pt x="628650" y="81915"/>
                    <a:pt x="619125" y="97155"/>
                  </a:cubicBezTo>
                  <a:cubicBezTo>
                    <a:pt x="615315" y="107632"/>
                    <a:pt x="610553" y="120968"/>
                    <a:pt x="626745" y="120015"/>
                  </a:cubicBezTo>
                  <a:cubicBezTo>
                    <a:pt x="628650" y="137160"/>
                    <a:pt x="648653" y="137160"/>
                    <a:pt x="656273" y="148590"/>
                  </a:cubicBezTo>
                  <a:cubicBezTo>
                    <a:pt x="652462" y="150495"/>
                    <a:pt x="662940" y="156210"/>
                    <a:pt x="652462" y="157163"/>
                  </a:cubicBezTo>
                  <a:cubicBezTo>
                    <a:pt x="640080" y="158115"/>
                    <a:pt x="628650" y="177165"/>
                    <a:pt x="625793" y="188595"/>
                  </a:cubicBezTo>
                  <a:cubicBezTo>
                    <a:pt x="638175" y="194310"/>
                    <a:pt x="653415" y="167640"/>
                    <a:pt x="662940" y="187643"/>
                  </a:cubicBezTo>
                  <a:cubicBezTo>
                    <a:pt x="662940" y="205740"/>
                    <a:pt x="652462" y="236220"/>
                    <a:pt x="673418" y="246698"/>
                  </a:cubicBezTo>
                  <a:cubicBezTo>
                    <a:pt x="687705" y="255270"/>
                    <a:pt x="668655" y="250508"/>
                    <a:pt x="690562" y="257175"/>
                  </a:cubicBezTo>
                  <a:cubicBezTo>
                    <a:pt x="691515" y="260985"/>
                    <a:pt x="691515" y="265748"/>
                    <a:pt x="692468" y="268605"/>
                  </a:cubicBezTo>
                  <a:lnTo>
                    <a:pt x="689610" y="272415"/>
                  </a:lnTo>
                  <a:cubicBezTo>
                    <a:pt x="687705" y="280988"/>
                    <a:pt x="676275" y="281940"/>
                    <a:pt x="672465" y="289560"/>
                  </a:cubicBezTo>
                  <a:cubicBezTo>
                    <a:pt x="674370" y="305753"/>
                    <a:pt x="671512" y="322898"/>
                    <a:pt x="670560" y="340042"/>
                  </a:cubicBezTo>
                  <a:cubicBezTo>
                    <a:pt x="677228" y="360045"/>
                    <a:pt x="700087" y="347663"/>
                    <a:pt x="697230" y="351473"/>
                  </a:cubicBezTo>
                  <a:cubicBezTo>
                    <a:pt x="691515" y="363855"/>
                    <a:pt x="686753" y="376238"/>
                    <a:pt x="703898" y="381000"/>
                  </a:cubicBezTo>
                  <a:cubicBezTo>
                    <a:pt x="707708" y="388620"/>
                    <a:pt x="681037" y="390525"/>
                    <a:pt x="685800" y="405765"/>
                  </a:cubicBezTo>
                  <a:cubicBezTo>
                    <a:pt x="680085" y="422910"/>
                    <a:pt x="711518" y="416242"/>
                    <a:pt x="709612" y="435292"/>
                  </a:cubicBezTo>
                  <a:cubicBezTo>
                    <a:pt x="716280" y="444817"/>
                    <a:pt x="713423" y="468630"/>
                    <a:pt x="701993" y="450533"/>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xmlns="" id="{780D5F0B-6BA7-47EE-A50F-729356D828DC}"/>
                </a:ext>
              </a:extLst>
            </p:cNvPr>
            <p:cNvSpPr/>
            <p:nvPr/>
          </p:nvSpPr>
          <p:spPr>
            <a:xfrm>
              <a:off x="3319176" y="1949932"/>
              <a:ext cx="447901" cy="379404"/>
            </a:xfrm>
            <a:custGeom>
              <a:avLst/>
              <a:gdLst>
                <a:gd name="connsiteX0" fmla="*/ 540406 w 540679"/>
                <a:gd name="connsiteY0" fmla="*/ 444173 h 457994"/>
                <a:gd name="connsiteX1" fmla="*/ 537549 w 540679"/>
                <a:gd name="connsiteY1" fmla="*/ 447983 h 457994"/>
                <a:gd name="connsiteX2" fmla="*/ 506116 w 540679"/>
                <a:gd name="connsiteY2" fmla="*/ 451793 h 457994"/>
                <a:gd name="connsiteX3" fmla="*/ 455634 w 540679"/>
                <a:gd name="connsiteY3" fmla="*/ 456556 h 457994"/>
                <a:gd name="connsiteX4" fmla="*/ 424201 w 540679"/>
                <a:gd name="connsiteY4" fmla="*/ 450841 h 457994"/>
                <a:gd name="connsiteX5" fmla="*/ 390864 w 540679"/>
                <a:gd name="connsiteY5" fmla="*/ 433696 h 457994"/>
                <a:gd name="connsiteX6" fmla="*/ 378481 w 540679"/>
                <a:gd name="connsiteY6" fmla="*/ 425123 h 457994"/>
                <a:gd name="connsiteX7" fmla="*/ 310854 w 540679"/>
                <a:gd name="connsiteY7" fmla="*/ 416551 h 457994"/>
                <a:gd name="connsiteX8" fmla="*/ 171789 w 540679"/>
                <a:gd name="connsiteY8" fmla="*/ 411788 h 457994"/>
                <a:gd name="connsiteX9" fmla="*/ 122259 w 540679"/>
                <a:gd name="connsiteY9" fmla="*/ 436553 h 457994"/>
                <a:gd name="connsiteX10" fmla="*/ 62251 w 540679"/>
                <a:gd name="connsiteY10" fmla="*/ 438458 h 457994"/>
                <a:gd name="connsiteX11" fmla="*/ 28914 w 540679"/>
                <a:gd name="connsiteY11" fmla="*/ 450841 h 457994"/>
                <a:gd name="connsiteX12" fmla="*/ 28914 w 540679"/>
                <a:gd name="connsiteY12" fmla="*/ 450841 h 457994"/>
                <a:gd name="connsiteX13" fmla="*/ 24151 w 540679"/>
                <a:gd name="connsiteY13" fmla="*/ 442268 h 457994"/>
                <a:gd name="connsiteX14" fmla="*/ 26056 w 540679"/>
                <a:gd name="connsiteY14" fmla="*/ 423218 h 457994"/>
                <a:gd name="connsiteX15" fmla="*/ 34629 w 540679"/>
                <a:gd name="connsiteY15" fmla="*/ 367973 h 457994"/>
                <a:gd name="connsiteX16" fmla="*/ 35581 w 540679"/>
                <a:gd name="connsiteY16" fmla="*/ 367973 h 457994"/>
                <a:gd name="connsiteX17" fmla="*/ 40344 w 540679"/>
                <a:gd name="connsiteY17" fmla="*/ 359401 h 457994"/>
                <a:gd name="connsiteX18" fmla="*/ 78444 w 540679"/>
                <a:gd name="connsiteY18" fmla="*/ 358448 h 457994"/>
                <a:gd name="connsiteX19" fmla="*/ 120354 w 540679"/>
                <a:gd name="connsiteY19" fmla="*/ 357496 h 457994"/>
                <a:gd name="connsiteX20" fmla="*/ 159406 w 540679"/>
                <a:gd name="connsiteY20" fmla="*/ 338446 h 457994"/>
                <a:gd name="connsiteX21" fmla="*/ 188934 w 540679"/>
                <a:gd name="connsiteY21" fmla="*/ 318443 h 457994"/>
                <a:gd name="connsiteX22" fmla="*/ 238464 w 540679"/>
                <a:gd name="connsiteY22" fmla="*/ 344161 h 457994"/>
                <a:gd name="connsiteX23" fmla="*/ 279421 w 540679"/>
                <a:gd name="connsiteY23" fmla="*/ 356543 h 457994"/>
                <a:gd name="connsiteX24" fmla="*/ 313711 w 540679"/>
                <a:gd name="connsiteY24" fmla="*/ 330826 h 457994"/>
                <a:gd name="connsiteX25" fmla="*/ 255609 w 540679"/>
                <a:gd name="connsiteY25" fmla="*/ 327016 h 457994"/>
                <a:gd name="connsiteX26" fmla="*/ 227986 w 540679"/>
                <a:gd name="connsiteY26" fmla="*/ 314633 h 457994"/>
                <a:gd name="connsiteX27" fmla="*/ 185124 w 540679"/>
                <a:gd name="connsiteY27" fmla="*/ 298441 h 457994"/>
                <a:gd name="connsiteX28" fmla="*/ 156549 w 540679"/>
                <a:gd name="connsiteY28" fmla="*/ 315586 h 457994"/>
                <a:gd name="connsiteX29" fmla="*/ 63204 w 540679"/>
                <a:gd name="connsiteY29" fmla="*/ 311776 h 457994"/>
                <a:gd name="connsiteX30" fmla="*/ 63204 w 540679"/>
                <a:gd name="connsiteY30" fmla="*/ 311776 h 457994"/>
                <a:gd name="connsiteX31" fmla="*/ 61299 w 540679"/>
                <a:gd name="connsiteY31" fmla="*/ 296536 h 457994"/>
                <a:gd name="connsiteX32" fmla="*/ 44154 w 540679"/>
                <a:gd name="connsiteY32" fmla="*/ 275581 h 457994"/>
                <a:gd name="connsiteX33" fmla="*/ 26056 w 540679"/>
                <a:gd name="connsiteY33" fmla="*/ 227003 h 457994"/>
                <a:gd name="connsiteX34" fmla="*/ 2244 w 540679"/>
                <a:gd name="connsiteY34" fmla="*/ 198428 h 457994"/>
                <a:gd name="connsiteX35" fmla="*/ 6054 w 540679"/>
                <a:gd name="connsiteY35" fmla="*/ 181283 h 457994"/>
                <a:gd name="connsiteX36" fmla="*/ 33676 w 540679"/>
                <a:gd name="connsiteY36" fmla="*/ 153661 h 457994"/>
                <a:gd name="connsiteX37" fmla="*/ 62251 w 540679"/>
                <a:gd name="connsiteY37" fmla="*/ 114608 h 457994"/>
                <a:gd name="connsiteX38" fmla="*/ 87969 w 540679"/>
                <a:gd name="connsiteY38" fmla="*/ 74603 h 457994"/>
                <a:gd name="connsiteX39" fmla="*/ 90826 w 540679"/>
                <a:gd name="connsiteY39" fmla="*/ 53648 h 457994"/>
                <a:gd name="connsiteX40" fmla="*/ 96541 w 540679"/>
                <a:gd name="connsiteY40" fmla="*/ 46981 h 457994"/>
                <a:gd name="connsiteX41" fmla="*/ 126069 w 540679"/>
                <a:gd name="connsiteY41" fmla="*/ 5071 h 457994"/>
                <a:gd name="connsiteX42" fmla="*/ 166074 w 540679"/>
                <a:gd name="connsiteY42" fmla="*/ 14596 h 457994"/>
                <a:gd name="connsiteX43" fmla="*/ 219414 w 540679"/>
                <a:gd name="connsiteY43" fmla="*/ 6023 h 457994"/>
                <a:gd name="connsiteX44" fmla="*/ 228939 w 540679"/>
                <a:gd name="connsiteY44" fmla="*/ 308 h 457994"/>
                <a:gd name="connsiteX45" fmla="*/ 277516 w 540679"/>
                <a:gd name="connsiteY45" fmla="*/ 4118 h 457994"/>
                <a:gd name="connsiteX46" fmla="*/ 320379 w 540679"/>
                <a:gd name="connsiteY46" fmla="*/ 33646 h 457994"/>
                <a:gd name="connsiteX47" fmla="*/ 345144 w 540679"/>
                <a:gd name="connsiteY47" fmla="*/ 55553 h 457994"/>
                <a:gd name="connsiteX48" fmla="*/ 368956 w 540679"/>
                <a:gd name="connsiteY48" fmla="*/ 58411 h 457994"/>
                <a:gd name="connsiteX49" fmla="*/ 376576 w 540679"/>
                <a:gd name="connsiteY49" fmla="*/ 67936 h 457994"/>
                <a:gd name="connsiteX50" fmla="*/ 388006 w 540679"/>
                <a:gd name="connsiteY50" fmla="*/ 111751 h 457994"/>
                <a:gd name="connsiteX51" fmla="*/ 402294 w 540679"/>
                <a:gd name="connsiteY51" fmla="*/ 127943 h 457994"/>
                <a:gd name="connsiteX52" fmla="*/ 415629 w 540679"/>
                <a:gd name="connsiteY52" fmla="*/ 143183 h 457994"/>
                <a:gd name="connsiteX53" fmla="*/ 421344 w 540679"/>
                <a:gd name="connsiteY53" fmla="*/ 156518 h 457994"/>
                <a:gd name="connsiteX54" fmla="*/ 448014 w 540679"/>
                <a:gd name="connsiteY54" fmla="*/ 175568 h 457994"/>
                <a:gd name="connsiteX55" fmla="*/ 473731 w 540679"/>
                <a:gd name="connsiteY55" fmla="*/ 205096 h 457994"/>
                <a:gd name="connsiteX56" fmla="*/ 473731 w 540679"/>
                <a:gd name="connsiteY56" fmla="*/ 205096 h 457994"/>
                <a:gd name="connsiteX57" fmla="*/ 479446 w 540679"/>
                <a:gd name="connsiteY57" fmla="*/ 247006 h 457994"/>
                <a:gd name="connsiteX58" fmla="*/ 488971 w 540679"/>
                <a:gd name="connsiteY58" fmla="*/ 285106 h 457994"/>
                <a:gd name="connsiteX59" fmla="*/ 484209 w 540679"/>
                <a:gd name="connsiteY59" fmla="*/ 313681 h 457994"/>
                <a:gd name="connsiteX60" fmla="*/ 497544 w 540679"/>
                <a:gd name="connsiteY60" fmla="*/ 352733 h 457994"/>
                <a:gd name="connsiteX61" fmla="*/ 521356 w 540679"/>
                <a:gd name="connsiteY61" fmla="*/ 353686 h 457994"/>
                <a:gd name="connsiteX62" fmla="*/ 537549 w 540679"/>
                <a:gd name="connsiteY62" fmla="*/ 388928 h 457994"/>
                <a:gd name="connsiteX63" fmla="*/ 536596 w 540679"/>
                <a:gd name="connsiteY63" fmla="*/ 406073 h 457994"/>
                <a:gd name="connsiteX64" fmla="*/ 540406 w 540679"/>
                <a:gd name="connsiteY64" fmla="*/ 444173 h 4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40679" h="457994">
                  <a:moveTo>
                    <a:pt x="540406" y="444173"/>
                  </a:moveTo>
                  <a:cubicBezTo>
                    <a:pt x="539454" y="446078"/>
                    <a:pt x="538501" y="447031"/>
                    <a:pt x="537549" y="447983"/>
                  </a:cubicBezTo>
                  <a:cubicBezTo>
                    <a:pt x="529929" y="452746"/>
                    <a:pt x="514689" y="443221"/>
                    <a:pt x="506116" y="451793"/>
                  </a:cubicBezTo>
                  <a:cubicBezTo>
                    <a:pt x="488971" y="451793"/>
                    <a:pt x="470874" y="445126"/>
                    <a:pt x="455634" y="456556"/>
                  </a:cubicBezTo>
                  <a:cubicBezTo>
                    <a:pt x="442299" y="463223"/>
                    <a:pt x="437536" y="444173"/>
                    <a:pt x="424201" y="450841"/>
                  </a:cubicBezTo>
                  <a:cubicBezTo>
                    <a:pt x="414676" y="444173"/>
                    <a:pt x="399436" y="440363"/>
                    <a:pt x="390864" y="433696"/>
                  </a:cubicBezTo>
                  <a:cubicBezTo>
                    <a:pt x="383244" y="447031"/>
                    <a:pt x="373719" y="436553"/>
                    <a:pt x="378481" y="425123"/>
                  </a:cubicBezTo>
                  <a:cubicBezTo>
                    <a:pt x="358479" y="418456"/>
                    <a:pt x="332761" y="418456"/>
                    <a:pt x="310854" y="416551"/>
                  </a:cubicBezTo>
                  <a:cubicBezTo>
                    <a:pt x="264181" y="414646"/>
                    <a:pt x="217509" y="413693"/>
                    <a:pt x="171789" y="411788"/>
                  </a:cubicBezTo>
                  <a:cubicBezTo>
                    <a:pt x="156549" y="421313"/>
                    <a:pt x="140356" y="432743"/>
                    <a:pt x="122259" y="436553"/>
                  </a:cubicBezTo>
                  <a:cubicBezTo>
                    <a:pt x="102256" y="436553"/>
                    <a:pt x="80349" y="425123"/>
                    <a:pt x="62251" y="438458"/>
                  </a:cubicBezTo>
                  <a:cubicBezTo>
                    <a:pt x="51774" y="448936"/>
                    <a:pt x="37486" y="441316"/>
                    <a:pt x="28914" y="450841"/>
                  </a:cubicBezTo>
                  <a:lnTo>
                    <a:pt x="28914" y="450841"/>
                  </a:lnTo>
                  <a:cubicBezTo>
                    <a:pt x="27009" y="447983"/>
                    <a:pt x="26056" y="445126"/>
                    <a:pt x="24151" y="442268"/>
                  </a:cubicBezTo>
                  <a:cubicBezTo>
                    <a:pt x="18436" y="436553"/>
                    <a:pt x="25104" y="429886"/>
                    <a:pt x="26056" y="423218"/>
                  </a:cubicBezTo>
                  <a:cubicBezTo>
                    <a:pt x="27961" y="405121"/>
                    <a:pt x="29866" y="386071"/>
                    <a:pt x="34629" y="367973"/>
                  </a:cubicBezTo>
                  <a:lnTo>
                    <a:pt x="35581" y="367973"/>
                  </a:lnTo>
                  <a:cubicBezTo>
                    <a:pt x="37486" y="365116"/>
                    <a:pt x="38439" y="362258"/>
                    <a:pt x="40344" y="359401"/>
                  </a:cubicBezTo>
                  <a:cubicBezTo>
                    <a:pt x="52726" y="354638"/>
                    <a:pt x="64156" y="359401"/>
                    <a:pt x="78444" y="358448"/>
                  </a:cubicBezTo>
                  <a:cubicBezTo>
                    <a:pt x="91779" y="356543"/>
                    <a:pt x="109876" y="364163"/>
                    <a:pt x="120354" y="357496"/>
                  </a:cubicBezTo>
                  <a:cubicBezTo>
                    <a:pt x="117496" y="333683"/>
                    <a:pt x="145119" y="340351"/>
                    <a:pt x="159406" y="338446"/>
                  </a:cubicBezTo>
                  <a:cubicBezTo>
                    <a:pt x="176551" y="347018"/>
                    <a:pt x="181314" y="327968"/>
                    <a:pt x="188934" y="318443"/>
                  </a:cubicBezTo>
                  <a:cubicBezTo>
                    <a:pt x="205126" y="326063"/>
                    <a:pt x="220366" y="340351"/>
                    <a:pt x="238464" y="344161"/>
                  </a:cubicBezTo>
                  <a:cubicBezTo>
                    <a:pt x="251799" y="347018"/>
                    <a:pt x="264181" y="361306"/>
                    <a:pt x="279421" y="356543"/>
                  </a:cubicBezTo>
                  <a:cubicBezTo>
                    <a:pt x="290851" y="347971"/>
                    <a:pt x="326094" y="353686"/>
                    <a:pt x="313711" y="330826"/>
                  </a:cubicBezTo>
                  <a:cubicBezTo>
                    <a:pt x="298471" y="305108"/>
                    <a:pt x="270849" y="347971"/>
                    <a:pt x="255609" y="327016"/>
                  </a:cubicBezTo>
                  <a:cubicBezTo>
                    <a:pt x="253704" y="310823"/>
                    <a:pt x="240369" y="309871"/>
                    <a:pt x="227986" y="314633"/>
                  </a:cubicBezTo>
                  <a:cubicBezTo>
                    <a:pt x="223224" y="296536"/>
                    <a:pt x="201316" y="287963"/>
                    <a:pt x="185124" y="298441"/>
                  </a:cubicBezTo>
                  <a:cubicBezTo>
                    <a:pt x="172741" y="292726"/>
                    <a:pt x="157501" y="301298"/>
                    <a:pt x="156549" y="315586"/>
                  </a:cubicBezTo>
                  <a:cubicBezTo>
                    <a:pt x="122259" y="313681"/>
                    <a:pt x="97494" y="312728"/>
                    <a:pt x="63204" y="311776"/>
                  </a:cubicBezTo>
                  <a:lnTo>
                    <a:pt x="63204" y="311776"/>
                  </a:lnTo>
                  <a:cubicBezTo>
                    <a:pt x="61299" y="307013"/>
                    <a:pt x="60346" y="301298"/>
                    <a:pt x="61299" y="296536"/>
                  </a:cubicBezTo>
                  <a:cubicBezTo>
                    <a:pt x="53679" y="289868"/>
                    <a:pt x="47964" y="283201"/>
                    <a:pt x="44154" y="275581"/>
                  </a:cubicBezTo>
                  <a:cubicBezTo>
                    <a:pt x="39391" y="259388"/>
                    <a:pt x="33676" y="242243"/>
                    <a:pt x="26056" y="227003"/>
                  </a:cubicBezTo>
                  <a:cubicBezTo>
                    <a:pt x="19389" y="216526"/>
                    <a:pt x="10816" y="207001"/>
                    <a:pt x="2244" y="198428"/>
                  </a:cubicBezTo>
                  <a:cubicBezTo>
                    <a:pt x="-3471" y="192713"/>
                    <a:pt x="3196" y="186046"/>
                    <a:pt x="6054" y="181283"/>
                  </a:cubicBezTo>
                  <a:cubicBezTo>
                    <a:pt x="16531" y="172711"/>
                    <a:pt x="26056" y="164138"/>
                    <a:pt x="33676" y="153661"/>
                  </a:cubicBezTo>
                  <a:cubicBezTo>
                    <a:pt x="45106" y="142231"/>
                    <a:pt x="53679" y="128896"/>
                    <a:pt x="62251" y="114608"/>
                  </a:cubicBezTo>
                  <a:cubicBezTo>
                    <a:pt x="70824" y="101273"/>
                    <a:pt x="80349" y="88891"/>
                    <a:pt x="87969" y="74603"/>
                  </a:cubicBezTo>
                  <a:cubicBezTo>
                    <a:pt x="88921" y="67936"/>
                    <a:pt x="89874" y="60316"/>
                    <a:pt x="90826" y="53648"/>
                  </a:cubicBezTo>
                  <a:cubicBezTo>
                    <a:pt x="93684" y="46981"/>
                    <a:pt x="94636" y="58411"/>
                    <a:pt x="96541" y="46981"/>
                  </a:cubicBezTo>
                  <a:cubicBezTo>
                    <a:pt x="111781" y="37456"/>
                    <a:pt x="103209" y="6023"/>
                    <a:pt x="126069" y="5071"/>
                  </a:cubicBezTo>
                  <a:cubicBezTo>
                    <a:pt x="138451" y="12691"/>
                    <a:pt x="149881" y="11738"/>
                    <a:pt x="166074" y="14596"/>
                  </a:cubicBezTo>
                  <a:cubicBezTo>
                    <a:pt x="183219" y="4118"/>
                    <a:pt x="200364" y="11738"/>
                    <a:pt x="219414" y="6023"/>
                  </a:cubicBezTo>
                  <a:cubicBezTo>
                    <a:pt x="219414" y="-4454"/>
                    <a:pt x="222271" y="3166"/>
                    <a:pt x="228939" y="308"/>
                  </a:cubicBezTo>
                  <a:cubicBezTo>
                    <a:pt x="240369" y="-1597"/>
                    <a:pt x="261324" y="6023"/>
                    <a:pt x="277516" y="4118"/>
                  </a:cubicBezTo>
                  <a:cubicBezTo>
                    <a:pt x="296566" y="1261"/>
                    <a:pt x="305139" y="21263"/>
                    <a:pt x="320379" y="33646"/>
                  </a:cubicBezTo>
                  <a:cubicBezTo>
                    <a:pt x="320379" y="36503"/>
                    <a:pt x="331809" y="65078"/>
                    <a:pt x="345144" y="55553"/>
                  </a:cubicBezTo>
                  <a:cubicBezTo>
                    <a:pt x="342286" y="61268"/>
                    <a:pt x="353716" y="61268"/>
                    <a:pt x="368956" y="58411"/>
                  </a:cubicBezTo>
                  <a:cubicBezTo>
                    <a:pt x="361336" y="66031"/>
                    <a:pt x="376576" y="61268"/>
                    <a:pt x="376576" y="67936"/>
                  </a:cubicBezTo>
                  <a:cubicBezTo>
                    <a:pt x="382291" y="82223"/>
                    <a:pt x="388006" y="97463"/>
                    <a:pt x="388006" y="111751"/>
                  </a:cubicBezTo>
                  <a:cubicBezTo>
                    <a:pt x="399436" y="111751"/>
                    <a:pt x="399436" y="119371"/>
                    <a:pt x="402294" y="127943"/>
                  </a:cubicBezTo>
                  <a:cubicBezTo>
                    <a:pt x="414676" y="123181"/>
                    <a:pt x="412771" y="135563"/>
                    <a:pt x="415629" y="143183"/>
                  </a:cubicBezTo>
                  <a:cubicBezTo>
                    <a:pt x="429916" y="146041"/>
                    <a:pt x="409914" y="155566"/>
                    <a:pt x="421344" y="156518"/>
                  </a:cubicBezTo>
                  <a:cubicBezTo>
                    <a:pt x="427059" y="166996"/>
                    <a:pt x="437536" y="169853"/>
                    <a:pt x="448014" y="175568"/>
                  </a:cubicBezTo>
                  <a:cubicBezTo>
                    <a:pt x="454681" y="186998"/>
                    <a:pt x="462301" y="199381"/>
                    <a:pt x="473731" y="205096"/>
                  </a:cubicBezTo>
                  <a:lnTo>
                    <a:pt x="473731" y="205096"/>
                  </a:lnTo>
                  <a:cubicBezTo>
                    <a:pt x="491829" y="219383"/>
                    <a:pt x="461349" y="235576"/>
                    <a:pt x="479446" y="247006"/>
                  </a:cubicBezTo>
                  <a:cubicBezTo>
                    <a:pt x="489924" y="255578"/>
                    <a:pt x="495639" y="270818"/>
                    <a:pt x="488971" y="285106"/>
                  </a:cubicBezTo>
                  <a:cubicBezTo>
                    <a:pt x="493734" y="295583"/>
                    <a:pt x="497544" y="307013"/>
                    <a:pt x="484209" y="313681"/>
                  </a:cubicBezTo>
                  <a:cubicBezTo>
                    <a:pt x="473731" y="328921"/>
                    <a:pt x="503259" y="337493"/>
                    <a:pt x="497544" y="352733"/>
                  </a:cubicBezTo>
                  <a:cubicBezTo>
                    <a:pt x="505164" y="366068"/>
                    <a:pt x="511831" y="338446"/>
                    <a:pt x="521356" y="353686"/>
                  </a:cubicBezTo>
                  <a:cubicBezTo>
                    <a:pt x="528976" y="365116"/>
                    <a:pt x="527071" y="380356"/>
                    <a:pt x="537549" y="388928"/>
                  </a:cubicBezTo>
                  <a:cubicBezTo>
                    <a:pt x="540406" y="396548"/>
                    <a:pt x="543264" y="396548"/>
                    <a:pt x="536596" y="406073"/>
                  </a:cubicBezTo>
                  <a:cubicBezTo>
                    <a:pt x="543264" y="417503"/>
                    <a:pt x="526119" y="433696"/>
                    <a:pt x="540406" y="444173"/>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xmlns="" id="{AE4F1F09-0BB8-43AF-A400-A1A15ECF0C1E}"/>
                </a:ext>
              </a:extLst>
            </p:cNvPr>
            <p:cNvSpPr/>
            <p:nvPr/>
          </p:nvSpPr>
          <p:spPr>
            <a:xfrm>
              <a:off x="3346348" y="2193871"/>
              <a:ext cx="232790" cy="60923"/>
            </a:xfrm>
            <a:custGeom>
              <a:avLst/>
              <a:gdLst>
                <a:gd name="connsiteX0" fmla="*/ 245269 w 281010"/>
                <a:gd name="connsiteY0" fmla="*/ 62114 h 73543"/>
                <a:gd name="connsiteX1" fmla="*/ 204311 w 281010"/>
                <a:gd name="connsiteY1" fmla="*/ 49731 h 73543"/>
                <a:gd name="connsiteX2" fmla="*/ 154781 w 281010"/>
                <a:gd name="connsiteY2" fmla="*/ 24014 h 73543"/>
                <a:gd name="connsiteX3" fmla="*/ 125254 w 281010"/>
                <a:gd name="connsiteY3" fmla="*/ 44016 h 73543"/>
                <a:gd name="connsiteX4" fmla="*/ 86201 w 281010"/>
                <a:gd name="connsiteY4" fmla="*/ 63066 h 73543"/>
                <a:gd name="connsiteX5" fmla="*/ 44291 w 281010"/>
                <a:gd name="connsiteY5" fmla="*/ 64019 h 73543"/>
                <a:gd name="connsiteX6" fmla="*/ 6191 w 281010"/>
                <a:gd name="connsiteY6" fmla="*/ 64971 h 73543"/>
                <a:gd name="connsiteX7" fmla="*/ 1429 w 281010"/>
                <a:gd name="connsiteY7" fmla="*/ 73544 h 73543"/>
                <a:gd name="connsiteX8" fmla="*/ 476 w 281010"/>
                <a:gd name="connsiteY8" fmla="*/ 73544 h 73543"/>
                <a:gd name="connsiteX9" fmla="*/ 476 w 281010"/>
                <a:gd name="connsiteY9" fmla="*/ 72591 h 73543"/>
                <a:gd name="connsiteX10" fmla="*/ 2381 w 281010"/>
                <a:gd name="connsiteY10" fmla="*/ 49731 h 73543"/>
                <a:gd name="connsiteX11" fmla="*/ 10954 w 281010"/>
                <a:gd name="connsiteY11" fmla="*/ 35444 h 73543"/>
                <a:gd name="connsiteX12" fmla="*/ 21431 w 281010"/>
                <a:gd name="connsiteY12" fmla="*/ 48779 h 73543"/>
                <a:gd name="connsiteX13" fmla="*/ 36671 w 281010"/>
                <a:gd name="connsiteY13" fmla="*/ 53541 h 73543"/>
                <a:gd name="connsiteX14" fmla="*/ 48101 w 281010"/>
                <a:gd name="connsiteY14" fmla="*/ 50684 h 73543"/>
                <a:gd name="connsiteX15" fmla="*/ 53816 w 281010"/>
                <a:gd name="connsiteY15" fmla="*/ 53541 h 73543"/>
                <a:gd name="connsiteX16" fmla="*/ 50006 w 281010"/>
                <a:gd name="connsiteY16" fmla="*/ 50684 h 73543"/>
                <a:gd name="connsiteX17" fmla="*/ 50959 w 281010"/>
                <a:gd name="connsiteY17" fmla="*/ 41159 h 73543"/>
                <a:gd name="connsiteX18" fmla="*/ 58579 w 281010"/>
                <a:gd name="connsiteY18" fmla="*/ 38301 h 73543"/>
                <a:gd name="connsiteX19" fmla="*/ 79534 w 281010"/>
                <a:gd name="connsiteY19" fmla="*/ 38301 h 73543"/>
                <a:gd name="connsiteX20" fmla="*/ 89059 w 281010"/>
                <a:gd name="connsiteY20" fmla="*/ 37349 h 73543"/>
                <a:gd name="connsiteX21" fmla="*/ 103346 w 281010"/>
                <a:gd name="connsiteY21" fmla="*/ 34491 h 73543"/>
                <a:gd name="connsiteX22" fmla="*/ 111919 w 281010"/>
                <a:gd name="connsiteY22" fmla="*/ 32586 h 73543"/>
                <a:gd name="connsiteX23" fmla="*/ 121444 w 281010"/>
                <a:gd name="connsiteY23" fmla="*/ 32586 h 73543"/>
                <a:gd name="connsiteX24" fmla="*/ 131921 w 281010"/>
                <a:gd name="connsiteY24" fmla="*/ 38301 h 73543"/>
                <a:gd name="connsiteX25" fmla="*/ 137636 w 281010"/>
                <a:gd name="connsiteY25" fmla="*/ 33539 h 73543"/>
                <a:gd name="connsiteX26" fmla="*/ 124301 w 281010"/>
                <a:gd name="connsiteY26" fmla="*/ 32586 h 73543"/>
                <a:gd name="connsiteX27" fmla="*/ 115729 w 281010"/>
                <a:gd name="connsiteY27" fmla="*/ 29729 h 73543"/>
                <a:gd name="connsiteX28" fmla="*/ 105251 w 281010"/>
                <a:gd name="connsiteY28" fmla="*/ 33539 h 73543"/>
                <a:gd name="connsiteX29" fmla="*/ 90964 w 281010"/>
                <a:gd name="connsiteY29" fmla="*/ 35444 h 73543"/>
                <a:gd name="connsiteX30" fmla="*/ 69056 w 281010"/>
                <a:gd name="connsiteY30" fmla="*/ 36396 h 73543"/>
                <a:gd name="connsiteX31" fmla="*/ 57626 w 281010"/>
                <a:gd name="connsiteY31" fmla="*/ 35444 h 73543"/>
                <a:gd name="connsiteX32" fmla="*/ 49054 w 281010"/>
                <a:gd name="connsiteY32" fmla="*/ 39254 h 73543"/>
                <a:gd name="connsiteX33" fmla="*/ 35719 w 281010"/>
                <a:gd name="connsiteY33" fmla="*/ 48779 h 73543"/>
                <a:gd name="connsiteX34" fmla="*/ 30956 w 281010"/>
                <a:gd name="connsiteY34" fmla="*/ 32586 h 73543"/>
                <a:gd name="connsiteX35" fmla="*/ 27146 w 281010"/>
                <a:gd name="connsiteY35" fmla="*/ 18299 h 73543"/>
                <a:gd name="connsiteX36" fmla="*/ 27146 w 281010"/>
                <a:gd name="connsiteY36" fmla="*/ 18299 h 73543"/>
                <a:gd name="connsiteX37" fmla="*/ 120491 w 281010"/>
                <a:gd name="connsiteY37" fmla="*/ 22109 h 73543"/>
                <a:gd name="connsiteX38" fmla="*/ 149066 w 281010"/>
                <a:gd name="connsiteY38" fmla="*/ 4964 h 73543"/>
                <a:gd name="connsiteX39" fmla="*/ 191929 w 281010"/>
                <a:gd name="connsiteY39" fmla="*/ 21156 h 73543"/>
                <a:gd name="connsiteX40" fmla="*/ 219551 w 281010"/>
                <a:gd name="connsiteY40" fmla="*/ 33539 h 73543"/>
                <a:gd name="connsiteX41" fmla="*/ 277654 w 281010"/>
                <a:gd name="connsiteY41" fmla="*/ 37349 h 73543"/>
                <a:gd name="connsiteX42" fmla="*/ 245269 w 281010"/>
                <a:gd name="connsiteY42" fmla="*/ 62114 h 7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010" h="73543">
                  <a:moveTo>
                    <a:pt x="245269" y="62114"/>
                  </a:moveTo>
                  <a:cubicBezTo>
                    <a:pt x="229076" y="67829"/>
                    <a:pt x="217646" y="52589"/>
                    <a:pt x="204311" y="49731"/>
                  </a:cubicBezTo>
                  <a:cubicBezTo>
                    <a:pt x="186214" y="45921"/>
                    <a:pt x="170974" y="31634"/>
                    <a:pt x="154781" y="24014"/>
                  </a:cubicBezTo>
                  <a:cubicBezTo>
                    <a:pt x="147161" y="34491"/>
                    <a:pt x="143351" y="53541"/>
                    <a:pt x="125254" y="44016"/>
                  </a:cubicBezTo>
                  <a:cubicBezTo>
                    <a:pt x="110966" y="45921"/>
                    <a:pt x="83344" y="39254"/>
                    <a:pt x="86201" y="63066"/>
                  </a:cubicBezTo>
                  <a:cubicBezTo>
                    <a:pt x="75724" y="69734"/>
                    <a:pt x="57626" y="62114"/>
                    <a:pt x="44291" y="64019"/>
                  </a:cubicBezTo>
                  <a:cubicBezTo>
                    <a:pt x="30004" y="64971"/>
                    <a:pt x="18574" y="59256"/>
                    <a:pt x="6191" y="64971"/>
                  </a:cubicBezTo>
                  <a:cubicBezTo>
                    <a:pt x="4286" y="67829"/>
                    <a:pt x="3334" y="70686"/>
                    <a:pt x="1429" y="73544"/>
                  </a:cubicBezTo>
                  <a:lnTo>
                    <a:pt x="476" y="73544"/>
                  </a:lnTo>
                  <a:cubicBezTo>
                    <a:pt x="476" y="72591"/>
                    <a:pt x="476" y="72591"/>
                    <a:pt x="476" y="72591"/>
                  </a:cubicBezTo>
                  <a:cubicBezTo>
                    <a:pt x="476" y="64971"/>
                    <a:pt x="-1429" y="57351"/>
                    <a:pt x="2381" y="49731"/>
                  </a:cubicBezTo>
                  <a:cubicBezTo>
                    <a:pt x="4286" y="44016"/>
                    <a:pt x="5239" y="37349"/>
                    <a:pt x="10954" y="35444"/>
                  </a:cubicBezTo>
                  <a:cubicBezTo>
                    <a:pt x="13811" y="40206"/>
                    <a:pt x="16669" y="45921"/>
                    <a:pt x="21431" y="48779"/>
                  </a:cubicBezTo>
                  <a:cubicBezTo>
                    <a:pt x="24289" y="53541"/>
                    <a:pt x="31909" y="56399"/>
                    <a:pt x="36671" y="53541"/>
                  </a:cubicBezTo>
                  <a:cubicBezTo>
                    <a:pt x="38576" y="50684"/>
                    <a:pt x="46196" y="45921"/>
                    <a:pt x="48101" y="50684"/>
                  </a:cubicBezTo>
                  <a:cubicBezTo>
                    <a:pt x="46196" y="55446"/>
                    <a:pt x="50959" y="57351"/>
                    <a:pt x="53816" y="53541"/>
                  </a:cubicBezTo>
                  <a:cubicBezTo>
                    <a:pt x="55721" y="50684"/>
                    <a:pt x="46196" y="57351"/>
                    <a:pt x="50006" y="50684"/>
                  </a:cubicBezTo>
                  <a:cubicBezTo>
                    <a:pt x="48101" y="47826"/>
                    <a:pt x="48101" y="44016"/>
                    <a:pt x="50959" y="41159"/>
                  </a:cubicBezTo>
                  <a:cubicBezTo>
                    <a:pt x="54769" y="40206"/>
                    <a:pt x="54769" y="34491"/>
                    <a:pt x="58579" y="38301"/>
                  </a:cubicBezTo>
                  <a:cubicBezTo>
                    <a:pt x="65246" y="41159"/>
                    <a:pt x="71914" y="37349"/>
                    <a:pt x="79534" y="38301"/>
                  </a:cubicBezTo>
                  <a:cubicBezTo>
                    <a:pt x="83344" y="37349"/>
                    <a:pt x="85249" y="36396"/>
                    <a:pt x="89059" y="37349"/>
                  </a:cubicBezTo>
                  <a:cubicBezTo>
                    <a:pt x="93821" y="38301"/>
                    <a:pt x="99536" y="35444"/>
                    <a:pt x="103346" y="34491"/>
                  </a:cubicBezTo>
                  <a:cubicBezTo>
                    <a:pt x="106204" y="38301"/>
                    <a:pt x="110014" y="36396"/>
                    <a:pt x="111919" y="32586"/>
                  </a:cubicBezTo>
                  <a:cubicBezTo>
                    <a:pt x="114776" y="26871"/>
                    <a:pt x="117634" y="35444"/>
                    <a:pt x="121444" y="32586"/>
                  </a:cubicBezTo>
                  <a:cubicBezTo>
                    <a:pt x="125254" y="33539"/>
                    <a:pt x="127159" y="39254"/>
                    <a:pt x="131921" y="38301"/>
                  </a:cubicBezTo>
                  <a:cubicBezTo>
                    <a:pt x="135731" y="41159"/>
                    <a:pt x="139541" y="33539"/>
                    <a:pt x="137636" y="33539"/>
                  </a:cubicBezTo>
                  <a:cubicBezTo>
                    <a:pt x="134779" y="40206"/>
                    <a:pt x="127159" y="36396"/>
                    <a:pt x="124301" y="32586"/>
                  </a:cubicBezTo>
                  <a:cubicBezTo>
                    <a:pt x="122396" y="28776"/>
                    <a:pt x="118586" y="32586"/>
                    <a:pt x="115729" y="29729"/>
                  </a:cubicBezTo>
                  <a:cubicBezTo>
                    <a:pt x="111919" y="24966"/>
                    <a:pt x="109061" y="34491"/>
                    <a:pt x="105251" y="33539"/>
                  </a:cubicBezTo>
                  <a:cubicBezTo>
                    <a:pt x="101441" y="27824"/>
                    <a:pt x="95726" y="36396"/>
                    <a:pt x="90964" y="35444"/>
                  </a:cubicBezTo>
                  <a:cubicBezTo>
                    <a:pt x="83344" y="34491"/>
                    <a:pt x="76676" y="35444"/>
                    <a:pt x="69056" y="36396"/>
                  </a:cubicBezTo>
                  <a:cubicBezTo>
                    <a:pt x="65246" y="34491"/>
                    <a:pt x="60484" y="39254"/>
                    <a:pt x="57626" y="35444"/>
                  </a:cubicBezTo>
                  <a:cubicBezTo>
                    <a:pt x="54769" y="34491"/>
                    <a:pt x="51911" y="37349"/>
                    <a:pt x="49054" y="39254"/>
                  </a:cubicBezTo>
                  <a:cubicBezTo>
                    <a:pt x="45244" y="43064"/>
                    <a:pt x="41434" y="46874"/>
                    <a:pt x="35719" y="48779"/>
                  </a:cubicBezTo>
                  <a:cubicBezTo>
                    <a:pt x="30956" y="44969"/>
                    <a:pt x="32861" y="38301"/>
                    <a:pt x="30956" y="32586"/>
                  </a:cubicBezTo>
                  <a:cubicBezTo>
                    <a:pt x="30004" y="27824"/>
                    <a:pt x="28099" y="23061"/>
                    <a:pt x="27146" y="18299"/>
                  </a:cubicBezTo>
                  <a:lnTo>
                    <a:pt x="27146" y="18299"/>
                  </a:lnTo>
                  <a:cubicBezTo>
                    <a:pt x="61436" y="19251"/>
                    <a:pt x="86201" y="20204"/>
                    <a:pt x="120491" y="22109"/>
                  </a:cubicBezTo>
                  <a:cubicBezTo>
                    <a:pt x="120491" y="6869"/>
                    <a:pt x="135731" y="-1704"/>
                    <a:pt x="149066" y="4964"/>
                  </a:cubicBezTo>
                  <a:cubicBezTo>
                    <a:pt x="165259" y="-6466"/>
                    <a:pt x="188119" y="3059"/>
                    <a:pt x="191929" y="21156"/>
                  </a:cubicBezTo>
                  <a:cubicBezTo>
                    <a:pt x="204311" y="15441"/>
                    <a:pt x="217646" y="17346"/>
                    <a:pt x="219551" y="33539"/>
                  </a:cubicBezTo>
                  <a:cubicBezTo>
                    <a:pt x="234791" y="54494"/>
                    <a:pt x="262414" y="12584"/>
                    <a:pt x="277654" y="37349"/>
                  </a:cubicBezTo>
                  <a:cubicBezTo>
                    <a:pt x="291941" y="59256"/>
                    <a:pt x="256699" y="53541"/>
                    <a:pt x="245269" y="62114"/>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14" name="Graphique 49">
              <a:extLst>
                <a:ext uri="{FF2B5EF4-FFF2-40B4-BE49-F238E27FC236}">
                  <a16:creationId xmlns:a16="http://schemas.microsoft.com/office/drawing/2014/main" xmlns="" id="{1140E6CC-39A7-4567-83E3-93EB6F3B698E}"/>
                </a:ext>
              </a:extLst>
            </p:cNvPr>
            <p:cNvSpPr/>
            <p:nvPr/>
          </p:nvSpPr>
          <p:spPr>
            <a:xfrm>
              <a:off x="3342209" y="2289769"/>
              <a:ext cx="242158" cy="155443"/>
            </a:xfrm>
            <a:custGeom>
              <a:avLst/>
              <a:gdLst>
                <a:gd name="connsiteX0" fmla="*/ 287655 w 292319"/>
                <a:gd name="connsiteY0" fmla="*/ 5715 h 187642"/>
                <a:gd name="connsiteX1" fmla="*/ 282893 w 292319"/>
                <a:gd name="connsiteY1" fmla="*/ 5715 h 187642"/>
                <a:gd name="connsiteX2" fmla="*/ 142875 w 292319"/>
                <a:gd name="connsiteY2" fmla="*/ 0 h 187642"/>
                <a:gd name="connsiteX3" fmla="*/ 93345 w 292319"/>
                <a:gd name="connsiteY3" fmla="*/ 24765 h 187642"/>
                <a:gd name="connsiteX4" fmla="*/ 33338 w 292319"/>
                <a:gd name="connsiteY4" fmla="*/ 26670 h 187642"/>
                <a:gd name="connsiteX5" fmla="*/ 0 w 292319"/>
                <a:gd name="connsiteY5" fmla="*/ 38100 h 187642"/>
                <a:gd name="connsiteX6" fmla="*/ 0 w 292319"/>
                <a:gd name="connsiteY6" fmla="*/ 38100 h 187642"/>
                <a:gd name="connsiteX7" fmla="*/ 7620 w 292319"/>
                <a:gd name="connsiteY7" fmla="*/ 42863 h 187642"/>
                <a:gd name="connsiteX8" fmla="*/ 36195 w 292319"/>
                <a:gd name="connsiteY8" fmla="*/ 53340 h 187642"/>
                <a:gd name="connsiteX9" fmla="*/ 40005 w 292319"/>
                <a:gd name="connsiteY9" fmla="*/ 77153 h 187642"/>
                <a:gd name="connsiteX10" fmla="*/ 57150 w 292319"/>
                <a:gd name="connsiteY10" fmla="*/ 83820 h 187642"/>
                <a:gd name="connsiteX11" fmla="*/ 70485 w 292319"/>
                <a:gd name="connsiteY11" fmla="*/ 87630 h 187642"/>
                <a:gd name="connsiteX12" fmla="*/ 78105 w 292319"/>
                <a:gd name="connsiteY12" fmla="*/ 100013 h 187642"/>
                <a:gd name="connsiteX13" fmla="*/ 122873 w 292319"/>
                <a:gd name="connsiteY13" fmla="*/ 84773 h 187642"/>
                <a:gd name="connsiteX14" fmla="*/ 163830 w 292319"/>
                <a:gd name="connsiteY14" fmla="*/ 80010 h 187642"/>
                <a:gd name="connsiteX15" fmla="*/ 169545 w 292319"/>
                <a:gd name="connsiteY15" fmla="*/ 88583 h 187642"/>
                <a:gd name="connsiteX16" fmla="*/ 125730 w 292319"/>
                <a:gd name="connsiteY16" fmla="*/ 93345 h 187642"/>
                <a:gd name="connsiteX17" fmla="*/ 113348 w 292319"/>
                <a:gd name="connsiteY17" fmla="*/ 104775 h 187642"/>
                <a:gd name="connsiteX18" fmla="*/ 120015 w 292319"/>
                <a:gd name="connsiteY18" fmla="*/ 124778 h 187642"/>
                <a:gd name="connsiteX19" fmla="*/ 115253 w 292319"/>
                <a:gd name="connsiteY19" fmla="*/ 149543 h 187642"/>
                <a:gd name="connsiteX20" fmla="*/ 122873 w 292319"/>
                <a:gd name="connsiteY20" fmla="*/ 166688 h 187642"/>
                <a:gd name="connsiteX21" fmla="*/ 147638 w 292319"/>
                <a:gd name="connsiteY21" fmla="*/ 167640 h 187642"/>
                <a:gd name="connsiteX22" fmla="*/ 140018 w 292319"/>
                <a:gd name="connsiteY22" fmla="*/ 187643 h 187642"/>
                <a:gd name="connsiteX23" fmla="*/ 173355 w 292319"/>
                <a:gd name="connsiteY23" fmla="*/ 138113 h 187642"/>
                <a:gd name="connsiteX24" fmla="*/ 223838 w 292319"/>
                <a:gd name="connsiteY24" fmla="*/ 111443 h 187642"/>
                <a:gd name="connsiteX25" fmla="*/ 266700 w 292319"/>
                <a:gd name="connsiteY25" fmla="*/ 102870 h 187642"/>
                <a:gd name="connsiteX26" fmla="*/ 279083 w 292319"/>
                <a:gd name="connsiteY26" fmla="*/ 73343 h 187642"/>
                <a:gd name="connsiteX27" fmla="*/ 279083 w 292319"/>
                <a:gd name="connsiteY27" fmla="*/ 73343 h 187642"/>
                <a:gd name="connsiteX28" fmla="*/ 279083 w 292319"/>
                <a:gd name="connsiteY28" fmla="*/ 73343 h 187642"/>
                <a:gd name="connsiteX29" fmla="*/ 268605 w 292319"/>
                <a:gd name="connsiteY29" fmla="*/ 50483 h 187642"/>
                <a:gd name="connsiteX30" fmla="*/ 290513 w 292319"/>
                <a:gd name="connsiteY30" fmla="*/ 40958 h 187642"/>
                <a:gd name="connsiteX31" fmla="*/ 287655 w 292319"/>
                <a:gd name="connsiteY31" fmla="*/ 5715 h 187642"/>
                <a:gd name="connsiteX32" fmla="*/ 40005 w 292319"/>
                <a:gd name="connsiteY32" fmla="*/ 168593 h 187642"/>
                <a:gd name="connsiteX33" fmla="*/ 42863 w 292319"/>
                <a:gd name="connsiteY33" fmla="*/ 180023 h 187642"/>
                <a:gd name="connsiteX34" fmla="*/ 59055 w 292319"/>
                <a:gd name="connsiteY34" fmla="*/ 171450 h 187642"/>
                <a:gd name="connsiteX35" fmla="*/ 64770 w 292319"/>
                <a:gd name="connsiteY35" fmla="*/ 164783 h 187642"/>
                <a:gd name="connsiteX36" fmla="*/ 53340 w 292319"/>
                <a:gd name="connsiteY36" fmla="*/ 163830 h 187642"/>
                <a:gd name="connsiteX37" fmla="*/ 40005 w 292319"/>
                <a:gd name="connsiteY37" fmla="*/ 168593 h 18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92319" h="187642">
                  <a:moveTo>
                    <a:pt x="287655" y="5715"/>
                  </a:moveTo>
                  <a:cubicBezTo>
                    <a:pt x="285750" y="5715"/>
                    <a:pt x="283845" y="5715"/>
                    <a:pt x="282893" y="5715"/>
                  </a:cubicBezTo>
                  <a:cubicBezTo>
                    <a:pt x="236220" y="3810"/>
                    <a:pt x="189548" y="1905"/>
                    <a:pt x="142875" y="0"/>
                  </a:cubicBezTo>
                  <a:cubicBezTo>
                    <a:pt x="127635" y="9525"/>
                    <a:pt x="111443" y="20955"/>
                    <a:pt x="93345" y="24765"/>
                  </a:cubicBezTo>
                  <a:cubicBezTo>
                    <a:pt x="73343" y="24765"/>
                    <a:pt x="51435" y="13335"/>
                    <a:pt x="33338" y="26670"/>
                  </a:cubicBezTo>
                  <a:cubicBezTo>
                    <a:pt x="22860" y="36195"/>
                    <a:pt x="8573" y="29528"/>
                    <a:pt x="0" y="38100"/>
                  </a:cubicBezTo>
                  <a:lnTo>
                    <a:pt x="0" y="38100"/>
                  </a:lnTo>
                  <a:cubicBezTo>
                    <a:pt x="1905" y="40958"/>
                    <a:pt x="4763" y="42863"/>
                    <a:pt x="7620" y="42863"/>
                  </a:cubicBezTo>
                  <a:cubicBezTo>
                    <a:pt x="17145" y="46673"/>
                    <a:pt x="26670" y="49530"/>
                    <a:pt x="36195" y="53340"/>
                  </a:cubicBezTo>
                  <a:cubicBezTo>
                    <a:pt x="36195" y="61913"/>
                    <a:pt x="34290" y="70485"/>
                    <a:pt x="40005" y="77153"/>
                  </a:cubicBezTo>
                  <a:cubicBezTo>
                    <a:pt x="43815" y="82868"/>
                    <a:pt x="51435" y="80963"/>
                    <a:pt x="57150" y="83820"/>
                  </a:cubicBezTo>
                  <a:cubicBezTo>
                    <a:pt x="61913" y="85725"/>
                    <a:pt x="72390" y="79058"/>
                    <a:pt x="70485" y="87630"/>
                  </a:cubicBezTo>
                  <a:cubicBezTo>
                    <a:pt x="69533" y="94298"/>
                    <a:pt x="70485" y="100965"/>
                    <a:pt x="78105" y="100013"/>
                  </a:cubicBezTo>
                  <a:cubicBezTo>
                    <a:pt x="94298" y="100013"/>
                    <a:pt x="107633" y="87630"/>
                    <a:pt x="122873" y="84773"/>
                  </a:cubicBezTo>
                  <a:cubicBezTo>
                    <a:pt x="136208" y="80963"/>
                    <a:pt x="150495" y="81915"/>
                    <a:pt x="163830" y="80010"/>
                  </a:cubicBezTo>
                  <a:cubicBezTo>
                    <a:pt x="172403" y="77153"/>
                    <a:pt x="173355" y="80963"/>
                    <a:pt x="169545" y="88583"/>
                  </a:cubicBezTo>
                  <a:cubicBezTo>
                    <a:pt x="155258" y="89535"/>
                    <a:pt x="139065" y="86678"/>
                    <a:pt x="125730" y="93345"/>
                  </a:cubicBezTo>
                  <a:cubicBezTo>
                    <a:pt x="121920" y="97155"/>
                    <a:pt x="113348" y="99060"/>
                    <a:pt x="113348" y="104775"/>
                  </a:cubicBezTo>
                  <a:cubicBezTo>
                    <a:pt x="114300" y="111443"/>
                    <a:pt x="119063" y="118110"/>
                    <a:pt x="120015" y="124778"/>
                  </a:cubicBezTo>
                  <a:cubicBezTo>
                    <a:pt x="118110" y="133350"/>
                    <a:pt x="111443" y="140970"/>
                    <a:pt x="115253" y="149543"/>
                  </a:cubicBezTo>
                  <a:cubicBezTo>
                    <a:pt x="115253" y="156210"/>
                    <a:pt x="120015" y="160973"/>
                    <a:pt x="122873" y="166688"/>
                  </a:cubicBezTo>
                  <a:cubicBezTo>
                    <a:pt x="130493" y="170498"/>
                    <a:pt x="139065" y="168593"/>
                    <a:pt x="147638" y="167640"/>
                  </a:cubicBezTo>
                  <a:cubicBezTo>
                    <a:pt x="142875" y="173355"/>
                    <a:pt x="141923" y="180975"/>
                    <a:pt x="140018" y="187643"/>
                  </a:cubicBezTo>
                  <a:cubicBezTo>
                    <a:pt x="156210" y="176213"/>
                    <a:pt x="164783" y="154305"/>
                    <a:pt x="173355" y="138113"/>
                  </a:cubicBezTo>
                  <a:cubicBezTo>
                    <a:pt x="182880" y="117158"/>
                    <a:pt x="210503" y="129540"/>
                    <a:pt x="223838" y="111443"/>
                  </a:cubicBezTo>
                  <a:cubicBezTo>
                    <a:pt x="235268" y="106680"/>
                    <a:pt x="261938" y="121920"/>
                    <a:pt x="266700" y="102870"/>
                  </a:cubicBezTo>
                  <a:cubicBezTo>
                    <a:pt x="280988" y="118110"/>
                    <a:pt x="278130" y="79058"/>
                    <a:pt x="279083" y="73343"/>
                  </a:cubicBezTo>
                  <a:lnTo>
                    <a:pt x="279083" y="73343"/>
                  </a:lnTo>
                  <a:cubicBezTo>
                    <a:pt x="279083" y="73343"/>
                    <a:pt x="279083" y="73343"/>
                    <a:pt x="279083" y="73343"/>
                  </a:cubicBezTo>
                  <a:cubicBezTo>
                    <a:pt x="270510" y="66675"/>
                    <a:pt x="249555" y="57150"/>
                    <a:pt x="268605" y="50483"/>
                  </a:cubicBezTo>
                  <a:cubicBezTo>
                    <a:pt x="275273" y="44768"/>
                    <a:pt x="286703" y="56198"/>
                    <a:pt x="290513" y="40958"/>
                  </a:cubicBezTo>
                  <a:cubicBezTo>
                    <a:pt x="297180" y="26670"/>
                    <a:pt x="282893" y="17145"/>
                    <a:pt x="287655" y="5715"/>
                  </a:cubicBezTo>
                  <a:close/>
                  <a:moveTo>
                    <a:pt x="40005" y="168593"/>
                  </a:moveTo>
                  <a:lnTo>
                    <a:pt x="42863" y="180023"/>
                  </a:lnTo>
                  <a:lnTo>
                    <a:pt x="59055" y="171450"/>
                  </a:lnTo>
                  <a:lnTo>
                    <a:pt x="64770" y="164783"/>
                  </a:lnTo>
                  <a:lnTo>
                    <a:pt x="53340" y="163830"/>
                  </a:lnTo>
                  <a:lnTo>
                    <a:pt x="40005" y="168593"/>
                  </a:lnTo>
                  <a:close/>
                </a:path>
              </a:pathLst>
            </a:custGeom>
            <a:solidFill>
              <a:srgbClr val="E7A996"/>
            </a:solidFill>
            <a:ln w="6350" cap="flat">
              <a:solidFill>
                <a:schemeClr val="bg1"/>
              </a:solidFill>
              <a:prstDash val="solid"/>
              <a:miter/>
            </a:ln>
          </p:spPr>
          <p:txBody>
            <a:bodyPr rtlCol="0" anchor="ctr"/>
            <a:lstStyle/>
            <a:p>
              <a:endParaRPr lang="fr-FR"/>
            </a:p>
          </p:txBody>
        </p:sp>
        <p:sp>
          <p:nvSpPr>
            <p:cNvPr id="15" name="Graphique 51">
              <a:extLst>
                <a:ext uri="{FF2B5EF4-FFF2-40B4-BE49-F238E27FC236}">
                  <a16:creationId xmlns:a16="http://schemas.microsoft.com/office/drawing/2014/main" xmlns="" id="{9CB843F1-1EA1-4291-B69D-51C55E85A316}"/>
                </a:ext>
              </a:extLst>
            </p:cNvPr>
            <p:cNvSpPr/>
            <p:nvPr/>
          </p:nvSpPr>
          <p:spPr>
            <a:xfrm>
              <a:off x="3963280" y="2476904"/>
              <a:ext cx="505204" cy="551487"/>
            </a:xfrm>
            <a:custGeom>
              <a:avLst/>
              <a:gdLst>
                <a:gd name="connsiteX0" fmla="*/ 605655 w 609852"/>
                <a:gd name="connsiteY0" fmla="*/ 221858 h 665722"/>
                <a:gd name="connsiteX1" fmla="*/ 595178 w 609852"/>
                <a:gd name="connsiteY1" fmla="*/ 181853 h 665722"/>
                <a:gd name="connsiteX2" fmla="*/ 594225 w 609852"/>
                <a:gd name="connsiteY2" fmla="*/ 150420 h 665722"/>
                <a:gd name="connsiteX3" fmla="*/ 597083 w 609852"/>
                <a:gd name="connsiteY3" fmla="*/ 136133 h 665722"/>
                <a:gd name="connsiteX4" fmla="*/ 595178 w 609852"/>
                <a:gd name="connsiteY4" fmla="*/ 135180 h 665722"/>
                <a:gd name="connsiteX5" fmla="*/ 569460 w 609852"/>
                <a:gd name="connsiteY5" fmla="*/ 113273 h 665722"/>
                <a:gd name="connsiteX6" fmla="*/ 545648 w 609852"/>
                <a:gd name="connsiteY6" fmla="*/ 91365 h 665722"/>
                <a:gd name="connsiteX7" fmla="*/ 545648 w 609852"/>
                <a:gd name="connsiteY7" fmla="*/ 91365 h 665722"/>
                <a:gd name="connsiteX8" fmla="*/ 512310 w 609852"/>
                <a:gd name="connsiteY8" fmla="*/ 87555 h 665722"/>
                <a:gd name="connsiteX9" fmla="*/ 467543 w 609852"/>
                <a:gd name="connsiteY9" fmla="*/ 96128 h 665722"/>
                <a:gd name="connsiteX10" fmla="*/ 435158 w 609852"/>
                <a:gd name="connsiteY10" fmla="*/ 117083 h 665722"/>
                <a:gd name="connsiteX11" fmla="*/ 420870 w 609852"/>
                <a:gd name="connsiteY11" fmla="*/ 112320 h 665722"/>
                <a:gd name="connsiteX12" fmla="*/ 409440 w 609852"/>
                <a:gd name="connsiteY12" fmla="*/ 107558 h 665722"/>
                <a:gd name="connsiteX13" fmla="*/ 392295 w 609852"/>
                <a:gd name="connsiteY13" fmla="*/ 101843 h 665722"/>
                <a:gd name="connsiteX14" fmla="*/ 390390 w 609852"/>
                <a:gd name="connsiteY14" fmla="*/ 99938 h 665722"/>
                <a:gd name="connsiteX15" fmla="*/ 373245 w 609852"/>
                <a:gd name="connsiteY15" fmla="*/ 76125 h 665722"/>
                <a:gd name="connsiteX16" fmla="*/ 362768 w 609852"/>
                <a:gd name="connsiteY16" fmla="*/ 58028 h 665722"/>
                <a:gd name="connsiteX17" fmla="*/ 340860 w 609852"/>
                <a:gd name="connsiteY17" fmla="*/ 44693 h 665722"/>
                <a:gd name="connsiteX18" fmla="*/ 322763 w 609852"/>
                <a:gd name="connsiteY18" fmla="*/ 31358 h 665722"/>
                <a:gd name="connsiteX19" fmla="*/ 320858 w 609852"/>
                <a:gd name="connsiteY19" fmla="*/ 30405 h 665722"/>
                <a:gd name="connsiteX20" fmla="*/ 286568 w 609852"/>
                <a:gd name="connsiteY20" fmla="*/ 35168 h 665722"/>
                <a:gd name="connsiteX21" fmla="*/ 250373 w 609852"/>
                <a:gd name="connsiteY21" fmla="*/ 45645 h 665722"/>
                <a:gd name="connsiteX22" fmla="*/ 250373 w 609852"/>
                <a:gd name="connsiteY22" fmla="*/ 18023 h 665722"/>
                <a:gd name="connsiteX23" fmla="*/ 233228 w 609852"/>
                <a:gd name="connsiteY23" fmla="*/ 4688 h 665722"/>
                <a:gd name="connsiteX24" fmla="*/ 218940 w 609852"/>
                <a:gd name="connsiteY24" fmla="*/ 13260 h 665722"/>
                <a:gd name="connsiteX25" fmla="*/ 206558 w 609852"/>
                <a:gd name="connsiteY25" fmla="*/ 22785 h 665722"/>
                <a:gd name="connsiteX26" fmla="*/ 189413 w 609852"/>
                <a:gd name="connsiteY26" fmla="*/ 36120 h 665722"/>
                <a:gd name="connsiteX27" fmla="*/ 172268 w 609852"/>
                <a:gd name="connsiteY27" fmla="*/ 58028 h 665722"/>
                <a:gd name="connsiteX28" fmla="*/ 137978 w 609852"/>
                <a:gd name="connsiteY28" fmla="*/ 39930 h 665722"/>
                <a:gd name="connsiteX29" fmla="*/ 119880 w 609852"/>
                <a:gd name="connsiteY29" fmla="*/ 28500 h 665722"/>
                <a:gd name="connsiteX30" fmla="*/ 90353 w 609852"/>
                <a:gd name="connsiteY30" fmla="*/ 51360 h 665722"/>
                <a:gd name="connsiteX31" fmla="*/ 78923 w 609852"/>
                <a:gd name="connsiteY31" fmla="*/ 50408 h 665722"/>
                <a:gd name="connsiteX32" fmla="*/ 77018 w 609852"/>
                <a:gd name="connsiteY32" fmla="*/ 54218 h 665722"/>
                <a:gd name="connsiteX33" fmla="*/ 59873 w 609852"/>
                <a:gd name="connsiteY33" fmla="*/ 71363 h 665722"/>
                <a:gd name="connsiteX34" fmla="*/ 57968 w 609852"/>
                <a:gd name="connsiteY34" fmla="*/ 121845 h 665722"/>
                <a:gd name="connsiteX35" fmla="*/ 84638 w 609852"/>
                <a:gd name="connsiteY35" fmla="*/ 133275 h 665722"/>
                <a:gd name="connsiteX36" fmla="*/ 91305 w 609852"/>
                <a:gd name="connsiteY36" fmla="*/ 162803 h 665722"/>
                <a:gd name="connsiteX37" fmla="*/ 73208 w 609852"/>
                <a:gd name="connsiteY37" fmla="*/ 187568 h 665722"/>
                <a:gd name="connsiteX38" fmla="*/ 97020 w 609852"/>
                <a:gd name="connsiteY38" fmla="*/ 217095 h 665722"/>
                <a:gd name="connsiteX39" fmla="*/ 86543 w 609852"/>
                <a:gd name="connsiteY39" fmla="*/ 233288 h 665722"/>
                <a:gd name="connsiteX40" fmla="*/ 72255 w 609852"/>
                <a:gd name="connsiteY40" fmla="*/ 229478 h 665722"/>
                <a:gd name="connsiteX41" fmla="*/ 42728 w 609852"/>
                <a:gd name="connsiteY41" fmla="*/ 245670 h 665722"/>
                <a:gd name="connsiteX42" fmla="*/ 64635 w 609852"/>
                <a:gd name="connsiteY42" fmla="*/ 270435 h 665722"/>
                <a:gd name="connsiteX43" fmla="*/ 55110 w 609852"/>
                <a:gd name="connsiteY43" fmla="*/ 285675 h 665722"/>
                <a:gd name="connsiteX44" fmla="*/ 39870 w 609852"/>
                <a:gd name="connsiteY44" fmla="*/ 324728 h 665722"/>
                <a:gd name="connsiteX45" fmla="*/ 13200 w 609852"/>
                <a:gd name="connsiteY45" fmla="*/ 319965 h 665722"/>
                <a:gd name="connsiteX46" fmla="*/ 15105 w 609852"/>
                <a:gd name="connsiteY46" fmla="*/ 322823 h 665722"/>
                <a:gd name="connsiteX47" fmla="*/ 30345 w 609852"/>
                <a:gd name="connsiteY47" fmla="*/ 367590 h 665722"/>
                <a:gd name="connsiteX48" fmla="*/ 15105 w 609852"/>
                <a:gd name="connsiteY48" fmla="*/ 415215 h 665722"/>
                <a:gd name="connsiteX49" fmla="*/ 8438 w 609852"/>
                <a:gd name="connsiteY49" fmla="*/ 438075 h 665722"/>
                <a:gd name="connsiteX50" fmla="*/ 17010 w 609852"/>
                <a:gd name="connsiteY50" fmla="*/ 445695 h 665722"/>
                <a:gd name="connsiteX51" fmla="*/ 59873 w 609852"/>
                <a:gd name="connsiteY51" fmla="*/ 455220 h 665722"/>
                <a:gd name="connsiteX52" fmla="*/ 74160 w 609852"/>
                <a:gd name="connsiteY52" fmla="*/ 479033 h 665722"/>
                <a:gd name="connsiteX53" fmla="*/ 92258 w 609852"/>
                <a:gd name="connsiteY53" fmla="*/ 494273 h 665722"/>
                <a:gd name="connsiteX54" fmla="*/ 111308 w 609852"/>
                <a:gd name="connsiteY54" fmla="*/ 516180 h 665722"/>
                <a:gd name="connsiteX55" fmla="*/ 116070 w 609852"/>
                <a:gd name="connsiteY55" fmla="*/ 556185 h 665722"/>
                <a:gd name="connsiteX56" fmla="*/ 105593 w 609852"/>
                <a:gd name="connsiteY56" fmla="*/ 570473 h 665722"/>
                <a:gd name="connsiteX57" fmla="*/ 97020 w 609852"/>
                <a:gd name="connsiteY57" fmla="*/ 594285 h 665722"/>
                <a:gd name="connsiteX58" fmla="*/ 95115 w 609852"/>
                <a:gd name="connsiteY58" fmla="*/ 657150 h 665722"/>
                <a:gd name="connsiteX59" fmla="*/ 98925 w 609852"/>
                <a:gd name="connsiteY59" fmla="*/ 659055 h 665722"/>
                <a:gd name="connsiteX60" fmla="*/ 100830 w 609852"/>
                <a:gd name="connsiteY60" fmla="*/ 664770 h 665722"/>
                <a:gd name="connsiteX61" fmla="*/ 100830 w 609852"/>
                <a:gd name="connsiteY61" fmla="*/ 665723 h 665722"/>
                <a:gd name="connsiteX62" fmla="*/ 126548 w 609852"/>
                <a:gd name="connsiteY62" fmla="*/ 660008 h 665722"/>
                <a:gd name="connsiteX63" fmla="*/ 171315 w 609852"/>
                <a:gd name="connsiteY63" fmla="*/ 636195 h 665722"/>
                <a:gd name="connsiteX64" fmla="*/ 241800 w 609852"/>
                <a:gd name="connsiteY64" fmla="*/ 610478 h 665722"/>
                <a:gd name="connsiteX65" fmla="*/ 277995 w 609852"/>
                <a:gd name="connsiteY65" fmla="*/ 595238 h 665722"/>
                <a:gd name="connsiteX66" fmla="*/ 315143 w 609852"/>
                <a:gd name="connsiteY66" fmla="*/ 589523 h 665722"/>
                <a:gd name="connsiteX67" fmla="*/ 392295 w 609852"/>
                <a:gd name="connsiteY67" fmla="*/ 579045 h 665722"/>
                <a:gd name="connsiteX68" fmla="*/ 458970 w 609852"/>
                <a:gd name="connsiteY68" fmla="*/ 573330 h 665722"/>
                <a:gd name="connsiteX69" fmla="*/ 493260 w 609852"/>
                <a:gd name="connsiteY69" fmla="*/ 581903 h 665722"/>
                <a:gd name="connsiteX70" fmla="*/ 535170 w 609852"/>
                <a:gd name="connsiteY70" fmla="*/ 591428 h 665722"/>
                <a:gd name="connsiteX71" fmla="*/ 535170 w 609852"/>
                <a:gd name="connsiteY71" fmla="*/ 591428 h 665722"/>
                <a:gd name="connsiteX72" fmla="*/ 573270 w 609852"/>
                <a:gd name="connsiteY72" fmla="*/ 568568 h 665722"/>
                <a:gd name="connsiteX73" fmla="*/ 576128 w 609852"/>
                <a:gd name="connsiteY73" fmla="*/ 544755 h 665722"/>
                <a:gd name="connsiteX74" fmla="*/ 555173 w 609852"/>
                <a:gd name="connsiteY74" fmla="*/ 526658 h 665722"/>
                <a:gd name="connsiteX75" fmla="*/ 550410 w 609852"/>
                <a:gd name="connsiteY75" fmla="*/ 504750 h 665722"/>
                <a:gd name="connsiteX76" fmla="*/ 531360 w 609852"/>
                <a:gd name="connsiteY76" fmla="*/ 439980 h 665722"/>
                <a:gd name="connsiteX77" fmla="*/ 546600 w 609852"/>
                <a:gd name="connsiteY77" fmla="*/ 380925 h 665722"/>
                <a:gd name="connsiteX78" fmla="*/ 561840 w 609852"/>
                <a:gd name="connsiteY78" fmla="*/ 339968 h 665722"/>
                <a:gd name="connsiteX79" fmla="*/ 578033 w 609852"/>
                <a:gd name="connsiteY79" fmla="*/ 299963 h 665722"/>
                <a:gd name="connsiteX80" fmla="*/ 600893 w 609852"/>
                <a:gd name="connsiteY80" fmla="*/ 267578 h 665722"/>
                <a:gd name="connsiteX81" fmla="*/ 605655 w 609852"/>
                <a:gd name="connsiteY81" fmla="*/ 221858 h 665722"/>
                <a:gd name="connsiteX82" fmla="*/ 322763 w 609852"/>
                <a:gd name="connsiteY82" fmla="*/ 346635 h 665722"/>
                <a:gd name="connsiteX83" fmla="*/ 320858 w 609852"/>
                <a:gd name="connsiteY83" fmla="*/ 356160 h 665722"/>
                <a:gd name="connsiteX84" fmla="*/ 309428 w 609852"/>
                <a:gd name="connsiteY84" fmla="*/ 361875 h 665722"/>
                <a:gd name="connsiteX85" fmla="*/ 316095 w 609852"/>
                <a:gd name="connsiteY85" fmla="*/ 369495 h 665722"/>
                <a:gd name="connsiteX86" fmla="*/ 318000 w 609852"/>
                <a:gd name="connsiteY86" fmla="*/ 375210 h 665722"/>
                <a:gd name="connsiteX87" fmla="*/ 316095 w 609852"/>
                <a:gd name="connsiteY87" fmla="*/ 392355 h 665722"/>
                <a:gd name="connsiteX88" fmla="*/ 299903 w 609852"/>
                <a:gd name="connsiteY88" fmla="*/ 379020 h 665722"/>
                <a:gd name="connsiteX89" fmla="*/ 287520 w 609852"/>
                <a:gd name="connsiteY89" fmla="*/ 369495 h 665722"/>
                <a:gd name="connsiteX90" fmla="*/ 279900 w 609852"/>
                <a:gd name="connsiteY90" fmla="*/ 362828 h 665722"/>
                <a:gd name="connsiteX91" fmla="*/ 282758 w 609852"/>
                <a:gd name="connsiteY91" fmla="*/ 362828 h 665722"/>
                <a:gd name="connsiteX92" fmla="*/ 276090 w 609852"/>
                <a:gd name="connsiteY92" fmla="*/ 359018 h 665722"/>
                <a:gd name="connsiteX93" fmla="*/ 281805 w 609852"/>
                <a:gd name="connsiteY93" fmla="*/ 350445 h 665722"/>
                <a:gd name="connsiteX94" fmla="*/ 278948 w 609852"/>
                <a:gd name="connsiteY94" fmla="*/ 340920 h 665722"/>
                <a:gd name="connsiteX95" fmla="*/ 283710 w 609852"/>
                <a:gd name="connsiteY95" fmla="*/ 328538 h 665722"/>
                <a:gd name="connsiteX96" fmla="*/ 284663 w 609852"/>
                <a:gd name="connsiteY96" fmla="*/ 321870 h 665722"/>
                <a:gd name="connsiteX97" fmla="*/ 286568 w 609852"/>
                <a:gd name="connsiteY97" fmla="*/ 314250 h 665722"/>
                <a:gd name="connsiteX98" fmla="*/ 286568 w 609852"/>
                <a:gd name="connsiteY98" fmla="*/ 307583 h 665722"/>
                <a:gd name="connsiteX99" fmla="*/ 290378 w 609852"/>
                <a:gd name="connsiteY99" fmla="*/ 304725 h 665722"/>
                <a:gd name="connsiteX100" fmla="*/ 290378 w 609852"/>
                <a:gd name="connsiteY100" fmla="*/ 293295 h 665722"/>
                <a:gd name="connsiteX101" fmla="*/ 301808 w 609852"/>
                <a:gd name="connsiteY101" fmla="*/ 279008 h 665722"/>
                <a:gd name="connsiteX102" fmla="*/ 309428 w 609852"/>
                <a:gd name="connsiteY102" fmla="*/ 271388 h 665722"/>
                <a:gd name="connsiteX103" fmla="*/ 309428 w 609852"/>
                <a:gd name="connsiteY103" fmla="*/ 271388 h 665722"/>
                <a:gd name="connsiteX104" fmla="*/ 307523 w 609852"/>
                <a:gd name="connsiteY104" fmla="*/ 276150 h 665722"/>
                <a:gd name="connsiteX105" fmla="*/ 306570 w 609852"/>
                <a:gd name="connsiteY105" fmla="*/ 292343 h 665722"/>
                <a:gd name="connsiteX106" fmla="*/ 306570 w 609852"/>
                <a:gd name="connsiteY106" fmla="*/ 292343 h 665722"/>
                <a:gd name="connsiteX107" fmla="*/ 305618 w 609852"/>
                <a:gd name="connsiteY107" fmla="*/ 291390 h 665722"/>
                <a:gd name="connsiteX108" fmla="*/ 296093 w 609852"/>
                <a:gd name="connsiteY108" fmla="*/ 309488 h 665722"/>
                <a:gd name="connsiteX109" fmla="*/ 304665 w 609852"/>
                <a:gd name="connsiteY109" fmla="*/ 305678 h 665722"/>
                <a:gd name="connsiteX110" fmla="*/ 297998 w 609852"/>
                <a:gd name="connsiteY110" fmla="*/ 329490 h 665722"/>
                <a:gd name="connsiteX111" fmla="*/ 292283 w 609852"/>
                <a:gd name="connsiteY111" fmla="*/ 335205 h 665722"/>
                <a:gd name="connsiteX112" fmla="*/ 290378 w 609852"/>
                <a:gd name="connsiteY112" fmla="*/ 348540 h 665722"/>
                <a:gd name="connsiteX113" fmla="*/ 289425 w 609852"/>
                <a:gd name="connsiteY113" fmla="*/ 346635 h 665722"/>
                <a:gd name="connsiteX114" fmla="*/ 294188 w 609852"/>
                <a:gd name="connsiteY114" fmla="*/ 355208 h 665722"/>
                <a:gd name="connsiteX115" fmla="*/ 297998 w 609852"/>
                <a:gd name="connsiteY115" fmla="*/ 359970 h 665722"/>
                <a:gd name="connsiteX116" fmla="*/ 299903 w 609852"/>
                <a:gd name="connsiteY116" fmla="*/ 348540 h 665722"/>
                <a:gd name="connsiteX117" fmla="*/ 304665 w 609852"/>
                <a:gd name="connsiteY117" fmla="*/ 344730 h 665722"/>
                <a:gd name="connsiteX118" fmla="*/ 305618 w 609852"/>
                <a:gd name="connsiteY118" fmla="*/ 339015 h 665722"/>
                <a:gd name="connsiteX119" fmla="*/ 311333 w 609852"/>
                <a:gd name="connsiteY119" fmla="*/ 337110 h 665722"/>
                <a:gd name="connsiteX120" fmla="*/ 316095 w 609852"/>
                <a:gd name="connsiteY120" fmla="*/ 333300 h 665722"/>
                <a:gd name="connsiteX121" fmla="*/ 313238 w 609852"/>
                <a:gd name="connsiteY121" fmla="*/ 347588 h 665722"/>
                <a:gd name="connsiteX122" fmla="*/ 322763 w 609852"/>
                <a:gd name="connsiteY122" fmla="*/ 346635 h 6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609852" h="665722">
                  <a:moveTo>
                    <a:pt x="605655" y="221858"/>
                  </a:moveTo>
                  <a:cubicBezTo>
                    <a:pt x="602798" y="207570"/>
                    <a:pt x="602798" y="194235"/>
                    <a:pt x="595178" y="181853"/>
                  </a:cubicBezTo>
                  <a:cubicBezTo>
                    <a:pt x="574223" y="176138"/>
                    <a:pt x="601845" y="160898"/>
                    <a:pt x="594225" y="150420"/>
                  </a:cubicBezTo>
                  <a:cubicBezTo>
                    <a:pt x="597083" y="145658"/>
                    <a:pt x="598988" y="140895"/>
                    <a:pt x="597083" y="136133"/>
                  </a:cubicBezTo>
                  <a:cubicBezTo>
                    <a:pt x="597083" y="136133"/>
                    <a:pt x="596130" y="136133"/>
                    <a:pt x="595178" y="135180"/>
                  </a:cubicBezTo>
                  <a:cubicBezTo>
                    <a:pt x="584700" y="154230"/>
                    <a:pt x="573270" y="123750"/>
                    <a:pt x="569460" y="113273"/>
                  </a:cubicBezTo>
                  <a:cubicBezTo>
                    <a:pt x="560888" y="110415"/>
                    <a:pt x="548505" y="96128"/>
                    <a:pt x="545648" y="91365"/>
                  </a:cubicBezTo>
                  <a:lnTo>
                    <a:pt x="545648" y="91365"/>
                  </a:lnTo>
                  <a:cubicBezTo>
                    <a:pt x="536123" y="99938"/>
                    <a:pt x="524693" y="81840"/>
                    <a:pt x="512310" y="87555"/>
                  </a:cubicBezTo>
                  <a:cubicBezTo>
                    <a:pt x="496118" y="81840"/>
                    <a:pt x="479925" y="88508"/>
                    <a:pt x="467543" y="96128"/>
                  </a:cubicBezTo>
                  <a:cubicBezTo>
                    <a:pt x="453255" y="95175"/>
                    <a:pt x="438968" y="102795"/>
                    <a:pt x="435158" y="117083"/>
                  </a:cubicBezTo>
                  <a:cubicBezTo>
                    <a:pt x="425633" y="118988"/>
                    <a:pt x="430395" y="117083"/>
                    <a:pt x="420870" y="112320"/>
                  </a:cubicBezTo>
                  <a:cubicBezTo>
                    <a:pt x="413250" y="112320"/>
                    <a:pt x="418013" y="98033"/>
                    <a:pt x="409440" y="107558"/>
                  </a:cubicBezTo>
                  <a:cubicBezTo>
                    <a:pt x="398963" y="108510"/>
                    <a:pt x="400868" y="112320"/>
                    <a:pt x="392295" y="101843"/>
                  </a:cubicBezTo>
                  <a:cubicBezTo>
                    <a:pt x="391343" y="100890"/>
                    <a:pt x="390390" y="100890"/>
                    <a:pt x="390390" y="99938"/>
                  </a:cubicBezTo>
                  <a:cubicBezTo>
                    <a:pt x="391343" y="87555"/>
                    <a:pt x="366578" y="92318"/>
                    <a:pt x="373245" y="76125"/>
                  </a:cubicBezTo>
                  <a:cubicBezTo>
                    <a:pt x="364673" y="59933"/>
                    <a:pt x="368483" y="72315"/>
                    <a:pt x="362768" y="58028"/>
                  </a:cubicBezTo>
                  <a:cubicBezTo>
                    <a:pt x="361815" y="51360"/>
                    <a:pt x="354195" y="38978"/>
                    <a:pt x="340860" y="44693"/>
                  </a:cubicBezTo>
                  <a:cubicBezTo>
                    <a:pt x="328478" y="46598"/>
                    <a:pt x="323715" y="39930"/>
                    <a:pt x="322763" y="31358"/>
                  </a:cubicBezTo>
                  <a:lnTo>
                    <a:pt x="320858" y="30405"/>
                  </a:lnTo>
                  <a:cubicBezTo>
                    <a:pt x="310380" y="25643"/>
                    <a:pt x="296093" y="31358"/>
                    <a:pt x="286568" y="35168"/>
                  </a:cubicBezTo>
                  <a:cubicBezTo>
                    <a:pt x="282758" y="48503"/>
                    <a:pt x="261803" y="64695"/>
                    <a:pt x="250373" y="45645"/>
                  </a:cubicBezTo>
                  <a:cubicBezTo>
                    <a:pt x="257040" y="37073"/>
                    <a:pt x="257993" y="24690"/>
                    <a:pt x="250373" y="18023"/>
                  </a:cubicBezTo>
                  <a:cubicBezTo>
                    <a:pt x="260850" y="4688"/>
                    <a:pt x="245610" y="-6742"/>
                    <a:pt x="233228" y="4688"/>
                  </a:cubicBezTo>
                  <a:cubicBezTo>
                    <a:pt x="238943" y="14213"/>
                    <a:pt x="227513" y="20880"/>
                    <a:pt x="218940" y="13260"/>
                  </a:cubicBezTo>
                  <a:cubicBezTo>
                    <a:pt x="212273" y="-1027"/>
                    <a:pt x="205605" y="14213"/>
                    <a:pt x="206558" y="22785"/>
                  </a:cubicBezTo>
                  <a:cubicBezTo>
                    <a:pt x="216083" y="37073"/>
                    <a:pt x="199890" y="38978"/>
                    <a:pt x="189413" y="36120"/>
                  </a:cubicBezTo>
                  <a:cubicBezTo>
                    <a:pt x="170363" y="33263"/>
                    <a:pt x="182745" y="53265"/>
                    <a:pt x="172268" y="58028"/>
                  </a:cubicBezTo>
                  <a:cubicBezTo>
                    <a:pt x="164648" y="44693"/>
                    <a:pt x="143693" y="53265"/>
                    <a:pt x="137978" y="39930"/>
                  </a:cubicBezTo>
                  <a:cubicBezTo>
                    <a:pt x="137025" y="58980"/>
                    <a:pt x="132263" y="16118"/>
                    <a:pt x="119880" y="28500"/>
                  </a:cubicBezTo>
                  <a:cubicBezTo>
                    <a:pt x="102735" y="21833"/>
                    <a:pt x="99878" y="43740"/>
                    <a:pt x="90353" y="51360"/>
                  </a:cubicBezTo>
                  <a:cubicBezTo>
                    <a:pt x="81780" y="57075"/>
                    <a:pt x="79875" y="55170"/>
                    <a:pt x="78923" y="50408"/>
                  </a:cubicBezTo>
                  <a:lnTo>
                    <a:pt x="77018" y="54218"/>
                  </a:lnTo>
                  <a:cubicBezTo>
                    <a:pt x="75113" y="62790"/>
                    <a:pt x="63683" y="63743"/>
                    <a:pt x="59873" y="71363"/>
                  </a:cubicBezTo>
                  <a:cubicBezTo>
                    <a:pt x="61778" y="87555"/>
                    <a:pt x="58920" y="104700"/>
                    <a:pt x="57968" y="121845"/>
                  </a:cubicBezTo>
                  <a:cubicBezTo>
                    <a:pt x="64635" y="141848"/>
                    <a:pt x="87495" y="129465"/>
                    <a:pt x="84638" y="133275"/>
                  </a:cubicBezTo>
                  <a:cubicBezTo>
                    <a:pt x="78923" y="145658"/>
                    <a:pt x="74160" y="158040"/>
                    <a:pt x="91305" y="162803"/>
                  </a:cubicBezTo>
                  <a:cubicBezTo>
                    <a:pt x="95115" y="170423"/>
                    <a:pt x="68445" y="172328"/>
                    <a:pt x="73208" y="187568"/>
                  </a:cubicBezTo>
                  <a:cubicBezTo>
                    <a:pt x="67493" y="204713"/>
                    <a:pt x="98925" y="198045"/>
                    <a:pt x="97020" y="217095"/>
                  </a:cubicBezTo>
                  <a:cubicBezTo>
                    <a:pt x="100830" y="226620"/>
                    <a:pt x="97973" y="251385"/>
                    <a:pt x="86543" y="233288"/>
                  </a:cubicBezTo>
                  <a:cubicBezTo>
                    <a:pt x="84638" y="222810"/>
                    <a:pt x="77018" y="242813"/>
                    <a:pt x="72255" y="229478"/>
                  </a:cubicBezTo>
                  <a:cubicBezTo>
                    <a:pt x="58920" y="222810"/>
                    <a:pt x="37013" y="225668"/>
                    <a:pt x="42728" y="245670"/>
                  </a:cubicBezTo>
                  <a:cubicBezTo>
                    <a:pt x="34155" y="265673"/>
                    <a:pt x="71303" y="252338"/>
                    <a:pt x="64635" y="270435"/>
                  </a:cubicBezTo>
                  <a:cubicBezTo>
                    <a:pt x="74160" y="279008"/>
                    <a:pt x="52253" y="272340"/>
                    <a:pt x="55110" y="285675"/>
                  </a:cubicBezTo>
                  <a:cubicBezTo>
                    <a:pt x="51300" y="299010"/>
                    <a:pt x="52253" y="313298"/>
                    <a:pt x="39870" y="324728"/>
                  </a:cubicBezTo>
                  <a:cubicBezTo>
                    <a:pt x="32250" y="317108"/>
                    <a:pt x="20820" y="321870"/>
                    <a:pt x="13200" y="319965"/>
                  </a:cubicBezTo>
                  <a:lnTo>
                    <a:pt x="15105" y="322823"/>
                  </a:lnTo>
                  <a:cubicBezTo>
                    <a:pt x="23678" y="336158"/>
                    <a:pt x="21773" y="353303"/>
                    <a:pt x="30345" y="367590"/>
                  </a:cubicBezTo>
                  <a:cubicBezTo>
                    <a:pt x="28440" y="383783"/>
                    <a:pt x="30345" y="403785"/>
                    <a:pt x="15105" y="415215"/>
                  </a:cubicBezTo>
                  <a:cubicBezTo>
                    <a:pt x="7485" y="422835"/>
                    <a:pt x="-10612" y="433313"/>
                    <a:pt x="8438" y="438075"/>
                  </a:cubicBezTo>
                  <a:cubicBezTo>
                    <a:pt x="17963" y="435218"/>
                    <a:pt x="17010" y="433313"/>
                    <a:pt x="17010" y="445695"/>
                  </a:cubicBezTo>
                  <a:cubicBezTo>
                    <a:pt x="28440" y="453315"/>
                    <a:pt x="44633" y="457125"/>
                    <a:pt x="59873" y="455220"/>
                  </a:cubicBezTo>
                  <a:cubicBezTo>
                    <a:pt x="72255" y="456173"/>
                    <a:pt x="75113" y="478080"/>
                    <a:pt x="74160" y="479033"/>
                  </a:cubicBezTo>
                  <a:cubicBezTo>
                    <a:pt x="77970" y="484748"/>
                    <a:pt x="81780" y="497130"/>
                    <a:pt x="92258" y="494273"/>
                  </a:cubicBezTo>
                  <a:cubicBezTo>
                    <a:pt x="101783" y="504750"/>
                    <a:pt x="117975" y="499035"/>
                    <a:pt x="111308" y="516180"/>
                  </a:cubicBezTo>
                  <a:cubicBezTo>
                    <a:pt x="120833" y="529515"/>
                    <a:pt x="104640" y="545708"/>
                    <a:pt x="116070" y="556185"/>
                  </a:cubicBezTo>
                  <a:cubicBezTo>
                    <a:pt x="111308" y="561900"/>
                    <a:pt x="103688" y="558090"/>
                    <a:pt x="105593" y="570473"/>
                  </a:cubicBezTo>
                  <a:cubicBezTo>
                    <a:pt x="101783" y="579998"/>
                    <a:pt x="92258" y="582855"/>
                    <a:pt x="97020" y="594285"/>
                  </a:cubicBezTo>
                  <a:cubicBezTo>
                    <a:pt x="89400" y="610478"/>
                    <a:pt x="97973" y="638100"/>
                    <a:pt x="95115" y="657150"/>
                  </a:cubicBezTo>
                  <a:lnTo>
                    <a:pt x="98925" y="659055"/>
                  </a:lnTo>
                  <a:lnTo>
                    <a:pt x="100830" y="664770"/>
                  </a:lnTo>
                  <a:lnTo>
                    <a:pt x="100830" y="665723"/>
                  </a:lnTo>
                  <a:cubicBezTo>
                    <a:pt x="109403" y="663818"/>
                    <a:pt x="119880" y="665723"/>
                    <a:pt x="126548" y="660008"/>
                  </a:cubicBezTo>
                  <a:cubicBezTo>
                    <a:pt x="140835" y="650483"/>
                    <a:pt x="157980" y="646673"/>
                    <a:pt x="171315" y="636195"/>
                  </a:cubicBezTo>
                  <a:cubicBezTo>
                    <a:pt x="194175" y="626670"/>
                    <a:pt x="217988" y="618098"/>
                    <a:pt x="241800" y="610478"/>
                  </a:cubicBezTo>
                  <a:cubicBezTo>
                    <a:pt x="253230" y="604763"/>
                    <a:pt x="264660" y="597143"/>
                    <a:pt x="277995" y="595238"/>
                  </a:cubicBezTo>
                  <a:cubicBezTo>
                    <a:pt x="290378" y="593333"/>
                    <a:pt x="302760" y="586665"/>
                    <a:pt x="315143" y="589523"/>
                  </a:cubicBezTo>
                  <a:cubicBezTo>
                    <a:pt x="339908" y="583808"/>
                    <a:pt x="366578" y="582855"/>
                    <a:pt x="392295" y="579045"/>
                  </a:cubicBezTo>
                  <a:cubicBezTo>
                    <a:pt x="414203" y="576188"/>
                    <a:pt x="437063" y="574283"/>
                    <a:pt x="458970" y="573330"/>
                  </a:cubicBezTo>
                  <a:cubicBezTo>
                    <a:pt x="471353" y="571425"/>
                    <a:pt x="481830" y="580950"/>
                    <a:pt x="493260" y="581903"/>
                  </a:cubicBezTo>
                  <a:cubicBezTo>
                    <a:pt x="507548" y="583808"/>
                    <a:pt x="520883" y="587618"/>
                    <a:pt x="535170" y="591428"/>
                  </a:cubicBezTo>
                  <a:lnTo>
                    <a:pt x="535170" y="591428"/>
                  </a:lnTo>
                  <a:cubicBezTo>
                    <a:pt x="542790" y="576188"/>
                    <a:pt x="582795" y="603810"/>
                    <a:pt x="573270" y="568568"/>
                  </a:cubicBezTo>
                  <a:cubicBezTo>
                    <a:pt x="567555" y="556185"/>
                    <a:pt x="583748" y="556185"/>
                    <a:pt x="576128" y="544755"/>
                  </a:cubicBezTo>
                  <a:cubicBezTo>
                    <a:pt x="578033" y="529515"/>
                    <a:pt x="566603" y="526658"/>
                    <a:pt x="555173" y="526658"/>
                  </a:cubicBezTo>
                  <a:cubicBezTo>
                    <a:pt x="555173" y="518085"/>
                    <a:pt x="544695" y="515228"/>
                    <a:pt x="550410" y="504750"/>
                  </a:cubicBezTo>
                  <a:cubicBezTo>
                    <a:pt x="544695" y="482843"/>
                    <a:pt x="536123" y="461888"/>
                    <a:pt x="531360" y="439980"/>
                  </a:cubicBezTo>
                  <a:cubicBezTo>
                    <a:pt x="529455" y="418073"/>
                    <a:pt x="531360" y="398070"/>
                    <a:pt x="546600" y="380925"/>
                  </a:cubicBezTo>
                  <a:cubicBezTo>
                    <a:pt x="561840" y="373305"/>
                    <a:pt x="557078" y="354255"/>
                    <a:pt x="561840" y="339968"/>
                  </a:cubicBezTo>
                  <a:cubicBezTo>
                    <a:pt x="563745" y="325680"/>
                    <a:pt x="569460" y="311393"/>
                    <a:pt x="578033" y="299963"/>
                  </a:cubicBezTo>
                  <a:cubicBezTo>
                    <a:pt x="579938" y="283770"/>
                    <a:pt x="602798" y="284723"/>
                    <a:pt x="600893" y="267578"/>
                  </a:cubicBezTo>
                  <a:cubicBezTo>
                    <a:pt x="618990" y="262815"/>
                    <a:pt x="603750" y="236145"/>
                    <a:pt x="605655" y="221858"/>
                  </a:cubicBezTo>
                  <a:close/>
                  <a:moveTo>
                    <a:pt x="322763" y="346635"/>
                  </a:moveTo>
                  <a:cubicBezTo>
                    <a:pt x="315143" y="349493"/>
                    <a:pt x="305618" y="360923"/>
                    <a:pt x="320858" y="356160"/>
                  </a:cubicBezTo>
                  <a:cubicBezTo>
                    <a:pt x="320858" y="359970"/>
                    <a:pt x="302760" y="360923"/>
                    <a:pt x="309428" y="361875"/>
                  </a:cubicBezTo>
                  <a:cubicBezTo>
                    <a:pt x="309428" y="370448"/>
                    <a:pt x="317048" y="370448"/>
                    <a:pt x="316095" y="369495"/>
                  </a:cubicBezTo>
                  <a:cubicBezTo>
                    <a:pt x="319905" y="370448"/>
                    <a:pt x="320858" y="375210"/>
                    <a:pt x="318000" y="375210"/>
                  </a:cubicBezTo>
                  <a:cubicBezTo>
                    <a:pt x="304665" y="376163"/>
                    <a:pt x="331335" y="385688"/>
                    <a:pt x="316095" y="392355"/>
                  </a:cubicBezTo>
                  <a:cubicBezTo>
                    <a:pt x="313238" y="387593"/>
                    <a:pt x="306570" y="381878"/>
                    <a:pt x="299903" y="379020"/>
                  </a:cubicBezTo>
                  <a:cubicBezTo>
                    <a:pt x="295140" y="373305"/>
                    <a:pt x="279900" y="381878"/>
                    <a:pt x="287520" y="369495"/>
                  </a:cubicBezTo>
                  <a:cubicBezTo>
                    <a:pt x="279900" y="369495"/>
                    <a:pt x="279900" y="364733"/>
                    <a:pt x="279900" y="362828"/>
                  </a:cubicBezTo>
                  <a:cubicBezTo>
                    <a:pt x="280853" y="362828"/>
                    <a:pt x="281805" y="362828"/>
                    <a:pt x="282758" y="362828"/>
                  </a:cubicBezTo>
                  <a:cubicBezTo>
                    <a:pt x="280853" y="362828"/>
                    <a:pt x="277043" y="361875"/>
                    <a:pt x="276090" y="359018"/>
                  </a:cubicBezTo>
                  <a:cubicBezTo>
                    <a:pt x="277995" y="353303"/>
                    <a:pt x="274185" y="350445"/>
                    <a:pt x="281805" y="350445"/>
                  </a:cubicBezTo>
                  <a:cubicBezTo>
                    <a:pt x="277043" y="346635"/>
                    <a:pt x="286568" y="339968"/>
                    <a:pt x="278948" y="340920"/>
                  </a:cubicBezTo>
                  <a:cubicBezTo>
                    <a:pt x="283710" y="338063"/>
                    <a:pt x="285615" y="329490"/>
                    <a:pt x="283710" y="328538"/>
                  </a:cubicBezTo>
                  <a:cubicBezTo>
                    <a:pt x="286568" y="329490"/>
                    <a:pt x="289425" y="323775"/>
                    <a:pt x="284663" y="321870"/>
                  </a:cubicBezTo>
                  <a:cubicBezTo>
                    <a:pt x="280853" y="316155"/>
                    <a:pt x="291330" y="324728"/>
                    <a:pt x="286568" y="314250"/>
                  </a:cubicBezTo>
                  <a:cubicBezTo>
                    <a:pt x="289425" y="306630"/>
                    <a:pt x="277995" y="310440"/>
                    <a:pt x="286568" y="307583"/>
                  </a:cubicBezTo>
                  <a:cubicBezTo>
                    <a:pt x="274185" y="295200"/>
                    <a:pt x="291330" y="309488"/>
                    <a:pt x="290378" y="304725"/>
                  </a:cubicBezTo>
                  <a:cubicBezTo>
                    <a:pt x="288473" y="298058"/>
                    <a:pt x="283710" y="289485"/>
                    <a:pt x="290378" y="293295"/>
                  </a:cubicBezTo>
                  <a:cubicBezTo>
                    <a:pt x="296093" y="304725"/>
                    <a:pt x="307523" y="278055"/>
                    <a:pt x="301808" y="279008"/>
                  </a:cubicBezTo>
                  <a:cubicBezTo>
                    <a:pt x="301808" y="273293"/>
                    <a:pt x="307523" y="270435"/>
                    <a:pt x="309428" y="271388"/>
                  </a:cubicBezTo>
                  <a:lnTo>
                    <a:pt x="309428" y="271388"/>
                  </a:lnTo>
                  <a:cubicBezTo>
                    <a:pt x="310380" y="271388"/>
                    <a:pt x="310380" y="273293"/>
                    <a:pt x="307523" y="276150"/>
                  </a:cubicBezTo>
                  <a:cubicBezTo>
                    <a:pt x="300855" y="281865"/>
                    <a:pt x="305618" y="290438"/>
                    <a:pt x="306570" y="292343"/>
                  </a:cubicBezTo>
                  <a:cubicBezTo>
                    <a:pt x="306570" y="292343"/>
                    <a:pt x="306570" y="292343"/>
                    <a:pt x="306570" y="292343"/>
                  </a:cubicBezTo>
                  <a:cubicBezTo>
                    <a:pt x="306570" y="292343"/>
                    <a:pt x="306570" y="292343"/>
                    <a:pt x="305618" y="291390"/>
                  </a:cubicBezTo>
                  <a:cubicBezTo>
                    <a:pt x="298950" y="293295"/>
                    <a:pt x="296093" y="303773"/>
                    <a:pt x="296093" y="309488"/>
                  </a:cubicBezTo>
                  <a:cubicBezTo>
                    <a:pt x="296093" y="303773"/>
                    <a:pt x="316095" y="299010"/>
                    <a:pt x="304665" y="305678"/>
                  </a:cubicBezTo>
                  <a:cubicBezTo>
                    <a:pt x="304665" y="312345"/>
                    <a:pt x="288473" y="325680"/>
                    <a:pt x="297998" y="329490"/>
                  </a:cubicBezTo>
                  <a:cubicBezTo>
                    <a:pt x="307523" y="325680"/>
                    <a:pt x="297998" y="339015"/>
                    <a:pt x="292283" y="335205"/>
                  </a:cubicBezTo>
                  <a:cubicBezTo>
                    <a:pt x="283710" y="334253"/>
                    <a:pt x="289425" y="347588"/>
                    <a:pt x="290378" y="348540"/>
                  </a:cubicBezTo>
                  <a:cubicBezTo>
                    <a:pt x="290378" y="348540"/>
                    <a:pt x="290378" y="347588"/>
                    <a:pt x="289425" y="346635"/>
                  </a:cubicBezTo>
                  <a:cubicBezTo>
                    <a:pt x="300855" y="341873"/>
                    <a:pt x="281805" y="357113"/>
                    <a:pt x="294188" y="355208"/>
                  </a:cubicBezTo>
                  <a:cubicBezTo>
                    <a:pt x="285615" y="363780"/>
                    <a:pt x="303713" y="370448"/>
                    <a:pt x="297998" y="359970"/>
                  </a:cubicBezTo>
                  <a:cubicBezTo>
                    <a:pt x="292283" y="352350"/>
                    <a:pt x="311333" y="359018"/>
                    <a:pt x="299903" y="348540"/>
                  </a:cubicBezTo>
                  <a:cubicBezTo>
                    <a:pt x="299903" y="343778"/>
                    <a:pt x="307523" y="355208"/>
                    <a:pt x="304665" y="344730"/>
                  </a:cubicBezTo>
                  <a:cubicBezTo>
                    <a:pt x="297045" y="347588"/>
                    <a:pt x="303713" y="328538"/>
                    <a:pt x="305618" y="339015"/>
                  </a:cubicBezTo>
                  <a:cubicBezTo>
                    <a:pt x="306570" y="331395"/>
                    <a:pt x="308475" y="347588"/>
                    <a:pt x="311333" y="337110"/>
                  </a:cubicBezTo>
                  <a:cubicBezTo>
                    <a:pt x="308475" y="329490"/>
                    <a:pt x="313238" y="323775"/>
                    <a:pt x="316095" y="333300"/>
                  </a:cubicBezTo>
                  <a:cubicBezTo>
                    <a:pt x="316095" y="337110"/>
                    <a:pt x="314190" y="343778"/>
                    <a:pt x="313238" y="347588"/>
                  </a:cubicBezTo>
                  <a:cubicBezTo>
                    <a:pt x="319905" y="339015"/>
                    <a:pt x="334193" y="338063"/>
                    <a:pt x="322763" y="346635"/>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16" name="Graphique 53">
              <a:extLst>
                <a:ext uri="{FF2B5EF4-FFF2-40B4-BE49-F238E27FC236}">
                  <a16:creationId xmlns:a16="http://schemas.microsoft.com/office/drawing/2014/main" xmlns="" id="{BB06E1B4-E38A-435A-8CC5-4F3BA20D57C7}"/>
                </a:ext>
              </a:extLst>
            </p:cNvPr>
            <p:cNvSpPr/>
            <p:nvPr/>
          </p:nvSpPr>
          <p:spPr>
            <a:xfrm>
              <a:off x="3711892" y="1272631"/>
              <a:ext cx="1344771" cy="1253807"/>
            </a:xfrm>
            <a:custGeom>
              <a:avLst/>
              <a:gdLst>
                <a:gd name="connsiteX0" fmla="*/ 1623328 w 1623328"/>
                <a:gd name="connsiteY0" fmla="*/ 619125 h 1513522"/>
                <a:gd name="connsiteX1" fmla="*/ 1556653 w 1623328"/>
                <a:gd name="connsiteY1" fmla="*/ 630555 h 1513522"/>
                <a:gd name="connsiteX2" fmla="*/ 1520458 w 1623328"/>
                <a:gd name="connsiteY2" fmla="*/ 605790 h 1513522"/>
                <a:gd name="connsiteX3" fmla="*/ 1529031 w 1623328"/>
                <a:gd name="connsiteY3" fmla="*/ 551498 h 1513522"/>
                <a:gd name="connsiteX4" fmla="*/ 1473786 w 1623328"/>
                <a:gd name="connsiteY4" fmla="*/ 529590 h 1513522"/>
                <a:gd name="connsiteX5" fmla="*/ 1431876 w 1623328"/>
                <a:gd name="connsiteY5" fmla="*/ 501968 h 1513522"/>
                <a:gd name="connsiteX6" fmla="*/ 1386156 w 1623328"/>
                <a:gd name="connsiteY6" fmla="*/ 488633 h 1513522"/>
                <a:gd name="connsiteX7" fmla="*/ 1350913 w 1623328"/>
                <a:gd name="connsiteY7" fmla="*/ 453390 h 1513522"/>
                <a:gd name="connsiteX8" fmla="*/ 1339483 w 1623328"/>
                <a:gd name="connsiteY8" fmla="*/ 415290 h 1513522"/>
                <a:gd name="connsiteX9" fmla="*/ 1234708 w 1623328"/>
                <a:gd name="connsiteY9" fmla="*/ 340043 h 1513522"/>
                <a:gd name="connsiteX10" fmla="*/ 813703 w 1623328"/>
                <a:gd name="connsiteY10" fmla="*/ 5715 h 1513522"/>
                <a:gd name="connsiteX11" fmla="*/ 692736 w 1623328"/>
                <a:gd name="connsiteY11" fmla="*/ 1905 h 1513522"/>
                <a:gd name="connsiteX12" fmla="*/ 650826 w 1623328"/>
                <a:gd name="connsiteY12" fmla="*/ 0 h 1513522"/>
                <a:gd name="connsiteX13" fmla="*/ 655588 w 1623328"/>
                <a:gd name="connsiteY13" fmla="*/ 853440 h 1513522"/>
                <a:gd name="connsiteX14" fmla="*/ 675591 w 1623328"/>
                <a:gd name="connsiteY14" fmla="*/ 899160 h 1513522"/>
                <a:gd name="connsiteX15" fmla="*/ 657493 w 1623328"/>
                <a:gd name="connsiteY15" fmla="*/ 966788 h 1513522"/>
                <a:gd name="connsiteX16" fmla="*/ 290781 w 1623328"/>
                <a:gd name="connsiteY16" fmla="*/ 956310 h 1513522"/>
                <a:gd name="connsiteX17" fmla="*/ 281256 w 1623328"/>
                <a:gd name="connsiteY17" fmla="*/ 940118 h 1513522"/>
                <a:gd name="connsiteX18" fmla="*/ 264111 w 1623328"/>
                <a:gd name="connsiteY18" fmla="*/ 962025 h 1513522"/>
                <a:gd name="connsiteX19" fmla="*/ 210771 w 1623328"/>
                <a:gd name="connsiteY19" fmla="*/ 966788 h 1513522"/>
                <a:gd name="connsiteX20" fmla="*/ 151716 w 1623328"/>
                <a:gd name="connsiteY20" fmla="*/ 964883 h 1513522"/>
                <a:gd name="connsiteX21" fmla="*/ 130761 w 1623328"/>
                <a:gd name="connsiteY21" fmla="*/ 989648 h 1513522"/>
                <a:gd name="connsiteX22" fmla="*/ 87898 w 1623328"/>
                <a:gd name="connsiteY22" fmla="*/ 937260 h 1513522"/>
                <a:gd name="connsiteX23" fmla="*/ 58371 w 1623328"/>
                <a:gd name="connsiteY23" fmla="*/ 945833 h 1513522"/>
                <a:gd name="connsiteX24" fmla="*/ 42178 w 1623328"/>
                <a:gd name="connsiteY24" fmla="*/ 993458 h 1513522"/>
                <a:gd name="connsiteX25" fmla="*/ 13603 w 1623328"/>
                <a:gd name="connsiteY25" fmla="*/ 1024890 h 1513522"/>
                <a:gd name="connsiteX26" fmla="*/ 268 w 1623328"/>
                <a:gd name="connsiteY26" fmla="*/ 1022033 h 1513522"/>
                <a:gd name="connsiteX27" fmla="*/ 5983 w 1623328"/>
                <a:gd name="connsiteY27" fmla="*/ 1063943 h 1513522"/>
                <a:gd name="connsiteX28" fmla="*/ 15508 w 1623328"/>
                <a:gd name="connsiteY28" fmla="*/ 1102043 h 1513522"/>
                <a:gd name="connsiteX29" fmla="*/ 10746 w 1623328"/>
                <a:gd name="connsiteY29" fmla="*/ 1130618 h 1513522"/>
                <a:gd name="connsiteX30" fmla="*/ 24081 w 1623328"/>
                <a:gd name="connsiteY30" fmla="*/ 1169670 h 1513522"/>
                <a:gd name="connsiteX31" fmla="*/ 47893 w 1623328"/>
                <a:gd name="connsiteY31" fmla="*/ 1170623 h 1513522"/>
                <a:gd name="connsiteX32" fmla="*/ 64086 w 1623328"/>
                <a:gd name="connsiteY32" fmla="*/ 1205865 h 1513522"/>
                <a:gd name="connsiteX33" fmla="*/ 63133 w 1623328"/>
                <a:gd name="connsiteY33" fmla="*/ 1223010 h 1513522"/>
                <a:gd name="connsiteX34" fmla="*/ 65038 w 1623328"/>
                <a:gd name="connsiteY34" fmla="*/ 1263015 h 1513522"/>
                <a:gd name="connsiteX35" fmla="*/ 62181 w 1623328"/>
                <a:gd name="connsiteY35" fmla="*/ 1266825 h 1513522"/>
                <a:gd name="connsiteX36" fmla="*/ 52656 w 1623328"/>
                <a:gd name="connsiteY36" fmla="*/ 1297305 h 1513522"/>
                <a:gd name="connsiteX37" fmla="*/ 52656 w 1623328"/>
                <a:gd name="connsiteY37" fmla="*/ 1297305 h 1513522"/>
                <a:gd name="connsiteX38" fmla="*/ 86946 w 1623328"/>
                <a:gd name="connsiteY38" fmla="*/ 1303020 h 1513522"/>
                <a:gd name="connsiteX39" fmla="*/ 119331 w 1623328"/>
                <a:gd name="connsiteY39" fmla="*/ 1315403 h 1513522"/>
                <a:gd name="connsiteX40" fmla="*/ 159336 w 1623328"/>
                <a:gd name="connsiteY40" fmla="*/ 1298258 h 1513522"/>
                <a:gd name="connsiteX41" fmla="*/ 206961 w 1623328"/>
                <a:gd name="connsiteY41" fmla="*/ 1309688 h 1513522"/>
                <a:gd name="connsiteX42" fmla="*/ 241251 w 1623328"/>
                <a:gd name="connsiteY42" fmla="*/ 1295400 h 1513522"/>
                <a:gd name="connsiteX43" fmla="*/ 258396 w 1623328"/>
                <a:gd name="connsiteY43" fmla="*/ 1273493 h 1513522"/>
                <a:gd name="connsiteX44" fmla="*/ 295543 w 1623328"/>
                <a:gd name="connsiteY44" fmla="*/ 1279208 h 1513522"/>
                <a:gd name="connsiteX45" fmla="*/ 302211 w 1623328"/>
                <a:gd name="connsiteY45" fmla="*/ 1302068 h 1513522"/>
                <a:gd name="connsiteX46" fmla="*/ 309831 w 1623328"/>
                <a:gd name="connsiteY46" fmla="*/ 1333500 h 1513522"/>
                <a:gd name="connsiteX47" fmla="*/ 317451 w 1623328"/>
                <a:gd name="connsiteY47" fmla="*/ 1356360 h 1513522"/>
                <a:gd name="connsiteX48" fmla="*/ 346978 w 1623328"/>
                <a:gd name="connsiteY48" fmla="*/ 1384935 h 1513522"/>
                <a:gd name="connsiteX49" fmla="*/ 343168 w 1623328"/>
                <a:gd name="connsiteY49" fmla="*/ 1393508 h 1513522"/>
                <a:gd name="connsiteX50" fmla="*/ 316498 w 1623328"/>
                <a:gd name="connsiteY50" fmla="*/ 1424940 h 1513522"/>
                <a:gd name="connsiteX51" fmla="*/ 353646 w 1623328"/>
                <a:gd name="connsiteY51" fmla="*/ 1423988 h 1513522"/>
                <a:gd name="connsiteX52" fmla="*/ 364123 w 1623328"/>
                <a:gd name="connsiteY52" fmla="*/ 1483043 h 1513522"/>
                <a:gd name="connsiteX53" fmla="*/ 381268 w 1623328"/>
                <a:gd name="connsiteY53" fmla="*/ 1493520 h 1513522"/>
                <a:gd name="connsiteX54" fmla="*/ 393651 w 1623328"/>
                <a:gd name="connsiteY54" fmla="*/ 1506855 h 1513522"/>
                <a:gd name="connsiteX55" fmla="*/ 423178 w 1623328"/>
                <a:gd name="connsiteY55" fmla="*/ 1483995 h 1513522"/>
                <a:gd name="connsiteX56" fmla="*/ 441276 w 1623328"/>
                <a:gd name="connsiteY56" fmla="*/ 1495425 h 1513522"/>
                <a:gd name="connsiteX57" fmla="*/ 475566 w 1623328"/>
                <a:gd name="connsiteY57" fmla="*/ 1513523 h 1513522"/>
                <a:gd name="connsiteX58" fmla="*/ 492711 w 1623328"/>
                <a:gd name="connsiteY58" fmla="*/ 1491615 h 1513522"/>
                <a:gd name="connsiteX59" fmla="*/ 509856 w 1623328"/>
                <a:gd name="connsiteY59" fmla="*/ 1478280 h 1513522"/>
                <a:gd name="connsiteX60" fmla="*/ 522238 w 1623328"/>
                <a:gd name="connsiteY60" fmla="*/ 1468755 h 1513522"/>
                <a:gd name="connsiteX61" fmla="*/ 536526 w 1623328"/>
                <a:gd name="connsiteY61" fmla="*/ 1460183 h 1513522"/>
                <a:gd name="connsiteX62" fmla="*/ 553671 w 1623328"/>
                <a:gd name="connsiteY62" fmla="*/ 1473518 h 1513522"/>
                <a:gd name="connsiteX63" fmla="*/ 553671 w 1623328"/>
                <a:gd name="connsiteY63" fmla="*/ 1501140 h 1513522"/>
                <a:gd name="connsiteX64" fmla="*/ 589866 w 1623328"/>
                <a:gd name="connsiteY64" fmla="*/ 1490663 h 1513522"/>
                <a:gd name="connsiteX65" fmla="*/ 624156 w 1623328"/>
                <a:gd name="connsiteY65" fmla="*/ 1485900 h 1513522"/>
                <a:gd name="connsiteX66" fmla="*/ 626061 w 1623328"/>
                <a:gd name="connsiteY66" fmla="*/ 1486853 h 1513522"/>
                <a:gd name="connsiteX67" fmla="*/ 629871 w 1623328"/>
                <a:gd name="connsiteY67" fmla="*/ 1465898 h 1513522"/>
                <a:gd name="connsiteX68" fmla="*/ 629871 w 1623328"/>
                <a:gd name="connsiteY68" fmla="*/ 1424940 h 1513522"/>
                <a:gd name="connsiteX69" fmla="*/ 653683 w 1623328"/>
                <a:gd name="connsiteY69" fmla="*/ 1403033 h 1513522"/>
                <a:gd name="connsiteX70" fmla="*/ 653683 w 1623328"/>
                <a:gd name="connsiteY70" fmla="*/ 1362075 h 1513522"/>
                <a:gd name="connsiteX71" fmla="*/ 645111 w 1623328"/>
                <a:gd name="connsiteY71" fmla="*/ 1343978 h 1513522"/>
                <a:gd name="connsiteX72" fmla="*/ 686068 w 1623328"/>
                <a:gd name="connsiteY72" fmla="*/ 1327785 h 1513522"/>
                <a:gd name="connsiteX73" fmla="*/ 727978 w 1623328"/>
                <a:gd name="connsiteY73" fmla="*/ 1306830 h 1513522"/>
                <a:gd name="connsiteX74" fmla="*/ 743218 w 1623328"/>
                <a:gd name="connsiteY74" fmla="*/ 1293495 h 1513522"/>
                <a:gd name="connsiteX75" fmla="*/ 739408 w 1623328"/>
                <a:gd name="connsiteY75" fmla="*/ 1260158 h 1513522"/>
                <a:gd name="connsiteX76" fmla="*/ 767031 w 1623328"/>
                <a:gd name="connsiteY76" fmla="*/ 1242060 h 1513522"/>
                <a:gd name="connsiteX77" fmla="*/ 767031 w 1623328"/>
                <a:gd name="connsiteY77" fmla="*/ 1205865 h 1513522"/>
                <a:gd name="connsiteX78" fmla="*/ 794653 w 1623328"/>
                <a:gd name="connsiteY78" fmla="*/ 1176338 h 1513522"/>
                <a:gd name="connsiteX79" fmla="*/ 801321 w 1623328"/>
                <a:gd name="connsiteY79" fmla="*/ 1188720 h 1513522"/>
                <a:gd name="connsiteX80" fmla="*/ 845136 w 1623328"/>
                <a:gd name="connsiteY80" fmla="*/ 1204913 h 1513522"/>
                <a:gd name="connsiteX81" fmla="*/ 864186 w 1623328"/>
                <a:gd name="connsiteY81" fmla="*/ 1187768 h 1513522"/>
                <a:gd name="connsiteX82" fmla="*/ 868948 w 1623328"/>
                <a:gd name="connsiteY82" fmla="*/ 1157288 h 1513522"/>
                <a:gd name="connsiteX83" fmla="*/ 901333 w 1623328"/>
                <a:gd name="connsiteY83" fmla="*/ 1158240 h 1513522"/>
                <a:gd name="connsiteX84" fmla="*/ 927051 w 1623328"/>
                <a:gd name="connsiteY84" fmla="*/ 1112520 h 1513522"/>
                <a:gd name="connsiteX85" fmla="*/ 984201 w 1623328"/>
                <a:gd name="connsiteY85" fmla="*/ 1112520 h 1513522"/>
                <a:gd name="connsiteX86" fmla="*/ 1008966 w 1623328"/>
                <a:gd name="connsiteY86" fmla="*/ 1080135 h 1513522"/>
                <a:gd name="connsiteX87" fmla="*/ 1058496 w 1623328"/>
                <a:gd name="connsiteY87" fmla="*/ 1058228 h 1513522"/>
                <a:gd name="connsiteX88" fmla="*/ 1118503 w 1623328"/>
                <a:gd name="connsiteY88" fmla="*/ 1023938 h 1513522"/>
                <a:gd name="connsiteX89" fmla="*/ 1156603 w 1623328"/>
                <a:gd name="connsiteY89" fmla="*/ 1028700 h 1513522"/>
                <a:gd name="connsiteX90" fmla="*/ 1190893 w 1623328"/>
                <a:gd name="connsiteY90" fmla="*/ 1032510 h 1513522"/>
                <a:gd name="connsiteX91" fmla="*/ 1212801 w 1623328"/>
                <a:gd name="connsiteY91" fmla="*/ 1040130 h 1513522"/>
                <a:gd name="connsiteX92" fmla="*/ 1228041 w 1623328"/>
                <a:gd name="connsiteY92" fmla="*/ 1035368 h 1513522"/>
                <a:gd name="connsiteX93" fmla="*/ 1241376 w 1623328"/>
                <a:gd name="connsiteY93" fmla="*/ 1032510 h 1513522"/>
                <a:gd name="connsiteX94" fmla="*/ 1242328 w 1623328"/>
                <a:gd name="connsiteY94" fmla="*/ 1032510 h 1513522"/>
                <a:gd name="connsiteX95" fmla="*/ 1306146 w 1623328"/>
                <a:gd name="connsiteY95" fmla="*/ 1019175 h 1513522"/>
                <a:gd name="connsiteX96" fmla="*/ 1348056 w 1623328"/>
                <a:gd name="connsiteY96" fmla="*/ 1004888 h 1513522"/>
                <a:gd name="connsiteX97" fmla="*/ 1487121 w 1623328"/>
                <a:gd name="connsiteY97" fmla="*/ 1002030 h 1513522"/>
                <a:gd name="connsiteX98" fmla="*/ 1529031 w 1623328"/>
                <a:gd name="connsiteY98" fmla="*/ 999173 h 1513522"/>
                <a:gd name="connsiteX99" fmla="*/ 1552843 w 1623328"/>
                <a:gd name="connsiteY99" fmla="*/ 979170 h 1513522"/>
                <a:gd name="connsiteX100" fmla="*/ 1580466 w 1623328"/>
                <a:gd name="connsiteY100" fmla="*/ 947738 h 1513522"/>
                <a:gd name="connsiteX101" fmla="*/ 1609993 w 1623328"/>
                <a:gd name="connsiteY101" fmla="*/ 892493 h 1513522"/>
                <a:gd name="connsiteX102" fmla="*/ 1616661 w 1623328"/>
                <a:gd name="connsiteY102" fmla="*/ 829628 h 1513522"/>
                <a:gd name="connsiteX103" fmla="*/ 1623328 w 1623328"/>
                <a:gd name="connsiteY103" fmla="*/ 619125 h 1513522"/>
                <a:gd name="connsiteX104" fmla="*/ 784176 w 1623328"/>
                <a:gd name="connsiteY104" fmla="*/ 985838 h 1513522"/>
                <a:gd name="connsiteX105" fmla="*/ 800368 w 1623328"/>
                <a:gd name="connsiteY105" fmla="*/ 995363 h 1513522"/>
                <a:gd name="connsiteX106" fmla="*/ 801321 w 1623328"/>
                <a:gd name="connsiteY106" fmla="*/ 995363 h 1513522"/>
                <a:gd name="connsiteX107" fmla="*/ 800368 w 1623328"/>
                <a:gd name="connsiteY107" fmla="*/ 995363 h 1513522"/>
                <a:gd name="connsiteX108" fmla="*/ 783223 w 1623328"/>
                <a:gd name="connsiteY108" fmla="*/ 994410 h 1513522"/>
                <a:gd name="connsiteX109" fmla="*/ 778461 w 1623328"/>
                <a:gd name="connsiteY109" fmla="*/ 996315 h 1513522"/>
                <a:gd name="connsiteX110" fmla="*/ 776556 w 1623328"/>
                <a:gd name="connsiteY110" fmla="*/ 994410 h 1513522"/>
                <a:gd name="connsiteX111" fmla="*/ 774651 w 1623328"/>
                <a:gd name="connsiteY111" fmla="*/ 986790 h 1513522"/>
                <a:gd name="connsiteX112" fmla="*/ 772746 w 1623328"/>
                <a:gd name="connsiteY112" fmla="*/ 980123 h 1513522"/>
                <a:gd name="connsiteX113" fmla="*/ 776556 w 1623328"/>
                <a:gd name="connsiteY113" fmla="*/ 946785 h 1513522"/>
                <a:gd name="connsiteX114" fmla="*/ 793701 w 1623328"/>
                <a:gd name="connsiteY114" fmla="*/ 936308 h 1513522"/>
                <a:gd name="connsiteX115" fmla="*/ 810846 w 1623328"/>
                <a:gd name="connsiteY115" fmla="*/ 927735 h 1513522"/>
                <a:gd name="connsiteX116" fmla="*/ 787986 w 1623328"/>
                <a:gd name="connsiteY116" fmla="*/ 933450 h 1513522"/>
                <a:gd name="connsiteX117" fmla="*/ 769888 w 1623328"/>
                <a:gd name="connsiteY117" fmla="*/ 954405 h 1513522"/>
                <a:gd name="connsiteX118" fmla="*/ 784176 w 1623328"/>
                <a:gd name="connsiteY118" fmla="*/ 985838 h 1513522"/>
                <a:gd name="connsiteX119" fmla="*/ 844183 w 1623328"/>
                <a:gd name="connsiteY119" fmla="*/ 842010 h 1513522"/>
                <a:gd name="connsiteX120" fmla="*/ 833706 w 1623328"/>
                <a:gd name="connsiteY120" fmla="*/ 867728 h 1513522"/>
                <a:gd name="connsiteX121" fmla="*/ 828943 w 1623328"/>
                <a:gd name="connsiteY121" fmla="*/ 881063 h 1513522"/>
                <a:gd name="connsiteX122" fmla="*/ 831801 w 1623328"/>
                <a:gd name="connsiteY122" fmla="*/ 861060 h 1513522"/>
                <a:gd name="connsiteX123" fmla="*/ 836563 w 1623328"/>
                <a:gd name="connsiteY123" fmla="*/ 849630 h 1513522"/>
                <a:gd name="connsiteX124" fmla="*/ 845136 w 1623328"/>
                <a:gd name="connsiteY124" fmla="*/ 834390 h 1513522"/>
                <a:gd name="connsiteX125" fmla="*/ 847993 w 1623328"/>
                <a:gd name="connsiteY125" fmla="*/ 831533 h 1513522"/>
                <a:gd name="connsiteX126" fmla="*/ 844183 w 1623328"/>
                <a:gd name="connsiteY126" fmla="*/ 842010 h 151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23328" h="1513522">
                  <a:moveTo>
                    <a:pt x="1623328" y="619125"/>
                  </a:moveTo>
                  <a:cubicBezTo>
                    <a:pt x="1601421" y="622935"/>
                    <a:pt x="1578561" y="626745"/>
                    <a:pt x="1556653" y="630555"/>
                  </a:cubicBezTo>
                  <a:cubicBezTo>
                    <a:pt x="1541413" y="640080"/>
                    <a:pt x="1506171" y="626745"/>
                    <a:pt x="1520458" y="605790"/>
                  </a:cubicBezTo>
                  <a:cubicBezTo>
                    <a:pt x="1539508" y="592455"/>
                    <a:pt x="1521411" y="570548"/>
                    <a:pt x="1529031" y="551498"/>
                  </a:cubicBezTo>
                  <a:cubicBezTo>
                    <a:pt x="1514743" y="536258"/>
                    <a:pt x="1492836" y="532448"/>
                    <a:pt x="1473786" y="529590"/>
                  </a:cubicBezTo>
                  <a:cubicBezTo>
                    <a:pt x="1450926" y="533400"/>
                    <a:pt x="1449021" y="503873"/>
                    <a:pt x="1431876" y="501968"/>
                  </a:cubicBezTo>
                  <a:cubicBezTo>
                    <a:pt x="1414731" y="509588"/>
                    <a:pt x="1399491" y="500063"/>
                    <a:pt x="1386156" y="488633"/>
                  </a:cubicBezTo>
                  <a:cubicBezTo>
                    <a:pt x="1387108" y="465773"/>
                    <a:pt x="1364248" y="464820"/>
                    <a:pt x="1350913" y="453390"/>
                  </a:cubicBezTo>
                  <a:cubicBezTo>
                    <a:pt x="1325196" y="456248"/>
                    <a:pt x="1349008" y="427673"/>
                    <a:pt x="1339483" y="415290"/>
                  </a:cubicBezTo>
                  <a:cubicBezTo>
                    <a:pt x="1304241" y="389573"/>
                    <a:pt x="1268998" y="365760"/>
                    <a:pt x="1234708" y="340043"/>
                  </a:cubicBezTo>
                  <a:cubicBezTo>
                    <a:pt x="1095643" y="227648"/>
                    <a:pt x="954673" y="116205"/>
                    <a:pt x="813703" y="5715"/>
                  </a:cubicBezTo>
                  <a:cubicBezTo>
                    <a:pt x="773698" y="5715"/>
                    <a:pt x="732741" y="2858"/>
                    <a:pt x="692736" y="1905"/>
                  </a:cubicBezTo>
                  <a:cubicBezTo>
                    <a:pt x="678448" y="953"/>
                    <a:pt x="665113" y="953"/>
                    <a:pt x="650826" y="0"/>
                  </a:cubicBezTo>
                  <a:cubicBezTo>
                    <a:pt x="647016" y="284798"/>
                    <a:pt x="647968" y="569595"/>
                    <a:pt x="655588" y="853440"/>
                  </a:cubicBezTo>
                  <a:cubicBezTo>
                    <a:pt x="652731" y="873443"/>
                    <a:pt x="691783" y="876300"/>
                    <a:pt x="675591" y="899160"/>
                  </a:cubicBezTo>
                  <a:cubicBezTo>
                    <a:pt x="669876" y="922020"/>
                    <a:pt x="664161" y="943928"/>
                    <a:pt x="657493" y="966788"/>
                  </a:cubicBezTo>
                  <a:cubicBezTo>
                    <a:pt x="535573" y="962025"/>
                    <a:pt x="412701" y="960120"/>
                    <a:pt x="290781" y="956310"/>
                  </a:cubicBezTo>
                  <a:cubicBezTo>
                    <a:pt x="280303" y="953453"/>
                    <a:pt x="298401" y="928688"/>
                    <a:pt x="281256" y="940118"/>
                  </a:cubicBezTo>
                  <a:cubicBezTo>
                    <a:pt x="276493" y="949643"/>
                    <a:pt x="281256" y="967740"/>
                    <a:pt x="264111" y="962025"/>
                  </a:cubicBezTo>
                  <a:cubicBezTo>
                    <a:pt x="246013" y="963930"/>
                    <a:pt x="228868" y="969645"/>
                    <a:pt x="210771" y="966788"/>
                  </a:cubicBezTo>
                  <a:cubicBezTo>
                    <a:pt x="193626" y="959168"/>
                    <a:pt x="165051" y="953453"/>
                    <a:pt x="151716" y="964883"/>
                  </a:cubicBezTo>
                  <a:cubicBezTo>
                    <a:pt x="145048" y="972503"/>
                    <a:pt x="139333" y="982980"/>
                    <a:pt x="130761" y="989648"/>
                  </a:cubicBezTo>
                  <a:cubicBezTo>
                    <a:pt x="121236" y="967740"/>
                    <a:pt x="96471" y="959168"/>
                    <a:pt x="87898" y="937260"/>
                  </a:cubicBezTo>
                  <a:cubicBezTo>
                    <a:pt x="77421" y="928688"/>
                    <a:pt x="70753" y="950595"/>
                    <a:pt x="58371" y="945833"/>
                  </a:cubicBezTo>
                  <a:cubicBezTo>
                    <a:pt x="52656" y="961073"/>
                    <a:pt x="42178" y="976313"/>
                    <a:pt x="42178" y="993458"/>
                  </a:cubicBezTo>
                  <a:cubicBezTo>
                    <a:pt x="52656" y="1009650"/>
                    <a:pt x="25986" y="1025843"/>
                    <a:pt x="13603" y="1024890"/>
                  </a:cubicBezTo>
                  <a:cubicBezTo>
                    <a:pt x="8841" y="1024890"/>
                    <a:pt x="4078" y="1023938"/>
                    <a:pt x="268" y="1022033"/>
                  </a:cubicBezTo>
                  <a:cubicBezTo>
                    <a:pt x="18366" y="1036320"/>
                    <a:pt x="-12114" y="1052513"/>
                    <a:pt x="5983" y="1063943"/>
                  </a:cubicBezTo>
                  <a:cubicBezTo>
                    <a:pt x="16461" y="1072515"/>
                    <a:pt x="22176" y="1087755"/>
                    <a:pt x="15508" y="1102043"/>
                  </a:cubicBezTo>
                  <a:cubicBezTo>
                    <a:pt x="20271" y="1112520"/>
                    <a:pt x="24081" y="1123950"/>
                    <a:pt x="10746" y="1130618"/>
                  </a:cubicBezTo>
                  <a:cubicBezTo>
                    <a:pt x="268" y="1145858"/>
                    <a:pt x="29796" y="1154430"/>
                    <a:pt x="24081" y="1169670"/>
                  </a:cubicBezTo>
                  <a:cubicBezTo>
                    <a:pt x="31701" y="1183005"/>
                    <a:pt x="38368" y="1155383"/>
                    <a:pt x="47893" y="1170623"/>
                  </a:cubicBezTo>
                  <a:cubicBezTo>
                    <a:pt x="55513" y="1182053"/>
                    <a:pt x="53608" y="1197293"/>
                    <a:pt x="64086" y="1205865"/>
                  </a:cubicBezTo>
                  <a:cubicBezTo>
                    <a:pt x="66943" y="1213485"/>
                    <a:pt x="69801" y="1213485"/>
                    <a:pt x="63133" y="1223010"/>
                  </a:cubicBezTo>
                  <a:cubicBezTo>
                    <a:pt x="67896" y="1236345"/>
                    <a:pt x="50751" y="1252538"/>
                    <a:pt x="65038" y="1263015"/>
                  </a:cubicBezTo>
                  <a:cubicBezTo>
                    <a:pt x="64086" y="1264920"/>
                    <a:pt x="63133" y="1265873"/>
                    <a:pt x="62181" y="1266825"/>
                  </a:cubicBezTo>
                  <a:cubicBezTo>
                    <a:pt x="56466" y="1271588"/>
                    <a:pt x="53608" y="1287780"/>
                    <a:pt x="52656" y="1297305"/>
                  </a:cubicBezTo>
                  <a:cubicBezTo>
                    <a:pt x="52656" y="1297305"/>
                    <a:pt x="52656" y="1297305"/>
                    <a:pt x="52656" y="1297305"/>
                  </a:cubicBezTo>
                  <a:cubicBezTo>
                    <a:pt x="62181" y="1306830"/>
                    <a:pt x="77421" y="1322070"/>
                    <a:pt x="86946" y="1303020"/>
                  </a:cubicBezTo>
                  <a:cubicBezTo>
                    <a:pt x="96471" y="1280160"/>
                    <a:pt x="120283" y="1297305"/>
                    <a:pt x="119331" y="1315403"/>
                  </a:cubicBezTo>
                  <a:cubicBezTo>
                    <a:pt x="130761" y="1341120"/>
                    <a:pt x="142191" y="1298258"/>
                    <a:pt x="159336" y="1298258"/>
                  </a:cubicBezTo>
                  <a:cubicBezTo>
                    <a:pt x="175528" y="1287780"/>
                    <a:pt x="192673" y="1303973"/>
                    <a:pt x="206961" y="1309688"/>
                  </a:cubicBezTo>
                  <a:cubicBezTo>
                    <a:pt x="225058" y="1323975"/>
                    <a:pt x="226963" y="1297305"/>
                    <a:pt x="241251" y="1295400"/>
                  </a:cubicBezTo>
                  <a:cubicBezTo>
                    <a:pt x="251728" y="1291590"/>
                    <a:pt x="273636" y="1287780"/>
                    <a:pt x="258396" y="1273493"/>
                  </a:cubicBezTo>
                  <a:cubicBezTo>
                    <a:pt x="258396" y="1258253"/>
                    <a:pt x="289828" y="1269683"/>
                    <a:pt x="295543" y="1279208"/>
                  </a:cubicBezTo>
                  <a:cubicBezTo>
                    <a:pt x="297448" y="1287780"/>
                    <a:pt x="291733" y="1297305"/>
                    <a:pt x="302211" y="1302068"/>
                  </a:cubicBezTo>
                  <a:cubicBezTo>
                    <a:pt x="294591" y="1316355"/>
                    <a:pt x="319356" y="1318260"/>
                    <a:pt x="309831" y="1333500"/>
                  </a:cubicBezTo>
                  <a:cubicBezTo>
                    <a:pt x="306021" y="1343978"/>
                    <a:pt x="301258" y="1357313"/>
                    <a:pt x="317451" y="1356360"/>
                  </a:cubicBezTo>
                  <a:cubicBezTo>
                    <a:pt x="319356" y="1373505"/>
                    <a:pt x="339358" y="1373505"/>
                    <a:pt x="346978" y="1384935"/>
                  </a:cubicBezTo>
                  <a:cubicBezTo>
                    <a:pt x="343168" y="1386840"/>
                    <a:pt x="353646" y="1392555"/>
                    <a:pt x="343168" y="1393508"/>
                  </a:cubicBezTo>
                  <a:cubicBezTo>
                    <a:pt x="330786" y="1394460"/>
                    <a:pt x="319356" y="1413510"/>
                    <a:pt x="316498" y="1424940"/>
                  </a:cubicBezTo>
                  <a:cubicBezTo>
                    <a:pt x="328881" y="1430655"/>
                    <a:pt x="344121" y="1403985"/>
                    <a:pt x="353646" y="1423988"/>
                  </a:cubicBezTo>
                  <a:cubicBezTo>
                    <a:pt x="353646" y="1442085"/>
                    <a:pt x="343168" y="1472565"/>
                    <a:pt x="364123" y="1483043"/>
                  </a:cubicBezTo>
                  <a:cubicBezTo>
                    <a:pt x="378411" y="1491615"/>
                    <a:pt x="359361" y="1486853"/>
                    <a:pt x="381268" y="1493520"/>
                  </a:cubicBezTo>
                  <a:cubicBezTo>
                    <a:pt x="384126" y="1501140"/>
                    <a:pt x="379363" y="1516380"/>
                    <a:pt x="393651" y="1506855"/>
                  </a:cubicBezTo>
                  <a:cubicBezTo>
                    <a:pt x="403176" y="1499235"/>
                    <a:pt x="406033" y="1477328"/>
                    <a:pt x="423178" y="1483995"/>
                  </a:cubicBezTo>
                  <a:cubicBezTo>
                    <a:pt x="435561" y="1471613"/>
                    <a:pt x="440323" y="1515428"/>
                    <a:pt x="441276" y="1495425"/>
                  </a:cubicBezTo>
                  <a:cubicBezTo>
                    <a:pt x="446991" y="1507808"/>
                    <a:pt x="467946" y="1500188"/>
                    <a:pt x="475566" y="1513523"/>
                  </a:cubicBezTo>
                  <a:cubicBezTo>
                    <a:pt x="486043" y="1507808"/>
                    <a:pt x="473661" y="1488758"/>
                    <a:pt x="492711" y="1491615"/>
                  </a:cubicBezTo>
                  <a:cubicBezTo>
                    <a:pt x="503188" y="1494473"/>
                    <a:pt x="519381" y="1492568"/>
                    <a:pt x="509856" y="1478280"/>
                  </a:cubicBezTo>
                  <a:cubicBezTo>
                    <a:pt x="507951" y="1469708"/>
                    <a:pt x="515571" y="1454468"/>
                    <a:pt x="522238" y="1468755"/>
                  </a:cubicBezTo>
                  <a:cubicBezTo>
                    <a:pt x="530811" y="1476375"/>
                    <a:pt x="542241" y="1470660"/>
                    <a:pt x="536526" y="1460183"/>
                  </a:cubicBezTo>
                  <a:cubicBezTo>
                    <a:pt x="548908" y="1448753"/>
                    <a:pt x="564148" y="1460183"/>
                    <a:pt x="553671" y="1473518"/>
                  </a:cubicBezTo>
                  <a:cubicBezTo>
                    <a:pt x="560338" y="1480185"/>
                    <a:pt x="560338" y="1492568"/>
                    <a:pt x="553671" y="1501140"/>
                  </a:cubicBezTo>
                  <a:cubicBezTo>
                    <a:pt x="565101" y="1520190"/>
                    <a:pt x="586056" y="1503998"/>
                    <a:pt x="589866" y="1490663"/>
                  </a:cubicBezTo>
                  <a:cubicBezTo>
                    <a:pt x="599391" y="1485900"/>
                    <a:pt x="613678" y="1481138"/>
                    <a:pt x="624156" y="1485900"/>
                  </a:cubicBezTo>
                  <a:lnTo>
                    <a:pt x="626061" y="1486853"/>
                  </a:lnTo>
                  <a:cubicBezTo>
                    <a:pt x="625108" y="1480185"/>
                    <a:pt x="627013" y="1471613"/>
                    <a:pt x="629871" y="1465898"/>
                  </a:cubicBezTo>
                  <a:cubicBezTo>
                    <a:pt x="633681" y="1451610"/>
                    <a:pt x="637491" y="1439228"/>
                    <a:pt x="629871" y="1424940"/>
                  </a:cubicBezTo>
                  <a:cubicBezTo>
                    <a:pt x="634633" y="1415415"/>
                    <a:pt x="652731" y="1418273"/>
                    <a:pt x="653683" y="1403033"/>
                  </a:cubicBezTo>
                  <a:cubicBezTo>
                    <a:pt x="656541" y="1387793"/>
                    <a:pt x="665113" y="1374458"/>
                    <a:pt x="653683" y="1362075"/>
                  </a:cubicBezTo>
                  <a:cubicBezTo>
                    <a:pt x="657493" y="1352550"/>
                    <a:pt x="649873" y="1347788"/>
                    <a:pt x="645111" y="1343978"/>
                  </a:cubicBezTo>
                  <a:cubicBezTo>
                    <a:pt x="661303" y="1343978"/>
                    <a:pt x="668923" y="1324928"/>
                    <a:pt x="686068" y="1327785"/>
                  </a:cubicBezTo>
                  <a:cubicBezTo>
                    <a:pt x="702261" y="1328738"/>
                    <a:pt x="725121" y="1323023"/>
                    <a:pt x="727978" y="1306830"/>
                  </a:cubicBezTo>
                  <a:cubicBezTo>
                    <a:pt x="729883" y="1303973"/>
                    <a:pt x="739408" y="1295400"/>
                    <a:pt x="743218" y="1293495"/>
                  </a:cubicBezTo>
                  <a:cubicBezTo>
                    <a:pt x="739408" y="1280160"/>
                    <a:pt x="753696" y="1270635"/>
                    <a:pt x="739408" y="1260158"/>
                  </a:cubicBezTo>
                  <a:cubicBezTo>
                    <a:pt x="741313" y="1245870"/>
                    <a:pt x="770841" y="1263968"/>
                    <a:pt x="767031" y="1242060"/>
                  </a:cubicBezTo>
                  <a:cubicBezTo>
                    <a:pt x="769888" y="1227773"/>
                    <a:pt x="744171" y="1210628"/>
                    <a:pt x="767031" y="1205865"/>
                  </a:cubicBezTo>
                  <a:cubicBezTo>
                    <a:pt x="770841" y="1197293"/>
                    <a:pt x="787033" y="1183005"/>
                    <a:pt x="794653" y="1176338"/>
                  </a:cubicBezTo>
                  <a:cubicBezTo>
                    <a:pt x="805131" y="1181100"/>
                    <a:pt x="787033" y="1187768"/>
                    <a:pt x="801321" y="1188720"/>
                  </a:cubicBezTo>
                  <a:cubicBezTo>
                    <a:pt x="817513" y="1187768"/>
                    <a:pt x="831801" y="1221105"/>
                    <a:pt x="845136" y="1204913"/>
                  </a:cubicBezTo>
                  <a:cubicBezTo>
                    <a:pt x="845136" y="1191578"/>
                    <a:pt x="869901" y="1206818"/>
                    <a:pt x="864186" y="1187768"/>
                  </a:cubicBezTo>
                  <a:cubicBezTo>
                    <a:pt x="861328" y="1179195"/>
                    <a:pt x="871806" y="1157288"/>
                    <a:pt x="868948" y="1157288"/>
                  </a:cubicBezTo>
                  <a:cubicBezTo>
                    <a:pt x="880378" y="1158240"/>
                    <a:pt x="893713" y="1172528"/>
                    <a:pt x="901333" y="1158240"/>
                  </a:cubicBezTo>
                  <a:cubicBezTo>
                    <a:pt x="897523" y="1139190"/>
                    <a:pt x="908953" y="1119188"/>
                    <a:pt x="927051" y="1112520"/>
                  </a:cubicBezTo>
                  <a:cubicBezTo>
                    <a:pt x="942291" y="1087755"/>
                    <a:pt x="966103" y="1108710"/>
                    <a:pt x="984201" y="1112520"/>
                  </a:cubicBezTo>
                  <a:cubicBezTo>
                    <a:pt x="999441" y="1105853"/>
                    <a:pt x="984201" y="1073468"/>
                    <a:pt x="1008966" y="1080135"/>
                  </a:cubicBezTo>
                  <a:cubicBezTo>
                    <a:pt x="1028016" y="1082993"/>
                    <a:pt x="1042303" y="1064895"/>
                    <a:pt x="1058496" y="1058228"/>
                  </a:cubicBezTo>
                  <a:cubicBezTo>
                    <a:pt x="1082308" y="1054418"/>
                    <a:pt x="1101358" y="1041083"/>
                    <a:pt x="1118503" y="1023938"/>
                  </a:cubicBezTo>
                  <a:cubicBezTo>
                    <a:pt x="1130886" y="1018223"/>
                    <a:pt x="1147078" y="1022033"/>
                    <a:pt x="1156603" y="1028700"/>
                  </a:cubicBezTo>
                  <a:cubicBezTo>
                    <a:pt x="1168986" y="1019175"/>
                    <a:pt x="1178511" y="1028700"/>
                    <a:pt x="1190893" y="1032510"/>
                  </a:cubicBezTo>
                  <a:cubicBezTo>
                    <a:pt x="1198513" y="1035368"/>
                    <a:pt x="1205181" y="1038225"/>
                    <a:pt x="1212801" y="1040130"/>
                  </a:cubicBezTo>
                  <a:cubicBezTo>
                    <a:pt x="1214706" y="1033463"/>
                    <a:pt x="1218516" y="1030605"/>
                    <a:pt x="1228041" y="1035368"/>
                  </a:cubicBezTo>
                  <a:cubicBezTo>
                    <a:pt x="1232803" y="1036320"/>
                    <a:pt x="1237566" y="1035368"/>
                    <a:pt x="1241376" y="1032510"/>
                  </a:cubicBezTo>
                  <a:lnTo>
                    <a:pt x="1242328" y="1032510"/>
                  </a:lnTo>
                  <a:cubicBezTo>
                    <a:pt x="1263283" y="1042035"/>
                    <a:pt x="1290906" y="1038225"/>
                    <a:pt x="1306146" y="1019175"/>
                  </a:cubicBezTo>
                  <a:cubicBezTo>
                    <a:pt x="1315671" y="1004888"/>
                    <a:pt x="1332816" y="1002983"/>
                    <a:pt x="1348056" y="1004888"/>
                  </a:cubicBezTo>
                  <a:cubicBezTo>
                    <a:pt x="1394728" y="1002983"/>
                    <a:pt x="1441401" y="1000125"/>
                    <a:pt x="1487121" y="1002030"/>
                  </a:cubicBezTo>
                  <a:cubicBezTo>
                    <a:pt x="1493788" y="984885"/>
                    <a:pt x="1514743" y="1000125"/>
                    <a:pt x="1529031" y="999173"/>
                  </a:cubicBezTo>
                  <a:cubicBezTo>
                    <a:pt x="1544271" y="1006793"/>
                    <a:pt x="1537603" y="982028"/>
                    <a:pt x="1552843" y="979170"/>
                  </a:cubicBezTo>
                  <a:cubicBezTo>
                    <a:pt x="1563321" y="968693"/>
                    <a:pt x="1583323" y="968693"/>
                    <a:pt x="1580466" y="947738"/>
                  </a:cubicBezTo>
                  <a:cubicBezTo>
                    <a:pt x="1590943" y="929640"/>
                    <a:pt x="1591896" y="905828"/>
                    <a:pt x="1609993" y="892493"/>
                  </a:cubicBezTo>
                  <a:cubicBezTo>
                    <a:pt x="1609993" y="871538"/>
                    <a:pt x="1609993" y="850583"/>
                    <a:pt x="1616661" y="829628"/>
                  </a:cubicBezTo>
                  <a:cubicBezTo>
                    <a:pt x="1616661" y="759143"/>
                    <a:pt x="1619518" y="689610"/>
                    <a:pt x="1623328" y="619125"/>
                  </a:cubicBezTo>
                  <a:close/>
                  <a:moveTo>
                    <a:pt x="784176" y="985838"/>
                  </a:moveTo>
                  <a:cubicBezTo>
                    <a:pt x="789891" y="984885"/>
                    <a:pt x="797511" y="992505"/>
                    <a:pt x="800368" y="995363"/>
                  </a:cubicBezTo>
                  <a:cubicBezTo>
                    <a:pt x="800368" y="995363"/>
                    <a:pt x="800368" y="995363"/>
                    <a:pt x="801321" y="995363"/>
                  </a:cubicBezTo>
                  <a:cubicBezTo>
                    <a:pt x="802273" y="996315"/>
                    <a:pt x="801321" y="996315"/>
                    <a:pt x="800368" y="995363"/>
                  </a:cubicBezTo>
                  <a:cubicBezTo>
                    <a:pt x="793701" y="998220"/>
                    <a:pt x="791796" y="995363"/>
                    <a:pt x="783223" y="994410"/>
                  </a:cubicBezTo>
                  <a:cubicBezTo>
                    <a:pt x="785128" y="1000125"/>
                    <a:pt x="770841" y="1005840"/>
                    <a:pt x="778461" y="996315"/>
                  </a:cubicBezTo>
                  <a:cubicBezTo>
                    <a:pt x="785128" y="991553"/>
                    <a:pt x="765126" y="1002983"/>
                    <a:pt x="776556" y="994410"/>
                  </a:cubicBezTo>
                  <a:cubicBezTo>
                    <a:pt x="785128" y="993458"/>
                    <a:pt x="772746" y="986790"/>
                    <a:pt x="774651" y="986790"/>
                  </a:cubicBezTo>
                  <a:cubicBezTo>
                    <a:pt x="766078" y="988695"/>
                    <a:pt x="774651" y="982028"/>
                    <a:pt x="772746" y="980123"/>
                  </a:cubicBezTo>
                  <a:cubicBezTo>
                    <a:pt x="765126" y="970598"/>
                    <a:pt x="761316" y="952500"/>
                    <a:pt x="776556" y="946785"/>
                  </a:cubicBezTo>
                  <a:cubicBezTo>
                    <a:pt x="779413" y="939165"/>
                    <a:pt x="786081" y="923925"/>
                    <a:pt x="793701" y="936308"/>
                  </a:cubicBezTo>
                  <a:cubicBezTo>
                    <a:pt x="800368" y="933450"/>
                    <a:pt x="806083" y="928688"/>
                    <a:pt x="810846" y="927735"/>
                  </a:cubicBezTo>
                  <a:cubicBezTo>
                    <a:pt x="804178" y="930593"/>
                    <a:pt x="793701" y="945833"/>
                    <a:pt x="787986" y="933450"/>
                  </a:cubicBezTo>
                  <a:cubicBezTo>
                    <a:pt x="777508" y="935355"/>
                    <a:pt x="780366" y="951548"/>
                    <a:pt x="769888" y="954405"/>
                  </a:cubicBezTo>
                  <a:cubicBezTo>
                    <a:pt x="763221" y="963930"/>
                    <a:pt x="774651" y="980123"/>
                    <a:pt x="784176" y="985838"/>
                  </a:cubicBezTo>
                  <a:close/>
                  <a:moveTo>
                    <a:pt x="844183" y="842010"/>
                  </a:moveTo>
                  <a:cubicBezTo>
                    <a:pt x="841326" y="849630"/>
                    <a:pt x="828943" y="856298"/>
                    <a:pt x="833706" y="867728"/>
                  </a:cubicBezTo>
                  <a:cubicBezTo>
                    <a:pt x="835611" y="875348"/>
                    <a:pt x="840373" y="882968"/>
                    <a:pt x="828943" y="881063"/>
                  </a:cubicBezTo>
                  <a:cubicBezTo>
                    <a:pt x="826086" y="873443"/>
                    <a:pt x="835611" y="870585"/>
                    <a:pt x="831801" y="861060"/>
                  </a:cubicBezTo>
                  <a:cubicBezTo>
                    <a:pt x="835611" y="852488"/>
                    <a:pt x="829896" y="859155"/>
                    <a:pt x="836563" y="849630"/>
                  </a:cubicBezTo>
                  <a:cubicBezTo>
                    <a:pt x="838468" y="845820"/>
                    <a:pt x="839421" y="839153"/>
                    <a:pt x="845136" y="834390"/>
                  </a:cubicBezTo>
                  <a:cubicBezTo>
                    <a:pt x="847041" y="832485"/>
                    <a:pt x="847993" y="831533"/>
                    <a:pt x="847993" y="831533"/>
                  </a:cubicBezTo>
                  <a:cubicBezTo>
                    <a:pt x="849898" y="831533"/>
                    <a:pt x="842278" y="842963"/>
                    <a:pt x="844183" y="842010"/>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xmlns="" id="{D60AFDB1-D428-4FE8-8BE1-FFD029D6ED34}"/>
                </a:ext>
              </a:extLst>
            </p:cNvPr>
            <p:cNvSpPr/>
            <p:nvPr/>
          </p:nvSpPr>
          <p:spPr>
            <a:xfrm>
              <a:off x="4228214" y="2117313"/>
              <a:ext cx="652753" cy="476086"/>
            </a:xfrm>
            <a:custGeom>
              <a:avLst/>
              <a:gdLst>
                <a:gd name="connsiteX0" fmla="*/ 787965 w 787965"/>
                <a:gd name="connsiteY0" fmla="*/ 325686 h 574703"/>
                <a:gd name="connsiteX1" fmla="*/ 787965 w 787965"/>
                <a:gd name="connsiteY1" fmla="*/ 327591 h 574703"/>
                <a:gd name="connsiteX2" fmla="*/ 748913 w 787965"/>
                <a:gd name="connsiteY2" fmla="*/ 374263 h 574703"/>
                <a:gd name="connsiteX3" fmla="*/ 704145 w 787965"/>
                <a:gd name="connsiteY3" fmla="*/ 376168 h 574703"/>
                <a:gd name="connsiteX4" fmla="*/ 678428 w 787965"/>
                <a:gd name="connsiteY4" fmla="*/ 388551 h 574703"/>
                <a:gd name="connsiteX5" fmla="*/ 665093 w 787965"/>
                <a:gd name="connsiteY5" fmla="*/ 390456 h 574703"/>
                <a:gd name="connsiteX6" fmla="*/ 652710 w 787965"/>
                <a:gd name="connsiteY6" fmla="*/ 403791 h 574703"/>
                <a:gd name="connsiteX7" fmla="*/ 642233 w 787965"/>
                <a:gd name="connsiteY7" fmla="*/ 410458 h 574703"/>
                <a:gd name="connsiteX8" fmla="*/ 637470 w 787965"/>
                <a:gd name="connsiteY8" fmla="*/ 417126 h 574703"/>
                <a:gd name="connsiteX9" fmla="*/ 601275 w 787965"/>
                <a:gd name="connsiteY9" fmla="*/ 421888 h 574703"/>
                <a:gd name="connsiteX10" fmla="*/ 543173 w 787965"/>
                <a:gd name="connsiteY10" fmla="*/ 404743 h 574703"/>
                <a:gd name="connsiteX11" fmla="*/ 531743 w 787965"/>
                <a:gd name="connsiteY11" fmla="*/ 401886 h 574703"/>
                <a:gd name="connsiteX12" fmla="*/ 514598 w 787965"/>
                <a:gd name="connsiteY12" fmla="*/ 406648 h 574703"/>
                <a:gd name="connsiteX13" fmla="*/ 487928 w 787965"/>
                <a:gd name="connsiteY13" fmla="*/ 419983 h 574703"/>
                <a:gd name="connsiteX14" fmla="*/ 465068 w 787965"/>
                <a:gd name="connsiteY14" fmla="*/ 416173 h 574703"/>
                <a:gd name="connsiteX15" fmla="*/ 418395 w 787965"/>
                <a:gd name="connsiteY15" fmla="*/ 415221 h 574703"/>
                <a:gd name="connsiteX16" fmla="*/ 353625 w 787965"/>
                <a:gd name="connsiteY16" fmla="*/ 414268 h 574703"/>
                <a:gd name="connsiteX17" fmla="*/ 278378 w 787965"/>
                <a:gd name="connsiteY17" fmla="*/ 414268 h 574703"/>
                <a:gd name="connsiteX18" fmla="*/ 257423 w 787965"/>
                <a:gd name="connsiteY18" fmla="*/ 439033 h 574703"/>
                <a:gd name="connsiteX19" fmla="*/ 267900 w 787965"/>
                <a:gd name="connsiteY19" fmla="*/ 473323 h 574703"/>
                <a:gd name="connsiteX20" fmla="*/ 265043 w 787965"/>
                <a:gd name="connsiteY20" fmla="*/ 500946 h 574703"/>
                <a:gd name="connsiteX21" fmla="*/ 264090 w 787965"/>
                <a:gd name="connsiteY21" fmla="*/ 543808 h 574703"/>
                <a:gd name="connsiteX22" fmla="*/ 271710 w 787965"/>
                <a:gd name="connsiteY22" fmla="*/ 568573 h 574703"/>
                <a:gd name="connsiteX23" fmla="*/ 245993 w 787965"/>
                <a:gd name="connsiteY23" fmla="*/ 546666 h 574703"/>
                <a:gd name="connsiteX24" fmla="*/ 222180 w 787965"/>
                <a:gd name="connsiteY24" fmla="*/ 524758 h 574703"/>
                <a:gd name="connsiteX25" fmla="*/ 222180 w 787965"/>
                <a:gd name="connsiteY25" fmla="*/ 524758 h 574703"/>
                <a:gd name="connsiteX26" fmla="*/ 188843 w 787965"/>
                <a:gd name="connsiteY26" fmla="*/ 520948 h 574703"/>
                <a:gd name="connsiteX27" fmla="*/ 145028 w 787965"/>
                <a:gd name="connsiteY27" fmla="*/ 530473 h 574703"/>
                <a:gd name="connsiteX28" fmla="*/ 112643 w 787965"/>
                <a:gd name="connsiteY28" fmla="*/ 551428 h 574703"/>
                <a:gd name="connsiteX29" fmla="*/ 98355 w 787965"/>
                <a:gd name="connsiteY29" fmla="*/ 546666 h 574703"/>
                <a:gd name="connsiteX30" fmla="*/ 86925 w 787965"/>
                <a:gd name="connsiteY30" fmla="*/ 541903 h 574703"/>
                <a:gd name="connsiteX31" fmla="*/ 69780 w 787965"/>
                <a:gd name="connsiteY31" fmla="*/ 536188 h 574703"/>
                <a:gd name="connsiteX32" fmla="*/ 67875 w 787965"/>
                <a:gd name="connsiteY32" fmla="*/ 534283 h 574703"/>
                <a:gd name="connsiteX33" fmla="*/ 50730 w 787965"/>
                <a:gd name="connsiteY33" fmla="*/ 510471 h 574703"/>
                <a:gd name="connsiteX34" fmla="*/ 40253 w 787965"/>
                <a:gd name="connsiteY34" fmla="*/ 492373 h 574703"/>
                <a:gd name="connsiteX35" fmla="*/ 18345 w 787965"/>
                <a:gd name="connsiteY35" fmla="*/ 479038 h 574703"/>
                <a:gd name="connsiteX36" fmla="*/ 248 w 787965"/>
                <a:gd name="connsiteY36" fmla="*/ 465703 h 574703"/>
                <a:gd name="connsiteX37" fmla="*/ 4058 w 787965"/>
                <a:gd name="connsiteY37" fmla="*/ 444748 h 574703"/>
                <a:gd name="connsiteX38" fmla="*/ 4058 w 787965"/>
                <a:gd name="connsiteY38" fmla="*/ 403791 h 574703"/>
                <a:gd name="connsiteX39" fmla="*/ 27870 w 787965"/>
                <a:gd name="connsiteY39" fmla="*/ 381883 h 574703"/>
                <a:gd name="connsiteX40" fmla="*/ 27870 w 787965"/>
                <a:gd name="connsiteY40" fmla="*/ 340926 h 574703"/>
                <a:gd name="connsiteX41" fmla="*/ 19298 w 787965"/>
                <a:gd name="connsiteY41" fmla="*/ 322828 h 574703"/>
                <a:gd name="connsiteX42" fmla="*/ 60255 w 787965"/>
                <a:gd name="connsiteY42" fmla="*/ 306636 h 574703"/>
                <a:gd name="connsiteX43" fmla="*/ 102165 w 787965"/>
                <a:gd name="connsiteY43" fmla="*/ 285681 h 574703"/>
                <a:gd name="connsiteX44" fmla="*/ 117405 w 787965"/>
                <a:gd name="connsiteY44" fmla="*/ 272346 h 574703"/>
                <a:gd name="connsiteX45" fmla="*/ 113595 w 787965"/>
                <a:gd name="connsiteY45" fmla="*/ 239008 h 574703"/>
                <a:gd name="connsiteX46" fmla="*/ 141218 w 787965"/>
                <a:gd name="connsiteY46" fmla="*/ 220911 h 574703"/>
                <a:gd name="connsiteX47" fmla="*/ 141218 w 787965"/>
                <a:gd name="connsiteY47" fmla="*/ 184716 h 574703"/>
                <a:gd name="connsiteX48" fmla="*/ 168840 w 787965"/>
                <a:gd name="connsiteY48" fmla="*/ 155188 h 574703"/>
                <a:gd name="connsiteX49" fmla="*/ 175508 w 787965"/>
                <a:gd name="connsiteY49" fmla="*/ 167571 h 574703"/>
                <a:gd name="connsiteX50" fmla="*/ 219323 w 787965"/>
                <a:gd name="connsiteY50" fmla="*/ 183763 h 574703"/>
                <a:gd name="connsiteX51" fmla="*/ 238373 w 787965"/>
                <a:gd name="connsiteY51" fmla="*/ 166618 h 574703"/>
                <a:gd name="connsiteX52" fmla="*/ 243135 w 787965"/>
                <a:gd name="connsiteY52" fmla="*/ 136138 h 574703"/>
                <a:gd name="connsiteX53" fmla="*/ 275520 w 787965"/>
                <a:gd name="connsiteY53" fmla="*/ 137091 h 574703"/>
                <a:gd name="connsiteX54" fmla="*/ 301238 w 787965"/>
                <a:gd name="connsiteY54" fmla="*/ 91371 h 574703"/>
                <a:gd name="connsiteX55" fmla="*/ 358388 w 787965"/>
                <a:gd name="connsiteY55" fmla="*/ 91371 h 574703"/>
                <a:gd name="connsiteX56" fmla="*/ 383153 w 787965"/>
                <a:gd name="connsiteY56" fmla="*/ 58986 h 574703"/>
                <a:gd name="connsiteX57" fmla="*/ 432683 w 787965"/>
                <a:gd name="connsiteY57" fmla="*/ 37078 h 574703"/>
                <a:gd name="connsiteX58" fmla="*/ 492690 w 787965"/>
                <a:gd name="connsiteY58" fmla="*/ 2788 h 574703"/>
                <a:gd name="connsiteX59" fmla="*/ 530790 w 787965"/>
                <a:gd name="connsiteY59" fmla="*/ 7551 h 574703"/>
                <a:gd name="connsiteX60" fmla="*/ 565080 w 787965"/>
                <a:gd name="connsiteY60" fmla="*/ 11361 h 574703"/>
                <a:gd name="connsiteX61" fmla="*/ 586988 w 787965"/>
                <a:gd name="connsiteY61" fmla="*/ 18981 h 574703"/>
                <a:gd name="connsiteX62" fmla="*/ 585083 w 787965"/>
                <a:gd name="connsiteY62" fmla="*/ 45651 h 574703"/>
                <a:gd name="connsiteX63" fmla="*/ 597465 w 787965"/>
                <a:gd name="connsiteY63" fmla="*/ 98991 h 574703"/>
                <a:gd name="connsiteX64" fmla="*/ 617468 w 787965"/>
                <a:gd name="connsiteY64" fmla="*/ 135186 h 574703"/>
                <a:gd name="connsiteX65" fmla="*/ 635565 w 787965"/>
                <a:gd name="connsiteY65" fmla="*/ 148521 h 574703"/>
                <a:gd name="connsiteX66" fmla="*/ 673665 w 787965"/>
                <a:gd name="connsiteY66" fmla="*/ 174238 h 574703"/>
                <a:gd name="connsiteX67" fmla="*/ 666998 w 787965"/>
                <a:gd name="connsiteY67" fmla="*/ 181858 h 574703"/>
                <a:gd name="connsiteX68" fmla="*/ 653663 w 787965"/>
                <a:gd name="connsiteY68" fmla="*/ 206623 h 574703"/>
                <a:gd name="connsiteX69" fmla="*/ 685095 w 787965"/>
                <a:gd name="connsiteY69" fmla="*/ 231388 h 574703"/>
                <a:gd name="connsiteX70" fmla="*/ 738435 w 787965"/>
                <a:gd name="connsiteY70" fmla="*/ 254248 h 574703"/>
                <a:gd name="connsiteX71" fmla="*/ 773678 w 787965"/>
                <a:gd name="connsiteY71" fmla="*/ 264726 h 574703"/>
                <a:gd name="connsiteX72" fmla="*/ 758438 w 787965"/>
                <a:gd name="connsiteY72" fmla="*/ 287586 h 574703"/>
                <a:gd name="connsiteX73" fmla="*/ 786060 w 787965"/>
                <a:gd name="connsiteY73" fmla="*/ 326638 h 574703"/>
                <a:gd name="connsiteX74" fmla="*/ 787965 w 787965"/>
                <a:gd name="connsiteY74" fmla="*/ 325686 h 57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787965" h="574703">
                  <a:moveTo>
                    <a:pt x="787965" y="325686"/>
                  </a:moveTo>
                  <a:lnTo>
                    <a:pt x="787965" y="327591"/>
                  </a:lnTo>
                  <a:cubicBezTo>
                    <a:pt x="783203" y="349498"/>
                    <a:pt x="763200" y="359976"/>
                    <a:pt x="748913" y="374263"/>
                  </a:cubicBezTo>
                  <a:cubicBezTo>
                    <a:pt x="733673" y="372358"/>
                    <a:pt x="718433" y="378073"/>
                    <a:pt x="704145" y="376168"/>
                  </a:cubicBezTo>
                  <a:cubicBezTo>
                    <a:pt x="694620" y="361881"/>
                    <a:pt x="676523" y="397123"/>
                    <a:pt x="678428" y="388551"/>
                  </a:cubicBezTo>
                  <a:cubicBezTo>
                    <a:pt x="671760" y="384741"/>
                    <a:pt x="674618" y="398076"/>
                    <a:pt x="665093" y="390456"/>
                  </a:cubicBezTo>
                  <a:cubicBezTo>
                    <a:pt x="656520" y="391408"/>
                    <a:pt x="664140" y="402838"/>
                    <a:pt x="652710" y="403791"/>
                  </a:cubicBezTo>
                  <a:cubicBezTo>
                    <a:pt x="659378" y="420936"/>
                    <a:pt x="648900" y="408553"/>
                    <a:pt x="642233" y="410458"/>
                  </a:cubicBezTo>
                  <a:cubicBezTo>
                    <a:pt x="641280" y="413316"/>
                    <a:pt x="639375" y="415221"/>
                    <a:pt x="637470" y="417126"/>
                  </a:cubicBezTo>
                  <a:cubicBezTo>
                    <a:pt x="627945" y="421888"/>
                    <a:pt x="610800" y="412363"/>
                    <a:pt x="601275" y="421888"/>
                  </a:cubicBezTo>
                  <a:cubicBezTo>
                    <a:pt x="586035" y="410458"/>
                    <a:pt x="562223" y="410458"/>
                    <a:pt x="543173" y="404743"/>
                  </a:cubicBezTo>
                  <a:cubicBezTo>
                    <a:pt x="539363" y="404743"/>
                    <a:pt x="535553" y="402838"/>
                    <a:pt x="531743" y="401886"/>
                  </a:cubicBezTo>
                  <a:cubicBezTo>
                    <a:pt x="524123" y="399981"/>
                    <a:pt x="517455" y="398076"/>
                    <a:pt x="514598" y="406648"/>
                  </a:cubicBezTo>
                  <a:cubicBezTo>
                    <a:pt x="503168" y="402838"/>
                    <a:pt x="499358" y="418078"/>
                    <a:pt x="487928" y="419983"/>
                  </a:cubicBezTo>
                  <a:cubicBezTo>
                    <a:pt x="481260" y="429508"/>
                    <a:pt x="475545" y="407601"/>
                    <a:pt x="465068" y="416173"/>
                  </a:cubicBezTo>
                  <a:cubicBezTo>
                    <a:pt x="449828" y="412363"/>
                    <a:pt x="434588" y="415221"/>
                    <a:pt x="418395" y="415221"/>
                  </a:cubicBezTo>
                  <a:cubicBezTo>
                    <a:pt x="396488" y="408553"/>
                    <a:pt x="375533" y="417126"/>
                    <a:pt x="353625" y="414268"/>
                  </a:cubicBezTo>
                  <a:cubicBezTo>
                    <a:pt x="328860" y="414268"/>
                    <a:pt x="303143" y="412363"/>
                    <a:pt x="278378" y="414268"/>
                  </a:cubicBezTo>
                  <a:cubicBezTo>
                    <a:pt x="261233" y="408553"/>
                    <a:pt x="265995" y="429508"/>
                    <a:pt x="257423" y="439033"/>
                  </a:cubicBezTo>
                  <a:cubicBezTo>
                    <a:pt x="251708" y="451416"/>
                    <a:pt x="259328" y="466656"/>
                    <a:pt x="267900" y="473323"/>
                  </a:cubicBezTo>
                  <a:cubicBezTo>
                    <a:pt x="253613" y="481896"/>
                    <a:pt x="276473" y="489516"/>
                    <a:pt x="265043" y="500946"/>
                  </a:cubicBezTo>
                  <a:cubicBezTo>
                    <a:pt x="265995" y="515233"/>
                    <a:pt x="271710" y="529521"/>
                    <a:pt x="264090" y="543808"/>
                  </a:cubicBezTo>
                  <a:cubicBezTo>
                    <a:pt x="267900" y="552381"/>
                    <a:pt x="279330" y="574288"/>
                    <a:pt x="271710" y="568573"/>
                  </a:cubicBezTo>
                  <a:cubicBezTo>
                    <a:pt x="261233" y="587623"/>
                    <a:pt x="249803" y="557143"/>
                    <a:pt x="245993" y="546666"/>
                  </a:cubicBezTo>
                  <a:cubicBezTo>
                    <a:pt x="237420" y="543808"/>
                    <a:pt x="225038" y="529521"/>
                    <a:pt x="222180" y="524758"/>
                  </a:cubicBezTo>
                  <a:lnTo>
                    <a:pt x="222180" y="524758"/>
                  </a:lnTo>
                  <a:cubicBezTo>
                    <a:pt x="212655" y="533331"/>
                    <a:pt x="201225" y="515233"/>
                    <a:pt x="188843" y="520948"/>
                  </a:cubicBezTo>
                  <a:cubicBezTo>
                    <a:pt x="173603" y="516186"/>
                    <a:pt x="157410" y="522853"/>
                    <a:pt x="145028" y="530473"/>
                  </a:cubicBezTo>
                  <a:cubicBezTo>
                    <a:pt x="130740" y="529521"/>
                    <a:pt x="116453" y="537141"/>
                    <a:pt x="112643" y="551428"/>
                  </a:cubicBezTo>
                  <a:cubicBezTo>
                    <a:pt x="103118" y="553333"/>
                    <a:pt x="107880" y="551428"/>
                    <a:pt x="98355" y="546666"/>
                  </a:cubicBezTo>
                  <a:cubicBezTo>
                    <a:pt x="90735" y="546666"/>
                    <a:pt x="95498" y="532378"/>
                    <a:pt x="86925" y="541903"/>
                  </a:cubicBezTo>
                  <a:cubicBezTo>
                    <a:pt x="76448" y="542856"/>
                    <a:pt x="78353" y="546666"/>
                    <a:pt x="69780" y="536188"/>
                  </a:cubicBezTo>
                  <a:cubicBezTo>
                    <a:pt x="68828" y="535236"/>
                    <a:pt x="67875" y="535236"/>
                    <a:pt x="67875" y="534283"/>
                  </a:cubicBezTo>
                  <a:cubicBezTo>
                    <a:pt x="68828" y="521901"/>
                    <a:pt x="44063" y="526663"/>
                    <a:pt x="50730" y="510471"/>
                  </a:cubicBezTo>
                  <a:cubicBezTo>
                    <a:pt x="42158" y="494278"/>
                    <a:pt x="45968" y="506661"/>
                    <a:pt x="40253" y="492373"/>
                  </a:cubicBezTo>
                  <a:cubicBezTo>
                    <a:pt x="39300" y="485706"/>
                    <a:pt x="31680" y="473323"/>
                    <a:pt x="18345" y="479038"/>
                  </a:cubicBezTo>
                  <a:cubicBezTo>
                    <a:pt x="6915" y="480943"/>
                    <a:pt x="1200" y="474276"/>
                    <a:pt x="248" y="465703"/>
                  </a:cubicBezTo>
                  <a:cubicBezTo>
                    <a:pt x="-705" y="459036"/>
                    <a:pt x="1200" y="450463"/>
                    <a:pt x="4058" y="444748"/>
                  </a:cubicBezTo>
                  <a:cubicBezTo>
                    <a:pt x="7868" y="430461"/>
                    <a:pt x="11678" y="418078"/>
                    <a:pt x="4058" y="403791"/>
                  </a:cubicBezTo>
                  <a:cubicBezTo>
                    <a:pt x="8820" y="394266"/>
                    <a:pt x="26918" y="397123"/>
                    <a:pt x="27870" y="381883"/>
                  </a:cubicBezTo>
                  <a:cubicBezTo>
                    <a:pt x="30728" y="366643"/>
                    <a:pt x="39300" y="353308"/>
                    <a:pt x="27870" y="340926"/>
                  </a:cubicBezTo>
                  <a:cubicBezTo>
                    <a:pt x="31680" y="331401"/>
                    <a:pt x="24060" y="326638"/>
                    <a:pt x="19298" y="322828"/>
                  </a:cubicBezTo>
                  <a:cubicBezTo>
                    <a:pt x="35490" y="322828"/>
                    <a:pt x="43110" y="303778"/>
                    <a:pt x="60255" y="306636"/>
                  </a:cubicBezTo>
                  <a:cubicBezTo>
                    <a:pt x="76448" y="307588"/>
                    <a:pt x="99308" y="301873"/>
                    <a:pt x="102165" y="285681"/>
                  </a:cubicBezTo>
                  <a:cubicBezTo>
                    <a:pt x="104070" y="282823"/>
                    <a:pt x="113595" y="274251"/>
                    <a:pt x="117405" y="272346"/>
                  </a:cubicBezTo>
                  <a:cubicBezTo>
                    <a:pt x="113595" y="259011"/>
                    <a:pt x="127883" y="249486"/>
                    <a:pt x="113595" y="239008"/>
                  </a:cubicBezTo>
                  <a:cubicBezTo>
                    <a:pt x="115500" y="224721"/>
                    <a:pt x="145028" y="242818"/>
                    <a:pt x="141218" y="220911"/>
                  </a:cubicBezTo>
                  <a:cubicBezTo>
                    <a:pt x="144075" y="206623"/>
                    <a:pt x="118358" y="189478"/>
                    <a:pt x="141218" y="184716"/>
                  </a:cubicBezTo>
                  <a:cubicBezTo>
                    <a:pt x="145028" y="176143"/>
                    <a:pt x="161220" y="161856"/>
                    <a:pt x="168840" y="155188"/>
                  </a:cubicBezTo>
                  <a:cubicBezTo>
                    <a:pt x="179318" y="159951"/>
                    <a:pt x="161220" y="166618"/>
                    <a:pt x="175508" y="167571"/>
                  </a:cubicBezTo>
                  <a:cubicBezTo>
                    <a:pt x="191700" y="166618"/>
                    <a:pt x="205988" y="199956"/>
                    <a:pt x="219323" y="183763"/>
                  </a:cubicBezTo>
                  <a:cubicBezTo>
                    <a:pt x="219323" y="170428"/>
                    <a:pt x="244088" y="185668"/>
                    <a:pt x="238373" y="166618"/>
                  </a:cubicBezTo>
                  <a:cubicBezTo>
                    <a:pt x="235515" y="158046"/>
                    <a:pt x="245993" y="136138"/>
                    <a:pt x="243135" y="136138"/>
                  </a:cubicBezTo>
                  <a:cubicBezTo>
                    <a:pt x="254565" y="137091"/>
                    <a:pt x="267900" y="151378"/>
                    <a:pt x="275520" y="137091"/>
                  </a:cubicBezTo>
                  <a:cubicBezTo>
                    <a:pt x="271710" y="118041"/>
                    <a:pt x="283140" y="98038"/>
                    <a:pt x="301238" y="91371"/>
                  </a:cubicBezTo>
                  <a:cubicBezTo>
                    <a:pt x="316478" y="66606"/>
                    <a:pt x="340290" y="87561"/>
                    <a:pt x="358388" y="91371"/>
                  </a:cubicBezTo>
                  <a:cubicBezTo>
                    <a:pt x="373628" y="84703"/>
                    <a:pt x="358388" y="52318"/>
                    <a:pt x="383153" y="58986"/>
                  </a:cubicBezTo>
                  <a:cubicBezTo>
                    <a:pt x="402203" y="61843"/>
                    <a:pt x="416490" y="43746"/>
                    <a:pt x="432683" y="37078"/>
                  </a:cubicBezTo>
                  <a:cubicBezTo>
                    <a:pt x="456495" y="33268"/>
                    <a:pt x="475545" y="19933"/>
                    <a:pt x="492690" y="2788"/>
                  </a:cubicBezTo>
                  <a:cubicBezTo>
                    <a:pt x="505073" y="-2927"/>
                    <a:pt x="521265" y="883"/>
                    <a:pt x="530790" y="7551"/>
                  </a:cubicBezTo>
                  <a:cubicBezTo>
                    <a:pt x="543173" y="-1974"/>
                    <a:pt x="552698" y="7551"/>
                    <a:pt x="565080" y="11361"/>
                  </a:cubicBezTo>
                  <a:cubicBezTo>
                    <a:pt x="572700" y="14218"/>
                    <a:pt x="579368" y="17076"/>
                    <a:pt x="586988" y="18981"/>
                  </a:cubicBezTo>
                  <a:cubicBezTo>
                    <a:pt x="585083" y="26601"/>
                    <a:pt x="586988" y="38983"/>
                    <a:pt x="585083" y="45651"/>
                  </a:cubicBezTo>
                  <a:cubicBezTo>
                    <a:pt x="565080" y="68511"/>
                    <a:pt x="612705" y="77083"/>
                    <a:pt x="597465" y="98991"/>
                  </a:cubicBezTo>
                  <a:cubicBezTo>
                    <a:pt x="599370" y="112326"/>
                    <a:pt x="607943" y="124708"/>
                    <a:pt x="617468" y="135186"/>
                  </a:cubicBezTo>
                  <a:cubicBezTo>
                    <a:pt x="614610" y="147568"/>
                    <a:pt x="629850" y="142806"/>
                    <a:pt x="635565" y="148521"/>
                  </a:cubicBezTo>
                  <a:cubicBezTo>
                    <a:pt x="655568" y="148521"/>
                    <a:pt x="656520" y="172333"/>
                    <a:pt x="673665" y="174238"/>
                  </a:cubicBezTo>
                  <a:cubicBezTo>
                    <a:pt x="689858" y="179001"/>
                    <a:pt x="675570" y="181858"/>
                    <a:pt x="666998" y="181858"/>
                  </a:cubicBezTo>
                  <a:cubicBezTo>
                    <a:pt x="650805" y="167571"/>
                    <a:pt x="653663" y="197098"/>
                    <a:pt x="653663" y="206623"/>
                  </a:cubicBezTo>
                  <a:cubicBezTo>
                    <a:pt x="661283" y="217101"/>
                    <a:pt x="676523" y="219006"/>
                    <a:pt x="685095" y="231388"/>
                  </a:cubicBezTo>
                  <a:cubicBezTo>
                    <a:pt x="699383" y="245676"/>
                    <a:pt x="717480" y="261868"/>
                    <a:pt x="738435" y="254248"/>
                  </a:cubicBezTo>
                  <a:cubicBezTo>
                    <a:pt x="747960" y="236151"/>
                    <a:pt x="772725" y="245676"/>
                    <a:pt x="773678" y="264726"/>
                  </a:cubicBezTo>
                  <a:cubicBezTo>
                    <a:pt x="787013" y="281871"/>
                    <a:pt x="750818" y="271393"/>
                    <a:pt x="758438" y="287586"/>
                  </a:cubicBezTo>
                  <a:cubicBezTo>
                    <a:pt x="767963" y="299968"/>
                    <a:pt x="775583" y="314256"/>
                    <a:pt x="786060" y="326638"/>
                  </a:cubicBezTo>
                  <a:cubicBezTo>
                    <a:pt x="786060" y="325686"/>
                    <a:pt x="787013" y="325686"/>
                    <a:pt x="787965" y="325686"/>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xmlns="" id="{7BF8F3E6-5AAD-4BC2-BF46-2B22310E529E}"/>
                </a:ext>
              </a:extLst>
            </p:cNvPr>
            <p:cNvSpPr/>
            <p:nvPr/>
          </p:nvSpPr>
          <p:spPr>
            <a:xfrm>
              <a:off x="4742729" y="2347950"/>
              <a:ext cx="253823" cy="522852"/>
            </a:xfrm>
            <a:custGeom>
              <a:avLst/>
              <a:gdLst>
                <a:gd name="connsiteX0" fmla="*/ 300223 w 306400"/>
                <a:gd name="connsiteY0" fmla="*/ 199674 h 631156"/>
                <a:gd name="connsiteX1" fmla="*/ 280220 w 306400"/>
                <a:gd name="connsiteY1" fmla="*/ 213961 h 631156"/>
                <a:gd name="connsiteX2" fmla="*/ 282125 w 306400"/>
                <a:gd name="connsiteY2" fmla="*/ 240631 h 631156"/>
                <a:gd name="connsiteX3" fmla="*/ 252598 w 306400"/>
                <a:gd name="connsiteY3" fmla="*/ 265396 h 631156"/>
                <a:gd name="connsiteX4" fmla="*/ 243073 w 306400"/>
                <a:gd name="connsiteY4" fmla="*/ 285399 h 631156"/>
                <a:gd name="connsiteX5" fmla="*/ 231643 w 306400"/>
                <a:gd name="connsiteY5" fmla="*/ 320641 h 631156"/>
                <a:gd name="connsiteX6" fmla="*/ 194495 w 306400"/>
                <a:gd name="connsiteY6" fmla="*/ 346359 h 631156"/>
                <a:gd name="connsiteX7" fmla="*/ 190685 w 306400"/>
                <a:gd name="connsiteY7" fmla="*/ 393984 h 631156"/>
                <a:gd name="connsiteX8" fmla="*/ 183065 w 306400"/>
                <a:gd name="connsiteY8" fmla="*/ 453039 h 631156"/>
                <a:gd name="connsiteX9" fmla="*/ 192590 w 306400"/>
                <a:gd name="connsiteY9" fmla="*/ 497806 h 631156"/>
                <a:gd name="connsiteX10" fmla="*/ 184970 w 306400"/>
                <a:gd name="connsiteY10" fmla="*/ 550194 h 631156"/>
                <a:gd name="connsiteX11" fmla="*/ 182113 w 306400"/>
                <a:gd name="connsiteY11" fmla="*/ 616869 h 631156"/>
                <a:gd name="connsiteX12" fmla="*/ 182113 w 306400"/>
                <a:gd name="connsiteY12" fmla="*/ 617821 h 631156"/>
                <a:gd name="connsiteX13" fmla="*/ 131630 w 306400"/>
                <a:gd name="connsiteY13" fmla="*/ 622584 h 631156"/>
                <a:gd name="connsiteX14" fmla="*/ 75433 w 306400"/>
                <a:gd name="connsiteY14" fmla="*/ 631156 h 631156"/>
                <a:gd name="connsiteX15" fmla="*/ 75433 w 306400"/>
                <a:gd name="connsiteY15" fmla="*/ 630204 h 631156"/>
                <a:gd name="connsiteX16" fmla="*/ 76385 w 306400"/>
                <a:gd name="connsiteY16" fmla="*/ 625441 h 631156"/>
                <a:gd name="connsiteX17" fmla="*/ 79243 w 306400"/>
                <a:gd name="connsiteY17" fmla="*/ 624489 h 631156"/>
                <a:gd name="connsiteX18" fmla="*/ 79243 w 306400"/>
                <a:gd name="connsiteY18" fmla="*/ 592104 h 631156"/>
                <a:gd name="connsiteX19" fmla="*/ 68765 w 306400"/>
                <a:gd name="connsiteY19" fmla="*/ 549241 h 631156"/>
                <a:gd name="connsiteX20" fmla="*/ 77338 w 306400"/>
                <a:gd name="connsiteY20" fmla="*/ 521619 h 631156"/>
                <a:gd name="connsiteX21" fmla="*/ 78290 w 306400"/>
                <a:gd name="connsiteY21" fmla="*/ 461611 h 631156"/>
                <a:gd name="connsiteX22" fmla="*/ 80195 w 306400"/>
                <a:gd name="connsiteY22" fmla="*/ 398746 h 631156"/>
                <a:gd name="connsiteX23" fmla="*/ 79243 w 306400"/>
                <a:gd name="connsiteY23" fmla="*/ 346359 h 631156"/>
                <a:gd name="connsiteX24" fmla="*/ 56383 w 306400"/>
                <a:gd name="connsiteY24" fmla="*/ 293019 h 631156"/>
                <a:gd name="connsiteX25" fmla="*/ 45905 w 306400"/>
                <a:gd name="connsiteY25" fmla="*/ 233964 h 631156"/>
                <a:gd name="connsiteX26" fmla="*/ 185 w 306400"/>
                <a:gd name="connsiteY26" fmla="*/ 199674 h 631156"/>
                <a:gd name="connsiteX27" fmla="*/ 15425 w 306400"/>
                <a:gd name="connsiteY27" fmla="*/ 138714 h 631156"/>
                <a:gd name="connsiteX28" fmla="*/ 15425 w 306400"/>
                <a:gd name="connsiteY28" fmla="*/ 137761 h 631156"/>
                <a:gd name="connsiteX29" fmla="*/ 20188 w 306400"/>
                <a:gd name="connsiteY29" fmla="*/ 131094 h 631156"/>
                <a:gd name="connsiteX30" fmla="*/ 30665 w 306400"/>
                <a:gd name="connsiteY30" fmla="*/ 124426 h 631156"/>
                <a:gd name="connsiteX31" fmla="*/ 43048 w 306400"/>
                <a:gd name="connsiteY31" fmla="*/ 111091 h 631156"/>
                <a:gd name="connsiteX32" fmla="*/ 56383 w 306400"/>
                <a:gd name="connsiteY32" fmla="*/ 109186 h 631156"/>
                <a:gd name="connsiteX33" fmla="*/ 82100 w 306400"/>
                <a:gd name="connsiteY33" fmla="*/ 96804 h 631156"/>
                <a:gd name="connsiteX34" fmla="*/ 126868 w 306400"/>
                <a:gd name="connsiteY34" fmla="*/ 94899 h 631156"/>
                <a:gd name="connsiteX35" fmla="*/ 165920 w 306400"/>
                <a:gd name="connsiteY35" fmla="*/ 48226 h 631156"/>
                <a:gd name="connsiteX36" fmla="*/ 165920 w 306400"/>
                <a:gd name="connsiteY36" fmla="*/ 46321 h 631156"/>
                <a:gd name="connsiteX37" fmla="*/ 168778 w 306400"/>
                <a:gd name="connsiteY37" fmla="*/ 31081 h 631156"/>
                <a:gd name="connsiteX38" fmla="*/ 193543 w 306400"/>
                <a:gd name="connsiteY38" fmla="*/ 7269 h 631156"/>
                <a:gd name="connsiteX39" fmla="*/ 228785 w 306400"/>
                <a:gd name="connsiteY39" fmla="*/ 13936 h 631156"/>
                <a:gd name="connsiteX40" fmla="*/ 275458 w 306400"/>
                <a:gd name="connsiteY40" fmla="*/ 55846 h 631156"/>
                <a:gd name="connsiteX41" fmla="*/ 286888 w 306400"/>
                <a:gd name="connsiteY41" fmla="*/ 66324 h 631156"/>
                <a:gd name="connsiteX42" fmla="*/ 284983 w 306400"/>
                <a:gd name="connsiteY42" fmla="*/ 69181 h 631156"/>
                <a:gd name="connsiteX43" fmla="*/ 279268 w 306400"/>
                <a:gd name="connsiteY43" fmla="*/ 107281 h 631156"/>
                <a:gd name="connsiteX44" fmla="*/ 297365 w 306400"/>
                <a:gd name="connsiteY44" fmla="*/ 157764 h 631156"/>
                <a:gd name="connsiteX45" fmla="*/ 300223 w 306400"/>
                <a:gd name="connsiteY45" fmla="*/ 199674 h 63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6400" h="631156">
                  <a:moveTo>
                    <a:pt x="300223" y="199674"/>
                  </a:moveTo>
                  <a:cubicBezTo>
                    <a:pt x="290698" y="193959"/>
                    <a:pt x="281173" y="203484"/>
                    <a:pt x="280220" y="213961"/>
                  </a:cubicBezTo>
                  <a:cubicBezTo>
                    <a:pt x="287840" y="222534"/>
                    <a:pt x="290698" y="231106"/>
                    <a:pt x="282125" y="240631"/>
                  </a:cubicBezTo>
                  <a:cubicBezTo>
                    <a:pt x="283078" y="260634"/>
                    <a:pt x="260218" y="253966"/>
                    <a:pt x="252598" y="265396"/>
                  </a:cubicBezTo>
                  <a:cubicBezTo>
                    <a:pt x="260218" y="276826"/>
                    <a:pt x="244978" y="276826"/>
                    <a:pt x="243073" y="285399"/>
                  </a:cubicBezTo>
                  <a:cubicBezTo>
                    <a:pt x="228785" y="293971"/>
                    <a:pt x="236405" y="307306"/>
                    <a:pt x="231643" y="320641"/>
                  </a:cubicBezTo>
                  <a:cubicBezTo>
                    <a:pt x="231643" y="346359"/>
                    <a:pt x="198305" y="326356"/>
                    <a:pt x="194495" y="346359"/>
                  </a:cubicBezTo>
                  <a:cubicBezTo>
                    <a:pt x="191638" y="362551"/>
                    <a:pt x="189733" y="377791"/>
                    <a:pt x="190685" y="393984"/>
                  </a:cubicBezTo>
                  <a:cubicBezTo>
                    <a:pt x="183065" y="413034"/>
                    <a:pt x="191638" y="433036"/>
                    <a:pt x="183065" y="453039"/>
                  </a:cubicBezTo>
                  <a:cubicBezTo>
                    <a:pt x="190685" y="468279"/>
                    <a:pt x="181160" y="484471"/>
                    <a:pt x="192590" y="497806"/>
                  </a:cubicBezTo>
                  <a:cubicBezTo>
                    <a:pt x="183065" y="513999"/>
                    <a:pt x="194495" y="535906"/>
                    <a:pt x="184970" y="550194"/>
                  </a:cubicBezTo>
                  <a:cubicBezTo>
                    <a:pt x="191638" y="571149"/>
                    <a:pt x="184970" y="594961"/>
                    <a:pt x="182113" y="616869"/>
                  </a:cubicBezTo>
                  <a:lnTo>
                    <a:pt x="182113" y="617821"/>
                  </a:lnTo>
                  <a:cubicBezTo>
                    <a:pt x="164968" y="618774"/>
                    <a:pt x="148775" y="622584"/>
                    <a:pt x="131630" y="622584"/>
                  </a:cubicBezTo>
                  <a:cubicBezTo>
                    <a:pt x="112580" y="622584"/>
                    <a:pt x="94483" y="626394"/>
                    <a:pt x="75433" y="631156"/>
                  </a:cubicBezTo>
                  <a:lnTo>
                    <a:pt x="75433" y="630204"/>
                  </a:lnTo>
                  <a:lnTo>
                    <a:pt x="76385" y="625441"/>
                  </a:lnTo>
                  <a:lnTo>
                    <a:pt x="79243" y="624489"/>
                  </a:lnTo>
                  <a:cubicBezTo>
                    <a:pt x="98293" y="621631"/>
                    <a:pt x="88768" y="601629"/>
                    <a:pt x="79243" y="592104"/>
                  </a:cubicBezTo>
                  <a:cubicBezTo>
                    <a:pt x="64955" y="580674"/>
                    <a:pt x="80195" y="563529"/>
                    <a:pt x="68765" y="549241"/>
                  </a:cubicBezTo>
                  <a:cubicBezTo>
                    <a:pt x="81148" y="547336"/>
                    <a:pt x="76385" y="532096"/>
                    <a:pt x="77338" y="521619"/>
                  </a:cubicBezTo>
                  <a:cubicBezTo>
                    <a:pt x="79243" y="501616"/>
                    <a:pt x="78290" y="481614"/>
                    <a:pt x="78290" y="461611"/>
                  </a:cubicBezTo>
                  <a:cubicBezTo>
                    <a:pt x="79243" y="440656"/>
                    <a:pt x="77338" y="418749"/>
                    <a:pt x="80195" y="398746"/>
                  </a:cubicBezTo>
                  <a:cubicBezTo>
                    <a:pt x="79243" y="381601"/>
                    <a:pt x="80195" y="363504"/>
                    <a:pt x="79243" y="346359"/>
                  </a:cubicBezTo>
                  <a:cubicBezTo>
                    <a:pt x="83053" y="323499"/>
                    <a:pt x="54478" y="314926"/>
                    <a:pt x="56383" y="293019"/>
                  </a:cubicBezTo>
                  <a:cubicBezTo>
                    <a:pt x="49715" y="276826"/>
                    <a:pt x="66860" y="245394"/>
                    <a:pt x="45905" y="233964"/>
                  </a:cubicBezTo>
                  <a:cubicBezTo>
                    <a:pt x="30665" y="223486"/>
                    <a:pt x="12568" y="213961"/>
                    <a:pt x="185" y="199674"/>
                  </a:cubicBezTo>
                  <a:cubicBezTo>
                    <a:pt x="-1720" y="176814"/>
                    <a:pt x="11615" y="159669"/>
                    <a:pt x="15425" y="138714"/>
                  </a:cubicBezTo>
                  <a:lnTo>
                    <a:pt x="15425" y="137761"/>
                  </a:lnTo>
                  <a:cubicBezTo>
                    <a:pt x="17330" y="136809"/>
                    <a:pt x="19235" y="134904"/>
                    <a:pt x="20188" y="131094"/>
                  </a:cubicBezTo>
                  <a:cubicBezTo>
                    <a:pt x="26855" y="129189"/>
                    <a:pt x="37333" y="141571"/>
                    <a:pt x="30665" y="124426"/>
                  </a:cubicBezTo>
                  <a:cubicBezTo>
                    <a:pt x="42095" y="123474"/>
                    <a:pt x="34475" y="112044"/>
                    <a:pt x="43048" y="111091"/>
                  </a:cubicBezTo>
                  <a:cubicBezTo>
                    <a:pt x="52573" y="118711"/>
                    <a:pt x="49715" y="105376"/>
                    <a:pt x="56383" y="109186"/>
                  </a:cubicBezTo>
                  <a:cubicBezTo>
                    <a:pt x="54478" y="117759"/>
                    <a:pt x="72575" y="82516"/>
                    <a:pt x="82100" y="96804"/>
                  </a:cubicBezTo>
                  <a:cubicBezTo>
                    <a:pt x="96388" y="98709"/>
                    <a:pt x="111628" y="92994"/>
                    <a:pt x="126868" y="94899"/>
                  </a:cubicBezTo>
                  <a:cubicBezTo>
                    <a:pt x="141155" y="80611"/>
                    <a:pt x="161158" y="70134"/>
                    <a:pt x="165920" y="48226"/>
                  </a:cubicBezTo>
                  <a:lnTo>
                    <a:pt x="165920" y="46321"/>
                  </a:lnTo>
                  <a:cubicBezTo>
                    <a:pt x="168778" y="45369"/>
                    <a:pt x="174493" y="34891"/>
                    <a:pt x="168778" y="31081"/>
                  </a:cubicBezTo>
                  <a:cubicBezTo>
                    <a:pt x="156395" y="12031"/>
                    <a:pt x="180208" y="8221"/>
                    <a:pt x="193543" y="7269"/>
                  </a:cubicBezTo>
                  <a:cubicBezTo>
                    <a:pt x="204973" y="-6066"/>
                    <a:pt x="220213" y="601"/>
                    <a:pt x="228785" y="13936"/>
                  </a:cubicBezTo>
                  <a:cubicBezTo>
                    <a:pt x="246883" y="27271"/>
                    <a:pt x="252598" y="52036"/>
                    <a:pt x="275458" y="55846"/>
                  </a:cubicBezTo>
                  <a:cubicBezTo>
                    <a:pt x="275458" y="63466"/>
                    <a:pt x="282125" y="67276"/>
                    <a:pt x="286888" y="66324"/>
                  </a:cubicBezTo>
                  <a:lnTo>
                    <a:pt x="284983" y="69181"/>
                  </a:lnTo>
                  <a:cubicBezTo>
                    <a:pt x="277363" y="80611"/>
                    <a:pt x="265933" y="95851"/>
                    <a:pt x="279268" y="107281"/>
                  </a:cubicBezTo>
                  <a:cubicBezTo>
                    <a:pt x="291650" y="121569"/>
                    <a:pt x="303080" y="138714"/>
                    <a:pt x="297365" y="157764"/>
                  </a:cubicBezTo>
                  <a:cubicBezTo>
                    <a:pt x="307843" y="171099"/>
                    <a:pt x="309748" y="187291"/>
                    <a:pt x="300223" y="199674"/>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9" name="Forme libre : forme 18">
              <a:extLst>
                <a:ext uri="{FF2B5EF4-FFF2-40B4-BE49-F238E27FC236}">
                  <a16:creationId xmlns:a16="http://schemas.microsoft.com/office/drawing/2014/main" xmlns="" id="{61A75CA1-5CFA-4AB0-8C0A-E729F2068597}"/>
                </a:ext>
              </a:extLst>
            </p:cNvPr>
            <p:cNvSpPr/>
            <p:nvPr/>
          </p:nvSpPr>
          <p:spPr>
            <a:xfrm>
              <a:off x="4667923" y="2448658"/>
              <a:ext cx="149563" cy="433191"/>
            </a:xfrm>
            <a:custGeom>
              <a:avLst/>
              <a:gdLst>
                <a:gd name="connsiteX0" fmla="*/ 169545 w 180543"/>
                <a:gd name="connsiteY0" fmla="*/ 502920 h 522922"/>
                <a:gd name="connsiteX1" fmla="*/ 166687 w 180543"/>
                <a:gd name="connsiteY1" fmla="*/ 503873 h 522922"/>
                <a:gd name="connsiteX2" fmla="*/ 167640 w 180543"/>
                <a:gd name="connsiteY2" fmla="*/ 507683 h 522922"/>
                <a:gd name="connsiteX3" fmla="*/ 167640 w 180543"/>
                <a:gd name="connsiteY3" fmla="*/ 508635 h 522922"/>
                <a:gd name="connsiteX4" fmla="*/ 158115 w 180543"/>
                <a:gd name="connsiteY4" fmla="*/ 511493 h 522922"/>
                <a:gd name="connsiteX5" fmla="*/ 123825 w 180543"/>
                <a:gd name="connsiteY5" fmla="*/ 522923 h 522922"/>
                <a:gd name="connsiteX6" fmla="*/ 123825 w 180543"/>
                <a:gd name="connsiteY6" fmla="*/ 521970 h 522922"/>
                <a:gd name="connsiteX7" fmla="*/ 101918 w 180543"/>
                <a:gd name="connsiteY7" fmla="*/ 496253 h 522922"/>
                <a:gd name="connsiteX8" fmla="*/ 73343 w 180543"/>
                <a:gd name="connsiteY8" fmla="*/ 465773 h 522922"/>
                <a:gd name="connsiteX9" fmla="*/ 57150 w 180543"/>
                <a:gd name="connsiteY9" fmla="*/ 440055 h 522922"/>
                <a:gd name="connsiteX10" fmla="*/ 63818 w 180543"/>
                <a:gd name="connsiteY10" fmla="*/ 421958 h 522922"/>
                <a:gd name="connsiteX11" fmla="*/ 58102 w 180543"/>
                <a:gd name="connsiteY11" fmla="*/ 382905 h 522922"/>
                <a:gd name="connsiteX12" fmla="*/ 66675 w 180543"/>
                <a:gd name="connsiteY12" fmla="*/ 336233 h 522922"/>
                <a:gd name="connsiteX13" fmla="*/ 77152 w 180543"/>
                <a:gd name="connsiteY13" fmla="*/ 293370 h 522922"/>
                <a:gd name="connsiteX14" fmla="*/ 47625 w 180543"/>
                <a:gd name="connsiteY14" fmla="*/ 243840 h 522922"/>
                <a:gd name="connsiteX15" fmla="*/ 54293 w 180543"/>
                <a:gd name="connsiteY15" fmla="*/ 214313 h 522922"/>
                <a:gd name="connsiteX16" fmla="*/ 50482 w 180543"/>
                <a:gd name="connsiteY16" fmla="*/ 170498 h 522922"/>
                <a:gd name="connsiteX17" fmla="*/ 32385 w 180543"/>
                <a:gd name="connsiteY17" fmla="*/ 172403 h 522922"/>
                <a:gd name="connsiteX18" fmla="*/ 38100 w 180543"/>
                <a:gd name="connsiteY18" fmla="*/ 161925 h 522922"/>
                <a:gd name="connsiteX19" fmla="*/ 36195 w 180543"/>
                <a:gd name="connsiteY19" fmla="*/ 157163 h 522922"/>
                <a:gd name="connsiteX20" fmla="*/ 42863 w 180543"/>
                <a:gd name="connsiteY20" fmla="*/ 141923 h 522922"/>
                <a:gd name="connsiteX21" fmla="*/ 45720 w 180543"/>
                <a:gd name="connsiteY21" fmla="*/ 97155 h 522922"/>
                <a:gd name="connsiteX22" fmla="*/ 28575 w 180543"/>
                <a:gd name="connsiteY22" fmla="*/ 71438 h 522922"/>
                <a:gd name="connsiteX23" fmla="*/ 9525 w 180543"/>
                <a:gd name="connsiteY23" fmla="*/ 34290 h 522922"/>
                <a:gd name="connsiteX24" fmla="*/ 4763 w 180543"/>
                <a:gd name="connsiteY24" fmla="*/ 4763 h 522922"/>
                <a:gd name="connsiteX25" fmla="*/ 0 w 180543"/>
                <a:gd name="connsiteY25" fmla="*/ 0 h 522922"/>
                <a:gd name="connsiteX26" fmla="*/ 0 w 180543"/>
                <a:gd name="connsiteY26" fmla="*/ 0 h 522922"/>
                <a:gd name="connsiteX27" fmla="*/ 11430 w 180543"/>
                <a:gd name="connsiteY27" fmla="*/ 2858 h 522922"/>
                <a:gd name="connsiteX28" fmla="*/ 69532 w 180543"/>
                <a:gd name="connsiteY28" fmla="*/ 20003 h 522922"/>
                <a:gd name="connsiteX29" fmla="*/ 105728 w 180543"/>
                <a:gd name="connsiteY29" fmla="*/ 15240 h 522922"/>
                <a:gd name="connsiteX30" fmla="*/ 105728 w 180543"/>
                <a:gd name="connsiteY30" fmla="*/ 16193 h 522922"/>
                <a:gd name="connsiteX31" fmla="*/ 90487 w 180543"/>
                <a:gd name="connsiteY31" fmla="*/ 77153 h 522922"/>
                <a:gd name="connsiteX32" fmla="*/ 136208 w 180543"/>
                <a:gd name="connsiteY32" fmla="*/ 111443 h 522922"/>
                <a:gd name="connsiteX33" fmla="*/ 146685 w 180543"/>
                <a:gd name="connsiteY33" fmla="*/ 170498 h 522922"/>
                <a:gd name="connsiteX34" fmla="*/ 169545 w 180543"/>
                <a:gd name="connsiteY34" fmla="*/ 223838 h 522922"/>
                <a:gd name="connsiteX35" fmla="*/ 170497 w 180543"/>
                <a:gd name="connsiteY35" fmla="*/ 276225 h 522922"/>
                <a:gd name="connsiteX36" fmla="*/ 168593 w 180543"/>
                <a:gd name="connsiteY36" fmla="*/ 339090 h 522922"/>
                <a:gd name="connsiteX37" fmla="*/ 167640 w 180543"/>
                <a:gd name="connsiteY37" fmla="*/ 399098 h 522922"/>
                <a:gd name="connsiteX38" fmla="*/ 159068 w 180543"/>
                <a:gd name="connsiteY38" fmla="*/ 426720 h 522922"/>
                <a:gd name="connsiteX39" fmla="*/ 169545 w 180543"/>
                <a:gd name="connsiteY39" fmla="*/ 469583 h 522922"/>
                <a:gd name="connsiteX40" fmla="*/ 169545 w 180543"/>
                <a:gd name="connsiteY40" fmla="*/ 502920 h 522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80543" h="522922">
                  <a:moveTo>
                    <a:pt x="169545" y="502920"/>
                  </a:moveTo>
                  <a:lnTo>
                    <a:pt x="166687" y="503873"/>
                  </a:lnTo>
                  <a:lnTo>
                    <a:pt x="167640" y="507683"/>
                  </a:lnTo>
                  <a:lnTo>
                    <a:pt x="167640" y="508635"/>
                  </a:lnTo>
                  <a:cubicBezTo>
                    <a:pt x="164783" y="509588"/>
                    <a:pt x="160972" y="510540"/>
                    <a:pt x="158115" y="511493"/>
                  </a:cubicBezTo>
                  <a:cubicBezTo>
                    <a:pt x="146685" y="514350"/>
                    <a:pt x="135255" y="518160"/>
                    <a:pt x="123825" y="522923"/>
                  </a:cubicBezTo>
                  <a:lnTo>
                    <a:pt x="123825" y="521970"/>
                  </a:lnTo>
                  <a:cubicBezTo>
                    <a:pt x="122872" y="507683"/>
                    <a:pt x="102870" y="509588"/>
                    <a:pt x="101918" y="496253"/>
                  </a:cubicBezTo>
                  <a:cubicBezTo>
                    <a:pt x="88582" y="490538"/>
                    <a:pt x="73343" y="481013"/>
                    <a:pt x="73343" y="465773"/>
                  </a:cubicBezTo>
                  <a:cubicBezTo>
                    <a:pt x="63818" y="460058"/>
                    <a:pt x="66675" y="446723"/>
                    <a:pt x="57150" y="440055"/>
                  </a:cubicBezTo>
                  <a:cubicBezTo>
                    <a:pt x="61913" y="431483"/>
                    <a:pt x="50482" y="424815"/>
                    <a:pt x="63818" y="421958"/>
                  </a:cubicBezTo>
                  <a:cubicBezTo>
                    <a:pt x="61913" y="408623"/>
                    <a:pt x="80010" y="383858"/>
                    <a:pt x="58102" y="382905"/>
                  </a:cubicBezTo>
                  <a:cubicBezTo>
                    <a:pt x="47625" y="365760"/>
                    <a:pt x="73343" y="354330"/>
                    <a:pt x="66675" y="336233"/>
                  </a:cubicBezTo>
                  <a:cubicBezTo>
                    <a:pt x="66675" y="320993"/>
                    <a:pt x="59055" y="300038"/>
                    <a:pt x="77152" y="293370"/>
                  </a:cubicBezTo>
                  <a:cubicBezTo>
                    <a:pt x="80962" y="270510"/>
                    <a:pt x="44768" y="266700"/>
                    <a:pt x="47625" y="243840"/>
                  </a:cubicBezTo>
                  <a:cubicBezTo>
                    <a:pt x="64770" y="240983"/>
                    <a:pt x="56197" y="224790"/>
                    <a:pt x="54293" y="214313"/>
                  </a:cubicBezTo>
                  <a:cubicBezTo>
                    <a:pt x="59055" y="200978"/>
                    <a:pt x="73343" y="173355"/>
                    <a:pt x="50482" y="170498"/>
                  </a:cubicBezTo>
                  <a:cubicBezTo>
                    <a:pt x="44768" y="171450"/>
                    <a:pt x="34290" y="184785"/>
                    <a:pt x="32385" y="172403"/>
                  </a:cubicBezTo>
                  <a:cubicBezTo>
                    <a:pt x="47625" y="171450"/>
                    <a:pt x="21907" y="161925"/>
                    <a:pt x="38100" y="161925"/>
                  </a:cubicBezTo>
                  <a:cubicBezTo>
                    <a:pt x="45720" y="160973"/>
                    <a:pt x="39052" y="158115"/>
                    <a:pt x="36195" y="157163"/>
                  </a:cubicBezTo>
                  <a:cubicBezTo>
                    <a:pt x="31432" y="148590"/>
                    <a:pt x="51435" y="156210"/>
                    <a:pt x="42863" y="141923"/>
                  </a:cubicBezTo>
                  <a:cubicBezTo>
                    <a:pt x="42863" y="125730"/>
                    <a:pt x="52388" y="112395"/>
                    <a:pt x="45720" y="97155"/>
                  </a:cubicBezTo>
                  <a:cubicBezTo>
                    <a:pt x="55245" y="83820"/>
                    <a:pt x="35243" y="77153"/>
                    <a:pt x="28575" y="71438"/>
                  </a:cubicBezTo>
                  <a:cubicBezTo>
                    <a:pt x="23813" y="56198"/>
                    <a:pt x="-6668" y="53340"/>
                    <a:pt x="9525" y="34290"/>
                  </a:cubicBezTo>
                  <a:cubicBezTo>
                    <a:pt x="13335" y="23813"/>
                    <a:pt x="25718" y="0"/>
                    <a:pt x="4763" y="4763"/>
                  </a:cubicBezTo>
                  <a:cubicBezTo>
                    <a:pt x="1905" y="4763"/>
                    <a:pt x="0" y="2858"/>
                    <a:pt x="0" y="0"/>
                  </a:cubicBezTo>
                  <a:lnTo>
                    <a:pt x="0" y="0"/>
                  </a:lnTo>
                  <a:cubicBezTo>
                    <a:pt x="3810" y="953"/>
                    <a:pt x="7620" y="1905"/>
                    <a:pt x="11430" y="2858"/>
                  </a:cubicBezTo>
                  <a:cubicBezTo>
                    <a:pt x="30480" y="8573"/>
                    <a:pt x="54293" y="8573"/>
                    <a:pt x="69532" y="20003"/>
                  </a:cubicBezTo>
                  <a:cubicBezTo>
                    <a:pt x="79057" y="11430"/>
                    <a:pt x="97155" y="20003"/>
                    <a:pt x="105728" y="15240"/>
                  </a:cubicBezTo>
                  <a:lnTo>
                    <a:pt x="105728" y="16193"/>
                  </a:lnTo>
                  <a:cubicBezTo>
                    <a:pt x="100965" y="37148"/>
                    <a:pt x="87630" y="54293"/>
                    <a:pt x="90487" y="77153"/>
                  </a:cubicBezTo>
                  <a:cubicBezTo>
                    <a:pt x="101918" y="92393"/>
                    <a:pt x="120015" y="100965"/>
                    <a:pt x="136208" y="111443"/>
                  </a:cubicBezTo>
                  <a:cubicBezTo>
                    <a:pt x="158115" y="122873"/>
                    <a:pt x="140970" y="153353"/>
                    <a:pt x="146685" y="170498"/>
                  </a:cubicBezTo>
                  <a:cubicBezTo>
                    <a:pt x="144780" y="193358"/>
                    <a:pt x="173355" y="200978"/>
                    <a:pt x="169545" y="223838"/>
                  </a:cubicBezTo>
                  <a:cubicBezTo>
                    <a:pt x="170497" y="240983"/>
                    <a:pt x="168593" y="259080"/>
                    <a:pt x="170497" y="276225"/>
                  </a:cubicBezTo>
                  <a:cubicBezTo>
                    <a:pt x="167640" y="296228"/>
                    <a:pt x="169545" y="318135"/>
                    <a:pt x="168593" y="339090"/>
                  </a:cubicBezTo>
                  <a:cubicBezTo>
                    <a:pt x="168593" y="359093"/>
                    <a:pt x="168593" y="379095"/>
                    <a:pt x="167640" y="399098"/>
                  </a:cubicBezTo>
                  <a:cubicBezTo>
                    <a:pt x="166687" y="409575"/>
                    <a:pt x="171450" y="424815"/>
                    <a:pt x="159068" y="426720"/>
                  </a:cubicBezTo>
                  <a:cubicBezTo>
                    <a:pt x="169545" y="441008"/>
                    <a:pt x="154305" y="458153"/>
                    <a:pt x="169545" y="469583"/>
                  </a:cubicBezTo>
                  <a:cubicBezTo>
                    <a:pt x="179070" y="480060"/>
                    <a:pt x="188595" y="500063"/>
                    <a:pt x="169545" y="502920"/>
                  </a:cubicBezTo>
                  <a:close/>
                </a:path>
              </a:pathLst>
            </a:custGeom>
            <a:solidFill>
              <a:srgbClr val="E7A996"/>
            </a:solidFill>
            <a:ln w="6350" cap="flat">
              <a:solidFill>
                <a:schemeClr val="bg1"/>
              </a:solidFill>
              <a:prstDash val="solid"/>
              <a:miter/>
            </a:ln>
          </p:spPr>
          <p:txBody>
            <a:bodyPr rtlCol="0" anchor="ctr"/>
            <a:lstStyle/>
            <a:p>
              <a:endParaRPr lang="fr-FR"/>
            </a:p>
          </p:txBody>
        </p:sp>
        <p:pic>
          <p:nvPicPr>
            <p:cNvPr id="20" name="Graphique 19">
              <a:extLst>
                <a:ext uri="{FF2B5EF4-FFF2-40B4-BE49-F238E27FC236}">
                  <a16:creationId xmlns:a16="http://schemas.microsoft.com/office/drawing/2014/main" xmlns="" id="{026C9CBF-D305-47C7-8719-F005C4D979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4401054" y="2448382"/>
              <a:ext cx="370856" cy="544448"/>
            </a:xfrm>
            <a:prstGeom prst="rect">
              <a:avLst/>
            </a:prstGeom>
            <a:noFill/>
          </p:spPr>
        </p:pic>
        <p:pic>
          <p:nvPicPr>
            <p:cNvPr id="21" name="Graphique 20">
              <a:extLst>
                <a:ext uri="{FF2B5EF4-FFF2-40B4-BE49-F238E27FC236}">
                  <a16:creationId xmlns:a16="http://schemas.microsoft.com/office/drawing/2014/main" xmlns="" id="{1F0CC11C-33FD-40E6-AEAD-33CFA1DB3A01}"/>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5374176" y="306425"/>
              <a:ext cx="339294" cy="568119"/>
            </a:xfrm>
            <a:prstGeom prst="rect">
              <a:avLst/>
            </a:prstGeom>
          </p:spPr>
        </p:pic>
        <p:sp>
          <p:nvSpPr>
            <p:cNvPr id="22" name="Forme libre : forme 21">
              <a:extLst>
                <a:ext uri="{FF2B5EF4-FFF2-40B4-BE49-F238E27FC236}">
                  <a16:creationId xmlns:a16="http://schemas.microsoft.com/office/drawing/2014/main" xmlns="" id="{D69535F1-59DF-4766-83DE-BF303537675B}"/>
                </a:ext>
              </a:extLst>
            </p:cNvPr>
            <p:cNvSpPr/>
            <p:nvPr/>
          </p:nvSpPr>
          <p:spPr>
            <a:xfrm>
              <a:off x="5791232" y="1433615"/>
              <a:ext cx="858467" cy="1330374"/>
            </a:xfrm>
            <a:custGeom>
              <a:avLst/>
              <a:gdLst>
                <a:gd name="connsiteX0" fmla="*/ 1025813 w 1036290"/>
                <a:gd name="connsiteY0" fmla="*/ 388620 h 1605949"/>
                <a:gd name="connsiteX1" fmla="*/ 248573 w 1036290"/>
                <a:gd name="connsiteY1" fmla="*/ 0 h 1605949"/>
                <a:gd name="connsiteX2" fmla="*/ 153323 w 1036290"/>
                <a:gd name="connsiteY2" fmla="*/ 44768 h 1605949"/>
                <a:gd name="connsiteX3" fmla="*/ 168563 w 1036290"/>
                <a:gd name="connsiteY3" fmla="*/ 123825 h 1605949"/>
                <a:gd name="connsiteX4" fmla="*/ 174278 w 1036290"/>
                <a:gd name="connsiteY4" fmla="*/ 193358 h 1605949"/>
                <a:gd name="connsiteX5" fmla="*/ 214283 w 1036290"/>
                <a:gd name="connsiteY5" fmla="*/ 248603 h 1605949"/>
                <a:gd name="connsiteX6" fmla="*/ 226665 w 1036290"/>
                <a:gd name="connsiteY6" fmla="*/ 282893 h 1605949"/>
                <a:gd name="connsiteX7" fmla="*/ 240000 w 1036290"/>
                <a:gd name="connsiteY7" fmla="*/ 326708 h 1605949"/>
                <a:gd name="connsiteX8" fmla="*/ 221903 w 1036290"/>
                <a:gd name="connsiteY8" fmla="*/ 391478 h 1605949"/>
                <a:gd name="connsiteX9" fmla="*/ 208568 w 1036290"/>
                <a:gd name="connsiteY9" fmla="*/ 535305 h 1605949"/>
                <a:gd name="connsiteX10" fmla="*/ 200948 w 1036290"/>
                <a:gd name="connsiteY10" fmla="*/ 654368 h 1605949"/>
                <a:gd name="connsiteX11" fmla="*/ 86648 w 1036290"/>
                <a:gd name="connsiteY11" fmla="*/ 778193 h 1605949"/>
                <a:gd name="connsiteX12" fmla="*/ 39023 w 1036290"/>
                <a:gd name="connsiteY12" fmla="*/ 844868 h 1605949"/>
                <a:gd name="connsiteX13" fmla="*/ 21878 w 1036290"/>
                <a:gd name="connsiteY13" fmla="*/ 881063 h 1605949"/>
                <a:gd name="connsiteX14" fmla="*/ 1875 w 1036290"/>
                <a:gd name="connsiteY14" fmla="*/ 912495 h 1605949"/>
                <a:gd name="connsiteX15" fmla="*/ 1875 w 1036290"/>
                <a:gd name="connsiteY15" fmla="*/ 912495 h 1605949"/>
                <a:gd name="connsiteX16" fmla="*/ 9495 w 1036290"/>
                <a:gd name="connsiteY16" fmla="*/ 913448 h 1605949"/>
                <a:gd name="connsiteX17" fmla="*/ 18068 w 1036290"/>
                <a:gd name="connsiteY17" fmla="*/ 911543 h 1605949"/>
                <a:gd name="connsiteX18" fmla="*/ 18068 w 1036290"/>
                <a:gd name="connsiteY18" fmla="*/ 911543 h 1605949"/>
                <a:gd name="connsiteX19" fmla="*/ 39023 w 1036290"/>
                <a:gd name="connsiteY19" fmla="*/ 915353 h 1605949"/>
                <a:gd name="connsiteX20" fmla="*/ 42833 w 1036290"/>
                <a:gd name="connsiteY20" fmla="*/ 921068 h 1605949"/>
                <a:gd name="connsiteX21" fmla="*/ 46643 w 1036290"/>
                <a:gd name="connsiteY21" fmla="*/ 925830 h 1605949"/>
                <a:gd name="connsiteX22" fmla="*/ 49500 w 1036290"/>
                <a:gd name="connsiteY22" fmla="*/ 922020 h 1605949"/>
                <a:gd name="connsiteX23" fmla="*/ 71408 w 1036290"/>
                <a:gd name="connsiteY23" fmla="*/ 939165 h 1605949"/>
                <a:gd name="connsiteX24" fmla="*/ 70455 w 1036290"/>
                <a:gd name="connsiteY24" fmla="*/ 956310 h 1605949"/>
                <a:gd name="connsiteX25" fmla="*/ 69503 w 1036290"/>
                <a:gd name="connsiteY25" fmla="*/ 971550 h 1605949"/>
                <a:gd name="connsiteX26" fmla="*/ 74265 w 1036290"/>
                <a:gd name="connsiteY26" fmla="*/ 994410 h 1605949"/>
                <a:gd name="connsiteX27" fmla="*/ 81885 w 1036290"/>
                <a:gd name="connsiteY27" fmla="*/ 997268 h 1605949"/>
                <a:gd name="connsiteX28" fmla="*/ 116175 w 1036290"/>
                <a:gd name="connsiteY28" fmla="*/ 993458 h 1605949"/>
                <a:gd name="connsiteX29" fmla="*/ 126653 w 1036290"/>
                <a:gd name="connsiteY29" fmla="*/ 996315 h 1605949"/>
                <a:gd name="connsiteX30" fmla="*/ 143798 w 1036290"/>
                <a:gd name="connsiteY30" fmla="*/ 998220 h 1605949"/>
                <a:gd name="connsiteX31" fmla="*/ 180945 w 1036290"/>
                <a:gd name="connsiteY31" fmla="*/ 1005840 h 1605949"/>
                <a:gd name="connsiteX32" fmla="*/ 186660 w 1036290"/>
                <a:gd name="connsiteY32" fmla="*/ 1018223 h 1605949"/>
                <a:gd name="connsiteX33" fmla="*/ 185708 w 1036290"/>
                <a:gd name="connsiteY33" fmla="*/ 1039178 h 1605949"/>
                <a:gd name="connsiteX34" fmla="*/ 170468 w 1036290"/>
                <a:gd name="connsiteY34" fmla="*/ 1043940 h 1605949"/>
                <a:gd name="connsiteX35" fmla="*/ 158085 w 1036290"/>
                <a:gd name="connsiteY35" fmla="*/ 1056323 h 1605949"/>
                <a:gd name="connsiteX36" fmla="*/ 125700 w 1036290"/>
                <a:gd name="connsiteY36" fmla="*/ 1061085 h 1605949"/>
                <a:gd name="connsiteX37" fmla="*/ 105698 w 1036290"/>
                <a:gd name="connsiteY37" fmla="*/ 1061085 h 1605949"/>
                <a:gd name="connsiteX38" fmla="*/ 105698 w 1036290"/>
                <a:gd name="connsiteY38" fmla="*/ 1063943 h 1605949"/>
                <a:gd name="connsiteX39" fmla="*/ 125700 w 1036290"/>
                <a:gd name="connsiteY39" fmla="*/ 1076325 h 1605949"/>
                <a:gd name="connsiteX40" fmla="*/ 138083 w 1036290"/>
                <a:gd name="connsiteY40" fmla="*/ 1098233 h 1605949"/>
                <a:gd name="connsiteX41" fmla="*/ 157133 w 1036290"/>
                <a:gd name="connsiteY41" fmla="*/ 1141095 h 1605949"/>
                <a:gd name="connsiteX42" fmla="*/ 161895 w 1036290"/>
                <a:gd name="connsiteY42" fmla="*/ 1169670 h 1605949"/>
                <a:gd name="connsiteX43" fmla="*/ 158085 w 1036290"/>
                <a:gd name="connsiteY43" fmla="*/ 1209675 h 1605949"/>
                <a:gd name="connsiteX44" fmla="*/ 158085 w 1036290"/>
                <a:gd name="connsiteY44" fmla="*/ 1253490 h 1605949"/>
                <a:gd name="connsiteX45" fmla="*/ 169515 w 1036290"/>
                <a:gd name="connsiteY45" fmla="*/ 1300163 h 1605949"/>
                <a:gd name="connsiteX46" fmla="*/ 203805 w 1036290"/>
                <a:gd name="connsiteY46" fmla="*/ 1340168 h 1605949"/>
                <a:gd name="connsiteX47" fmla="*/ 206663 w 1036290"/>
                <a:gd name="connsiteY47" fmla="*/ 1354455 h 1605949"/>
                <a:gd name="connsiteX48" fmla="*/ 153323 w 1036290"/>
                <a:gd name="connsiteY48" fmla="*/ 1354455 h 1605949"/>
                <a:gd name="connsiteX49" fmla="*/ 98078 w 1036290"/>
                <a:gd name="connsiteY49" fmla="*/ 1350645 h 1605949"/>
                <a:gd name="connsiteX50" fmla="*/ 61883 w 1036290"/>
                <a:gd name="connsiteY50" fmla="*/ 1369695 h 1605949"/>
                <a:gd name="connsiteX51" fmla="*/ 59978 w 1036290"/>
                <a:gd name="connsiteY51" fmla="*/ 1396365 h 1605949"/>
                <a:gd name="connsiteX52" fmla="*/ 96173 w 1036290"/>
                <a:gd name="connsiteY52" fmla="*/ 1439228 h 1605949"/>
                <a:gd name="connsiteX53" fmla="*/ 134273 w 1036290"/>
                <a:gd name="connsiteY53" fmla="*/ 1469708 h 1605949"/>
                <a:gd name="connsiteX54" fmla="*/ 177135 w 1036290"/>
                <a:gd name="connsiteY54" fmla="*/ 1515428 h 1605949"/>
                <a:gd name="connsiteX55" fmla="*/ 195233 w 1036290"/>
                <a:gd name="connsiteY55" fmla="*/ 1561148 h 1605949"/>
                <a:gd name="connsiteX56" fmla="*/ 204758 w 1036290"/>
                <a:gd name="connsiteY56" fmla="*/ 1595438 h 1605949"/>
                <a:gd name="connsiteX57" fmla="*/ 227618 w 1036290"/>
                <a:gd name="connsiteY57" fmla="*/ 1605915 h 1605949"/>
                <a:gd name="connsiteX58" fmla="*/ 284768 w 1036290"/>
                <a:gd name="connsiteY58" fmla="*/ 1585913 h 1605949"/>
                <a:gd name="connsiteX59" fmla="*/ 303818 w 1036290"/>
                <a:gd name="connsiteY59" fmla="*/ 1565910 h 1605949"/>
                <a:gd name="connsiteX60" fmla="*/ 327630 w 1036290"/>
                <a:gd name="connsiteY60" fmla="*/ 1591628 h 1605949"/>
                <a:gd name="connsiteX61" fmla="*/ 357158 w 1036290"/>
                <a:gd name="connsiteY61" fmla="*/ 1584960 h 1605949"/>
                <a:gd name="connsiteX62" fmla="*/ 410498 w 1036290"/>
                <a:gd name="connsiteY62" fmla="*/ 1557338 h 1605949"/>
                <a:gd name="connsiteX63" fmla="*/ 461933 w 1036290"/>
                <a:gd name="connsiteY63" fmla="*/ 1548765 h 1605949"/>
                <a:gd name="connsiteX64" fmla="*/ 515273 w 1036290"/>
                <a:gd name="connsiteY64" fmla="*/ 1544003 h 1605949"/>
                <a:gd name="connsiteX65" fmla="*/ 550515 w 1036290"/>
                <a:gd name="connsiteY65" fmla="*/ 1503998 h 1605949"/>
                <a:gd name="connsiteX66" fmla="*/ 549563 w 1036290"/>
                <a:gd name="connsiteY66" fmla="*/ 1471613 h 1605949"/>
                <a:gd name="connsiteX67" fmla="*/ 583853 w 1036290"/>
                <a:gd name="connsiteY67" fmla="*/ 1448753 h 1605949"/>
                <a:gd name="connsiteX68" fmla="*/ 646718 w 1036290"/>
                <a:gd name="connsiteY68" fmla="*/ 1443038 h 1605949"/>
                <a:gd name="connsiteX69" fmla="*/ 702915 w 1036290"/>
                <a:gd name="connsiteY69" fmla="*/ 1427798 h 1605949"/>
                <a:gd name="connsiteX70" fmla="*/ 721965 w 1036290"/>
                <a:gd name="connsiteY70" fmla="*/ 1412558 h 1605949"/>
                <a:gd name="connsiteX71" fmla="*/ 752445 w 1036290"/>
                <a:gd name="connsiteY71" fmla="*/ 1379220 h 1605949"/>
                <a:gd name="connsiteX72" fmla="*/ 785783 w 1036290"/>
                <a:gd name="connsiteY72" fmla="*/ 1348740 h 1605949"/>
                <a:gd name="connsiteX73" fmla="*/ 814358 w 1036290"/>
                <a:gd name="connsiteY73" fmla="*/ 1323975 h 1605949"/>
                <a:gd name="connsiteX74" fmla="*/ 836265 w 1036290"/>
                <a:gd name="connsiteY74" fmla="*/ 1277303 h 1605949"/>
                <a:gd name="connsiteX75" fmla="*/ 868650 w 1036290"/>
                <a:gd name="connsiteY75" fmla="*/ 1262063 h 1605949"/>
                <a:gd name="connsiteX76" fmla="*/ 909608 w 1036290"/>
                <a:gd name="connsiteY76" fmla="*/ 1246823 h 1605949"/>
                <a:gd name="connsiteX77" fmla="*/ 942945 w 1036290"/>
                <a:gd name="connsiteY77" fmla="*/ 1234440 h 1605949"/>
                <a:gd name="connsiteX78" fmla="*/ 928658 w 1036290"/>
                <a:gd name="connsiteY78" fmla="*/ 1200150 h 1605949"/>
                <a:gd name="connsiteX79" fmla="*/ 906750 w 1036290"/>
                <a:gd name="connsiteY79" fmla="*/ 1158240 h 1605949"/>
                <a:gd name="connsiteX80" fmla="*/ 898178 w 1036290"/>
                <a:gd name="connsiteY80" fmla="*/ 1137285 h 1605949"/>
                <a:gd name="connsiteX81" fmla="*/ 892463 w 1036290"/>
                <a:gd name="connsiteY81" fmla="*/ 1083945 h 1605949"/>
                <a:gd name="connsiteX82" fmla="*/ 855315 w 1036290"/>
                <a:gd name="connsiteY82" fmla="*/ 1079183 h 1605949"/>
                <a:gd name="connsiteX83" fmla="*/ 842933 w 1036290"/>
                <a:gd name="connsiteY83" fmla="*/ 1034415 h 1605949"/>
                <a:gd name="connsiteX84" fmla="*/ 868650 w 1036290"/>
                <a:gd name="connsiteY84" fmla="*/ 991553 h 1605949"/>
                <a:gd name="connsiteX85" fmla="*/ 863888 w 1036290"/>
                <a:gd name="connsiteY85" fmla="*/ 948690 h 1605949"/>
                <a:gd name="connsiteX86" fmla="*/ 899130 w 1036290"/>
                <a:gd name="connsiteY86" fmla="*/ 920115 h 1605949"/>
                <a:gd name="connsiteX87" fmla="*/ 888653 w 1036290"/>
                <a:gd name="connsiteY87" fmla="*/ 900113 h 1605949"/>
                <a:gd name="connsiteX88" fmla="*/ 893415 w 1036290"/>
                <a:gd name="connsiteY88" fmla="*/ 875348 h 1605949"/>
                <a:gd name="connsiteX89" fmla="*/ 908655 w 1036290"/>
                <a:gd name="connsiteY89" fmla="*/ 856298 h 1605949"/>
                <a:gd name="connsiteX90" fmla="*/ 939135 w 1036290"/>
                <a:gd name="connsiteY90" fmla="*/ 806768 h 1605949"/>
                <a:gd name="connsiteX91" fmla="*/ 941040 w 1036290"/>
                <a:gd name="connsiteY91" fmla="*/ 777240 h 1605949"/>
                <a:gd name="connsiteX92" fmla="*/ 993428 w 1036290"/>
                <a:gd name="connsiteY92" fmla="*/ 763905 h 1605949"/>
                <a:gd name="connsiteX93" fmla="*/ 1036290 w 1036290"/>
                <a:gd name="connsiteY93" fmla="*/ 762953 h 1605949"/>
                <a:gd name="connsiteX94" fmla="*/ 1025813 w 1036290"/>
                <a:gd name="connsiteY94" fmla="*/ 388620 h 160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36290" h="1605949">
                  <a:moveTo>
                    <a:pt x="1025813" y="388620"/>
                  </a:moveTo>
                  <a:cubicBezTo>
                    <a:pt x="769590" y="253365"/>
                    <a:pt x="509558" y="124778"/>
                    <a:pt x="248573" y="0"/>
                  </a:cubicBezTo>
                  <a:cubicBezTo>
                    <a:pt x="217140" y="14287"/>
                    <a:pt x="184755" y="29528"/>
                    <a:pt x="153323" y="44768"/>
                  </a:cubicBezTo>
                  <a:cubicBezTo>
                    <a:pt x="158085" y="71438"/>
                    <a:pt x="162848" y="97155"/>
                    <a:pt x="168563" y="123825"/>
                  </a:cubicBezTo>
                  <a:cubicBezTo>
                    <a:pt x="175230" y="146685"/>
                    <a:pt x="171420" y="170498"/>
                    <a:pt x="174278" y="193358"/>
                  </a:cubicBezTo>
                  <a:cubicBezTo>
                    <a:pt x="189518" y="209550"/>
                    <a:pt x="200948" y="230505"/>
                    <a:pt x="214283" y="248603"/>
                  </a:cubicBezTo>
                  <a:cubicBezTo>
                    <a:pt x="197138" y="259080"/>
                    <a:pt x="217140" y="275273"/>
                    <a:pt x="226665" y="282893"/>
                  </a:cubicBezTo>
                  <a:cubicBezTo>
                    <a:pt x="238095" y="296228"/>
                    <a:pt x="259050" y="310515"/>
                    <a:pt x="240000" y="326708"/>
                  </a:cubicBezTo>
                  <a:cubicBezTo>
                    <a:pt x="226665" y="345758"/>
                    <a:pt x="224760" y="368618"/>
                    <a:pt x="221903" y="391478"/>
                  </a:cubicBezTo>
                  <a:cubicBezTo>
                    <a:pt x="215235" y="439103"/>
                    <a:pt x="210473" y="486728"/>
                    <a:pt x="208568" y="535305"/>
                  </a:cubicBezTo>
                  <a:cubicBezTo>
                    <a:pt x="206663" y="575310"/>
                    <a:pt x="204758" y="614363"/>
                    <a:pt x="200948" y="654368"/>
                  </a:cubicBezTo>
                  <a:cubicBezTo>
                    <a:pt x="163800" y="696278"/>
                    <a:pt x="122843" y="735330"/>
                    <a:pt x="86648" y="778193"/>
                  </a:cubicBezTo>
                  <a:cubicBezTo>
                    <a:pt x="71408" y="801053"/>
                    <a:pt x="55215" y="822960"/>
                    <a:pt x="39023" y="844868"/>
                  </a:cubicBezTo>
                  <a:cubicBezTo>
                    <a:pt x="27593" y="856298"/>
                    <a:pt x="38070" y="874395"/>
                    <a:pt x="21878" y="881063"/>
                  </a:cubicBezTo>
                  <a:cubicBezTo>
                    <a:pt x="28545" y="900113"/>
                    <a:pt x="-8602" y="891540"/>
                    <a:pt x="1875" y="912495"/>
                  </a:cubicBezTo>
                  <a:cubicBezTo>
                    <a:pt x="1875" y="912495"/>
                    <a:pt x="1875" y="912495"/>
                    <a:pt x="1875" y="912495"/>
                  </a:cubicBezTo>
                  <a:cubicBezTo>
                    <a:pt x="3780" y="912495"/>
                    <a:pt x="6638" y="912495"/>
                    <a:pt x="9495" y="913448"/>
                  </a:cubicBezTo>
                  <a:cubicBezTo>
                    <a:pt x="13305" y="911543"/>
                    <a:pt x="16163" y="911543"/>
                    <a:pt x="18068" y="911543"/>
                  </a:cubicBezTo>
                  <a:lnTo>
                    <a:pt x="18068" y="911543"/>
                  </a:lnTo>
                  <a:cubicBezTo>
                    <a:pt x="25688" y="911543"/>
                    <a:pt x="29498" y="916305"/>
                    <a:pt x="39023" y="915353"/>
                  </a:cubicBezTo>
                  <a:cubicBezTo>
                    <a:pt x="41880" y="917258"/>
                    <a:pt x="45690" y="911543"/>
                    <a:pt x="42833" y="921068"/>
                  </a:cubicBezTo>
                  <a:cubicBezTo>
                    <a:pt x="39975" y="927735"/>
                    <a:pt x="52358" y="937260"/>
                    <a:pt x="46643" y="925830"/>
                  </a:cubicBezTo>
                  <a:cubicBezTo>
                    <a:pt x="46643" y="920115"/>
                    <a:pt x="54263" y="911543"/>
                    <a:pt x="49500" y="922020"/>
                  </a:cubicBezTo>
                  <a:cubicBezTo>
                    <a:pt x="62835" y="919163"/>
                    <a:pt x="62835" y="935355"/>
                    <a:pt x="71408" y="939165"/>
                  </a:cubicBezTo>
                  <a:cubicBezTo>
                    <a:pt x="82838" y="935355"/>
                    <a:pt x="74265" y="951548"/>
                    <a:pt x="70455" y="956310"/>
                  </a:cubicBezTo>
                  <a:cubicBezTo>
                    <a:pt x="70455" y="961073"/>
                    <a:pt x="70455" y="965835"/>
                    <a:pt x="69503" y="971550"/>
                  </a:cubicBezTo>
                  <a:cubicBezTo>
                    <a:pt x="62835" y="977265"/>
                    <a:pt x="61883" y="991553"/>
                    <a:pt x="74265" y="994410"/>
                  </a:cubicBezTo>
                  <a:cubicBezTo>
                    <a:pt x="72360" y="991553"/>
                    <a:pt x="79028" y="995363"/>
                    <a:pt x="81885" y="997268"/>
                  </a:cubicBezTo>
                  <a:cubicBezTo>
                    <a:pt x="94268" y="997268"/>
                    <a:pt x="103793" y="992505"/>
                    <a:pt x="116175" y="993458"/>
                  </a:cubicBezTo>
                  <a:cubicBezTo>
                    <a:pt x="117128" y="998220"/>
                    <a:pt x="130463" y="1013460"/>
                    <a:pt x="126653" y="996315"/>
                  </a:cubicBezTo>
                  <a:cubicBezTo>
                    <a:pt x="119985" y="988695"/>
                    <a:pt x="149513" y="994410"/>
                    <a:pt x="143798" y="998220"/>
                  </a:cubicBezTo>
                  <a:cubicBezTo>
                    <a:pt x="155228" y="1005840"/>
                    <a:pt x="168563" y="1005840"/>
                    <a:pt x="180945" y="1005840"/>
                  </a:cubicBezTo>
                  <a:cubicBezTo>
                    <a:pt x="189518" y="1010603"/>
                    <a:pt x="176183" y="1011555"/>
                    <a:pt x="186660" y="1018223"/>
                  </a:cubicBezTo>
                  <a:cubicBezTo>
                    <a:pt x="185708" y="1024890"/>
                    <a:pt x="178088" y="1030605"/>
                    <a:pt x="185708" y="1039178"/>
                  </a:cubicBezTo>
                  <a:cubicBezTo>
                    <a:pt x="184755" y="1045845"/>
                    <a:pt x="170468" y="1038225"/>
                    <a:pt x="170468" y="1043940"/>
                  </a:cubicBezTo>
                  <a:cubicBezTo>
                    <a:pt x="179993" y="1057275"/>
                    <a:pt x="157133" y="1061085"/>
                    <a:pt x="158085" y="1056323"/>
                  </a:cubicBezTo>
                  <a:cubicBezTo>
                    <a:pt x="148560" y="1054418"/>
                    <a:pt x="135225" y="1064895"/>
                    <a:pt x="125700" y="1061085"/>
                  </a:cubicBezTo>
                  <a:cubicBezTo>
                    <a:pt x="118080" y="1059180"/>
                    <a:pt x="113318" y="1061085"/>
                    <a:pt x="105698" y="1061085"/>
                  </a:cubicBezTo>
                  <a:cubicBezTo>
                    <a:pt x="110460" y="1064895"/>
                    <a:pt x="108555" y="1063943"/>
                    <a:pt x="105698" y="1063943"/>
                  </a:cubicBezTo>
                  <a:cubicBezTo>
                    <a:pt x="108555" y="1071563"/>
                    <a:pt x="115223" y="1076325"/>
                    <a:pt x="125700" y="1076325"/>
                  </a:cubicBezTo>
                  <a:cubicBezTo>
                    <a:pt x="125700" y="1084898"/>
                    <a:pt x="140940" y="1085850"/>
                    <a:pt x="138083" y="1098233"/>
                  </a:cubicBezTo>
                  <a:cubicBezTo>
                    <a:pt x="146655" y="1113473"/>
                    <a:pt x="135225" y="1138238"/>
                    <a:pt x="157133" y="1141095"/>
                  </a:cubicBezTo>
                  <a:cubicBezTo>
                    <a:pt x="159990" y="1151573"/>
                    <a:pt x="155228" y="1161098"/>
                    <a:pt x="161895" y="1169670"/>
                  </a:cubicBezTo>
                  <a:cubicBezTo>
                    <a:pt x="155228" y="1184910"/>
                    <a:pt x="171420" y="1195388"/>
                    <a:pt x="158085" y="1209675"/>
                  </a:cubicBezTo>
                  <a:cubicBezTo>
                    <a:pt x="155228" y="1223963"/>
                    <a:pt x="152370" y="1239203"/>
                    <a:pt x="158085" y="1253490"/>
                  </a:cubicBezTo>
                  <a:cubicBezTo>
                    <a:pt x="159038" y="1269683"/>
                    <a:pt x="164753" y="1284923"/>
                    <a:pt x="169515" y="1300163"/>
                  </a:cubicBezTo>
                  <a:cubicBezTo>
                    <a:pt x="181898" y="1311593"/>
                    <a:pt x="189518" y="1328738"/>
                    <a:pt x="203805" y="1340168"/>
                  </a:cubicBezTo>
                  <a:cubicBezTo>
                    <a:pt x="212378" y="1344930"/>
                    <a:pt x="224760" y="1354455"/>
                    <a:pt x="206663" y="1354455"/>
                  </a:cubicBezTo>
                  <a:cubicBezTo>
                    <a:pt x="188565" y="1359218"/>
                    <a:pt x="171420" y="1345883"/>
                    <a:pt x="153323" y="1354455"/>
                  </a:cubicBezTo>
                  <a:cubicBezTo>
                    <a:pt x="134273" y="1357313"/>
                    <a:pt x="117128" y="1355408"/>
                    <a:pt x="98078" y="1350645"/>
                  </a:cubicBezTo>
                  <a:cubicBezTo>
                    <a:pt x="81885" y="1348740"/>
                    <a:pt x="66645" y="1352550"/>
                    <a:pt x="61883" y="1369695"/>
                  </a:cubicBezTo>
                  <a:cubicBezTo>
                    <a:pt x="46643" y="1375410"/>
                    <a:pt x="47595" y="1390650"/>
                    <a:pt x="59978" y="1396365"/>
                  </a:cubicBezTo>
                  <a:cubicBezTo>
                    <a:pt x="73313" y="1409700"/>
                    <a:pt x="83790" y="1425893"/>
                    <a:pt x="96173" y="1439228"/>
                  </a:cubicBezTo>
                  <a:cubicBezTo>
                    <a:pt x="107603" y="1450658"/>
                    <a:pt x="120938" y="1460183"/>
                    <a:pt x="134273" y="1469708"/>
                  </a:cubicBezTo>
                  <a:cubicBezTo>
                    <a:pt x="151418" y="1478280"/>
                    <a:pt x="169515" y="1495425"/>
                    <a:pt x="177135" y="1515428"/>
                  </a:cubicBezTo>
                  <a:cubicBezTo>
                    <a:pt x="183803" y="1530668"/>
                    <a:pt x="191423" y="1544955"/>
                    <a:pt x="195233" y="1561148"/>
                  </a:cubicBezTo>
                  <a:cubicBezTo>
                    <a:pt x="199043" y="1575435"/>
                    <a:pt x="219998" y="1580198"/>
                    <a:pt x="204758" y="1595438"/>
                  </a:cubicBezTo>
                  <a:cubicBezTo>
                    <a:pt x="202853" y="1606868"/>
                    <a:pt x="223808" y="1593533"/>
                    <a:pt x="227618" y="1605915"/>
                  </a:cubicBezTo>
                  <a:cubicBezTo>
                    <a:pt x="249525" y="1606868"/>
                    <a:pt x="262860" y="1587818"/>
                    <a:pt x="284768" y="1585913"/>
                  </a:cubicBezTo>
                  <a:cubicBezTo>
                    <a:pt x="296198" y="1583055"/>
                    <a:pt x="292388" y="1571625"/>
                    <a:pt x="303818" y="1565910"/>
                  </a:cubicBezTo>
                  <a:cubicBezTo>
                    <a:pt x="314295" y="1567815"/>
                    <a:pt x="314295" y="1586865"/>
                    <a:pt x="327630" y="1591628"/>
                  </a:cubicBezTo>
                  <a:cubicBezTo>
                    <a:pt x="338108" y="1605915"/>
                    <a:pt x="342870" y="1581150"/>
                    <a:pt x="357158" y="1584960"/>
                  </a:cubicBezTo>
                  <a:cubicBezTo>
                    <a:pt x="374303" y="1576388"/>
                    <a:pt x="389543" y="1562100"/>
                    <a:pt x="410498" y="1557338"/>
                  </a:cubicBezTo>
                  <a:cubicBezTo>
                    <a:pt x="425738" y="1546860"/>
                    <a:pt x="445740" y="1559243"/>
                    <a:pt x="461933" y="1548765"/>
                  </a:cubicBezTo>
                  <a:cubicBezTo>
                    <a:pt x="479078" y="1546860"/>
                    <a:pt x="500033" y="1550670"/>
                    <a:pt x="515273" y="1544003"/>
                  </a:cubicBezTo>
                  <a:cubicBezTo>
                    <a:pt x="519083" y="1523048"/>
                    <a:pt x="543848" y="1524953"/>
                    <a:pt x="550515" y="1503998"/>
                  </a:cubicBezTo>
                  <a:cubicBezTo>
                    <a:pt x="561945" y="1494473"/>
                    <a:pt x="571470" y="1475423"/>
                    <a:pt x="549563" y="1471613"/>
                  </a:cubicBezTo>
                  <a:cubicBezTo>
                    <a:pt x="527655" y="1457325"/>
                    <a:pt x="570518" y="1443038"/>
                    <a:pt x="583853" y="1448753"/>
                  </a:cubicBezTo>
                  <a:cubicBezTo>
                    <a:pt x="604808" y="1449705"/>
                    <a:pt x="626715" y="1446848"/>
                    <a:pt x="646718" y="1443038"/>
                  </a:cubicBezTo>
                  <a:cubicBezTo>
                    <a:pt x="662910" y="1426845"/>
                    <a:pt x="689580" y="1448753"/>
                    <a:pt x="702915" y="1427798"/>
                  </a:cubicBezTo>
                  <a:cubicBezTo>
                    <a:pt x="701010" y="1412558"/>
                    <a:pt x="719108" y="1422083"/>
                    <a:pt x="721965" y="1412558"/>
                  </a:cubicBezTo>
                  <a:cubicBezTo>
                    <a:pt x="736253" y="1406843"/>
                    <a:pt x="745778" y="1392555"/>
                    <a:pt x="752445" y="1379220"/>
                  </a:cubicBezTo>
                  <a:cubicBezTo>
                    <a:pt x="762923" y="1369695"/>
                    <a:pt x="769590" y="1350645"/>
                    <a:pt x="785783" y="1348740"/>
                  </a:cubicBezTo>
                  <a:cubicBezTo>
                    <a:pt x="799118" y="1346835"/>
                    <a:pt x="796260" y="1320165"/>
                    <a:pt x="814358" y="1323975"/>
                  </a:cubicBezTo>
                  <a:cubicBezTo>
                    <a:pt x="838170" y="1313498"/>
                    <a:pt x="805785" y="1279208"/>
                    <a:pt x="836265" y="1277303"/>
                  </a:cubicBezTo>
                  <a:cubicBezTo>
                    <a:pt x="850553" y="1275398"/>
                    <a:pt x="852458" y="1257300"/>
                    <a:pt x="868650" y="1262063"/>
                  </a:cubicBezTo>
                  <a:cubicBezTo>
                    <a:pt x="878175" y="1251585"/>
                    <a:pt x="895320" y="1243013"/>
                    <a:pt x="909608" y="1246823"/>
                  </a:cubicBezTo>
                  <a:cubicBezTo>
                    <a:pt x="923895" y="1248728"/>
                    <a:pt x="942945" y="1257300"/>
                    <a:pt x="942945" y="1234440"/>
                  </a:cubicBezTo>
                  <a:cubicBezTo>
                    <a:pt x="950565" y="1220153"/>
                    <a:pt x="946755" y="1198245"/>
                    <a:pt x="928658" y="1200150"/>
                  </a:cubicBezTo>
                  <a:cubicBezTo>
                    <a:pt x="912465" y="1192530"/>
                    <a:pt x="899130" y="1177290"/>
                    <a:pt x="906750" y="1158240"/>
                  </a:cubicBezTo>
                  <a:cubicBezTo>
                    <a:pt x="907703" y="1146810"/>
                    <a:pt x="918180" y="1127760"/>
                    <a:pt x="898178" y="1137285"/>
                  </a:cubicBezTo>
                  <a:cubicBezTo>
                    <a:pt x="901988" y="1121093"/>
                    <a:pt x="880080" y="1101090"/>
                    <a:pt x="892463" y="1083945"/>
                  </a:cubicBezTo>
                  <a:cubicBezTo>
                    <a:pt x="883890" y="1071563"/>
                    <a:pt x="866745" y="1065848"/>
                    <a:pt x="855315" y="1079183"/>
                  </a:cubicBezTo>
                  <a:cubicBezTo>
                    <a:pt x="826740" y="1084898"/>
                    <a:pt x="826740" y="1049655"/>
                    <a:pt x="842933" y="1034415"/>
                  </a:cubicBezTo>
                  <a:cubicBezTo>
                    <a:pt x="856268" y="1024890"/>
                    <a:pt x="883890" y="1011555"/>
                    <a:pt x="868650" y="991553"/>
                  </a:cubicBezTo>
                  <a:cubicBezTo>
                    <a:pt x="863888" y="977265"/>
                    <a:pt x="845790" y="961073"/>
                    <a:pt x="863888" y="948690"/>
                  </a:cubicBezTo>
                  <a:cubicBezTo>
                    <a:pt x="873413" y="936308"/>
                    <a:pt x="898178" y="936308"/>
                    <a:pt x="899130" y="920115"/>
                  </a:cubicBezTo>
                  <a:cubicBezTo>
                    <a:pt x="890558" y="917258"/>
                    <a:pt x="883890" y="910590"/>
                    <a:pt x="888653" y="900113"/>
                  </a:cubicBezTo>
                  <a:cubicBezTo>
                    <a:pt x="882938" y="890588"/>
                    <a:pt x="876270" y="878205"/>
                    <a:pt x="893415" y="875348"/>
                  </a:cubicBezTo>
                  <a:cubicBezTo>
                    <a:pt x="905798" y="874395"/>
                    <a:pt x="914370" y="868680"/>
                    <a:pt x="908655" y="856298"/>
                  </a:cubicBezTo>
                  <a:cubicBezTo>
                    <a:pt x="913418" y="837248"/>
                    <a:pt x="940088" y="829628"/>
                    <a:pt x="939135" y="806768"/>
                  </a:cubicBezTo>
                  <a:cubicBezTo>
                    <a:pt x="939135" y="795338"/>
                    <a:pt x="922943" y="783908"/>
                    <a:pt x="941040" y="777240"/>
                  </a:cubicBezTo>
                  <a:cubicBezTo>
                    <a:pt x="953423" y="758190"/>
                    <a:pt x="977235" y="778193"/>
                    <a:pt x="993428" y="763905"/>
                  </a:cubicBezTo>
                  <a:cubicBezTo>
                    <a:pt x="1007715" y="757238"/>
                    <a:pt x="1027718" y="772478"/>
                    <a:pt x="1036290" y="762953"/>
                  </a:cubicBezTo>
                  <a:cubicBezTo>
                    <a:pt x="1035338" y="664845"/>
                    <a:pt x="1029623" y="489585"/>
                    <a:pt x="1025813" y="388620"/>
                  </a:cubicBezTo>
                  <a:close/>
                </a:path>
              </a:pathLst>
            </a:custGeom>
            <a:solidFill>
              <a:srgbClr val="E7A996"/>
            </a:solidFill>
            <a:ln w="6350" cap="flat">
              <a:solidFill>
                <a:schemeClr val="bg1"/>
              </a:solidFill>
              <a:prstDash val="solid"/>
              <a:miter/>
            </a:ln>
          </p:spPr>
          <p:txBody>
            <a:bodyPr rtlCol="0" anchor="ctr"/>
            <a:lstStyle/>
            <a:p>
              <a:endParaRPr lang="fr-FR" dirty="0"/>
            </a:p>
          </p:txBody>
        </p:sp>
        <p:sp>
          <p:nvSpPr>
            <p:cNvPr id="23" name="Forme libre : forme 22">
              <a:extLst>
                <a:ext uri="{FF2B5EF4-FFF2-40B4-BE49-F238E27FC236}">
                  <a16:creationId xmlns:a16="http://schemas.microsoft.com/office/drawing/2014/main" xmlns="" id="{D23706D2-4942-4D4F-9C17-730E2233C7A6}"/>
                </a:ext>
              </a:extLst>
            </p:cNvPr>
            <p:cNvSpPr/>
            <p:nvPr/>
          </p:nvSpPr>
          <p:spPr>
            <a:xfrm>
              <a:off x="5369614" y="2313530"/>
              <a:ext cx="651878" cy="934445"/>
            </a:xfrm>
            <a:custGeom>
              <a:avLst/>
              <a:gdLst>
                <a:gd name="connsiteX0" fmla="*/ 785004 w 786908"/>
                <a:gd name="connsiteY0" fmla="*/ 1075373 h 1128006"/>
                <a:gd name="connsiteX1" fmla="*/ 786909 w 786908"/>
                <a:gd name="connsiteY1" fmla="*/ 1072515 h 1128006"/>
                <a:gd name="connsiteX2" fmla="*/ 786909 w 786908"/>
                <a:gd name="connsiteY2" fmla="*/ 1072515 h 1128006"/>
                <a:gd name="connsiteX3" fmla="*/ 785956 w 786908"/>
                <a:gd name="connsiteY3" fmla="*/ 1071563 h 1128006"/>
                <a:gd name="connsiteX4" fmla="*/ 785004 w 786908"/>
                <a:gd name="connsiteY4" fmla="*/ 1069658 h 1128006"/>
                <a:gd name="connsiteX5" fmla="*/ 777384 w 786908"/>
                <a:gd name="connsiteY5" fmla="*/ 1006793 h 1128006"/>
                <a:gd name="connsiteX6" fmla="*/ 748809 w 786908"/>
                <a:gd name="connsiteY6" fmla="*/ 982980 h 1128006"/>
                <a:gd name="connsiteX7" fmla="*/ 704993 w 786908"/>
                <a:gd name="connsiteY7" fmla="*/ 940118 h 1128006"/>
                <a:gd name="connsiteX8" fmla="*/ 670704 w 786908"/>
                <a:gd name="connsiteY8" fmla="*/ 893445 h 1128006"/>
                <a:gd name="connsiteX9" fmla="*/ 677371 w 786908"/>
                <a:gd name="connsiteY9" fmla="*/ 881063 h 1128006"/>
                <a:gd name="connsiteX10" fmla="*/ 642129 w 786908"/>
                <a:gd name="connsiteY10" fmla="*/ 835343 h 1128006"/>
                <a:gd name="connsiteX11" fmla="*/ 629746 w 786908"/>
                <a:gd name="connsiteY11" fmla="*/ 770573 h 1128006"/>
                <a:gd name="connsiteX12" fmla="*/ 624984 w 786908"/>
                <a:gd name="connsiteY12" fmla="*/ 742950 h 1128006"/>
                <a:gd name="connsiteX13" fmla="*/ 620221 w 786908"/>
                <a:gd name="connsiteY13" fmla="*/ 699135 h 1128006"/>
                <a:gd name="connsiteX14" fmla="*/ 630699 w 786908"/>
                <a:gd name="connsiteY14" fmla="*/ 666750 h 1128006"/>
                <a:gd name="connsiteX15" fmla="*/ 654511 w 786908"/>
                <a:gd name="connsiteY15" fmla="*/ 626745 h 1128006"/>
                <a:gd name="connsiteX16" fmla="*/ 680229 w 786908"/>
                <a:gd name="connsiteY16" fmla="*/ 583882 h 1128006"/>
                <a:gd name="connsiteX17" fmla="*/ 713566 w 786908"/>
                <a:gd name="connsiteY17" fmla="*/ 535305 h 1128006"/>
                <a:gd name="connsiteX18" fmla="*/ 716424 w 786908"/>
                <a:gd name="connsiteY18" fmla="*/ 531495 h 1128006"/>
                <a:gd name="connsiteX19" fmla="*/ 706899 w 786908"/>
                <a:gd name="connsiteY19" fmla="*/ 497205 h 1128006"/>
                <a:gd name="connsiteX20" fmla="*/ 688801 w 786908"/>
                <a:gd name="connsiteY20" fmla="*/ 451485 h 1128006"/>
                <a:gd name="connsiteX21" fmla="*/ 645938 w 786908"/>
                <a:gd name="connsiteY21" fmla="*/ 405765 h 1128006"/>
                <a:gd name="connsiteX22" fmla="*/ 607838 w 786908"/>
                <a:gd name="connsiteY22" fmla="*/ 375285 h 1128006"/>
                <a:gd name="connsiteX23" fmla="*/ 571643 w 786908"/>
                <a:gd name="connsiteY23" fmla="*/ 332423 h 1128006"/>
                <a:gd name="connsiteX24" fmla="*/ 573549 w 786908"/>
                <a:gd name="connsiteY24" fmla="*/ 305753 h 1128006"/>
                <a:gd name="connsiteX25" fmla="*/ 609743 w 786908"/>
                <a:gd name="connsiteY25" fmla="*/ 286703 h 1128006"/>
                <a:gd name="connsiteX26" fmla="*/ 664988 w 786908"/>
                <a:gd name="connsiteY26" fmla="*/ 290513 h 1128006"/>
                <a:gd name="connsiteX27" fmla="*/ 718329 w 786908"/>
                <a:gd name="connsiteY27" fmla="*/ 290513 h 1128006"/>
                <a:gd name="connsiteX28" fmla="*/ 715471 w 786908"/>
                <a:gd name="connsiteY28" fmla="*/ 276225 h 1128006"/>
                <a:gd name="connsiteX29" fmla="*/ 681181 w 786908"/>
                <a:gd name="connsiteY29" fmla="*/ 236220 h 1128006"/>
                <a:gd name="connsiteX30" fmla="*/ 669751 w 786908"/>
                <a:gd name="connsiteY30" fmla="*/ 189548 h 1128006"/>
                <a:gd name="connsiteX31" fmla="*/ 669751 w 786908"/>
                <a:gd name="connsiteY31" fmla="*/ 145733 h 1128006"/>
                <a:gd name="connsiteX32" fmla="*/ 673561 w 786908"/>
                <a:gd name="connsiteY32" fmla="*/ 105727 h 1128006"/>
                <a:gd name="connsiteX33" fmla="*/ 668799 w 786908"/>
                <a:gd name="connsiteY33" fmla="*/ 77152 h 1128006"/>
                <a:gd name="connsiteX34" fmla="*/ 649749 w 786908"/>
                <a:gd name="connsiteY34" fmla="*/ 34290 h 1128006"/>
                <a:gd name="connsiteX35" fmla="*/ 637366 w 786908"/>
                <a:gd name="connsiteY35" fmla="*/ 12383 h 1128006"/>
                <a:gd name="connsiteX36" fmla="*/ 617363 w 786908"/>
                <a:gd name="connsiteY36" fmla="*/ 0 h 1128006"/>
                <a:gd name="connsiteX37" fmla="*/ 616411 w 786908"/>
                <a:gd name="connsiteY37" fmla="*/ 5715 h 1128006"/>
                <a:gd name="connsiteX38" fmla="*/ 601171 w 786908"/>
                <a:gd name="connsiteY38" fmla="*/ 18098 h 1128006"/>
                <a:gd name="connsiteX39" fmla="*/ 589741 w 786908"/>
                <a:gd name="connsiteY39" fmla="*/ 27623 h 1128006"/>
                <a:gd name="connsiteX40" fmla="*/ 583074 w 786908"/>
                <a:gd name="connsiteY40" fmla="*/ 37148 h 1128006"/>
                <a:gd name="connsiteX41" fmla="*/ 583074 w 786908"/>
                <a:gd name="connsiteY41" fmla="*/ 42863 h 1128006"/>
                <a:gd name="connsiteX42" fmla="*/ 621174 w 786908"/>
                <a:gd name="connsiteY42" fmla="*/ 60960 h 1128006"/>
                <a:gd name="connsiteX43" fmla="*/ 626888 w 786908"/>
                <a:gd name="connsiteY43" fmla="*/ 100965 h 1128006"/>
                <a:gd name="connsiteX44" fmla="*/ 622126 w 786908"/>
                <a:gd name="connsiteY44" fmla="*/ 135255 h 1128006"/>
                <a:gd name="connsiteX45" fmla="*/ 564976 w 786908"/>
                <a:gd name="connsiteY45" fmla="*/ 156210 h 1128006"/>
                <a:gd name="connsiteX46" fmla="*/ 531638 w 786908"/>
                <a:gd name="connsiteY46" fmla="*/ 203835 h 1128006"/>
                <a:gd name="connsiteX47" fmla="*/ 510683 w 786908"/>
                <a:gd name="connsiteY47" fmla="*/ 264795 h 1128006"/>
                <a:gd name="connsiteX48" fmla="*/ 488776 w 786908"/>
                <a:gd name="connsiteY48" fmla="*/ 290513 h 1128006"/>
                <a:gd name="connsiteX49" fmla="*/ 467821 w 786908"/>
                <a:gd name="connsiteY49" fmla="*/ 335280 h 1128006"/>
                <a:gd name="connsiteX50" fmla="*/ 455438 w 786908"/>
                <a:gd name="connsiteY50" fmla="*/ 356235 h 1128006"/>
                <a:gd name="connsiteX51" fmla="*/ 433531 w 786908"/>
                <a:gd name="connsiteY51" fmla="*/ 415290 h 1128006"/>
                <a:gd name="connsiteX52" fmla="*/ 404004 w 786908"/>
                <a:gd name="connsiteY52" fmla="*/ 438150 h 1128006"/>
                <a:gd name="connsiteX53" fmla="*/ 387811 w 786908"/>
                <a:gd name="connsiteY53" fmla="*/ 461010 h 1128006"/>
                <a:gd name="connsiteX54" fmla="*/ 380191 w 786908"/>
                <a:gd name="connsiteY54" fmla="*/ 495300 h 1128006"/>
                <a:gd name="connsiteX55" fmla="*/ 347806 w 786908"/>
                <a:gd name="connsiteY55" fmla="*/ 549593 h 1128006"/>
                <a:gd name="connsiteX56" fmla="*/ 348758 w 786908"/>
                <a:gd name="connsiteY56" fmla="*/ 573405 h 1128006"/>
                <a:gd name="connsiteX57" fmla="*/ 320183 w 786908"/>
                <a:gd name="connsiteY57" fmla="*/ 616268 h 1128006"/>
                <a:gd name="connsiteX58" fmla="*/ 299229 w 786908"/>
                <a:gd name="connsiteY58" fmla="*/ 642938 h 1128006"/>
                <a:gd name="connsiteX59" fmla="*/ 268748 w 786908"/>
                <a:gd name="connsiteY59" fmla="*/ 622935 h 1128006"/>
                <a:gd name="connsiteX60" fmla="*/ 245888 w 786908"/>
                <a:gd name="connsiteY60" fmla="*/ 596265 h 1128006"/>
                <a:gd name="connsiteX61" fmla="*/ 219219 w 786908"/>
                <a:gd name="connsiteY61" fmla="*/ 579120 h 1128006"/>
                <a:gd name="connsiteX62" fmla="*/ 182071 w 786908"/>
                <a:gd name="connsiteY62" fmla="*/ 599123 h 1128006"/>
                <a:gd name="connsiteX63" fmla="*/ 142066 w 786908"/>
                <a:gd name="connsiteY63" fmla="*/ 610553 h 1128006"/>
                <a:gd name="connsiteX64" fmla="*/ 119206 w 786908"/>
                <a:gd name="connsiteY64" fmla="*/ 639128 h 1128006"/>
                <a:gd name="connsiteX65" fmla="*/ 78248 w 786908"/>
                <a:gd name="connsiteY65" fmla="*/ 676275 h 1128006"/>
                <a:gd name="connsiteX66" fmla="*/ 45863 w 786908"/>
                <a:gd name="connsiteY66" fmla="*/ 705803 h 1128006"/>
                <a:gd name="connsiteX67" fmla="*/ 48721 w 786908"/>
                <a:gd name="connsiteY67" fmla="*/ 728663 h 1128006"/>
                <a:gd name="connsiteX68" fmla="*/ 29671 w 786908"/>
                <a:gd name="connsiteY68" fmla="*/ 785813 h 1128006"/>
                <a:gd name="connsiteX69" fmla="*/ 1096 w 786908"/>
                <a:gd name="connsiteY69" fmla="*/ 824865 h 1128006"/>
                <a:gd name="connsiteX70" fmla="*/ 1096 w 786908"/>
                <a:gd name="connsiteY70" fmla="*/ 824865 h 1128006"/>
                <a:gd name="connsiteX71" fmla="*/ 5858 w 786908"/>
                <a:gd name="connsiteY71" fmla="*/ 839153 h 1128006"/>
                <a:gd name="connsiteX72" fmla="*/ 23004 w 786908"/>
                <a:gd name="connsiteY72" fmla="*/ 838200 h 1128006"/>
                <a:gd name="connsiteX73" fmla="*/ 37291 w 786908"/>
                <a:gd name="connsiteY73" fmla="*/ 842963 h 1128006"/>
                <a:gd name="connsiteX74" fmla="*/ 55388 w 786908"/>
                <a:gd name="connsiteY74" fmla="*/ 883920 h 1128006"/>
                <a:gd name="connsiteX75" fmla="*/ 91583 w 786908"/>
                <a:gd name="connsiteY75" fmla="*/ 899160 h 1128006"/>
                <a:gd name="connsiteX76" fmla="*/ 103966 w 786908"/>
                <a:gd name="connsiteY76" fmla="*/ 890588 h 1128006"/>
                <a:gd name="connsiteX77" fmla="*/ 120158 w 786908"/>
                <a:gd name="connsiteY77" fmla="*/ 894398 h 1128006"/>
                <a:gd name="connsiteX78" fmla="*/ 116348 w 786908"/>
                <a:gd name="connsiteY78" fmla="*/ 918210 h 1128006"/>
                <a:gd name="connsiteX79" fmla="*/ 113491 w 786908"/>
                <a:gd name="connsiteY79" fmla="*/ 930593 h 1128006"/>
                <a:gd name="connsiteX80" fmla="*/ 129683 w 786908"/>
                <a:gd name="connsiteY80" fmla="*/ 952500 h 1128006"/>
                <a:gd name="connsiteX81" fmla="*/ 144923 w 786908"/>
                <a:gd name="connsiteY81" fmla="*/ 971550 h 1128006"/>
                <a:gd name="connsiteX82" fmla="*/ 138256 w 786908"/>
                <a:gd name="connsiteY82" fmla="*/ 994410 h 1128006"/>
                <a:gd name="connsiteX83" fmla="*/ 126826 w 786908"/>
                <a:gd name="connsiteY83" fmla="*/ 1051560 h 1128006"/>
                <a:gd name="connsiteX84" fmla="*/ 127779 w 786908"/>
                <a:gd name="connsiteY84" fmla="*/ 1052513 h 1128006"/>
                <a:gd name="connsiteX85" fmla="*/ 142066 w 786908"/>
                <a:gd name="connsiteY85" fmla="*/ 1074420 h 1128006"/>
                <a:gd name="connsiteX86" fmla="*/ 219219 w 786908"/>
                <a:gd name="connsiteY86" fmla="*/ 1078230 h 1128006"/>
                <a:gd name="connsiteX87" fmla="*/ 288751 w 786908"/>
                <a:gd name="connsiteY87" fmla="*/ 1078230 h 1128006"/>
                <a:gd name="connsiteX88" fmla="*/ 329708 w 786908"/>
                <a:gd name="connsiteY88" fmla="*/ 1064895 h 1128006"/>
                <a:gd name="connsiteX89" fmla="*/ 380191 w 786908"/>
                <a:gd name="connsiteY89" fmla="*/ 1066800 h 1128006"/>
                <a:gd name="connsiteX90" fmla="*/ 442104 w 786908"/>
                <a:gd name="connsiteY90" fmla="*/ 1070610 h 1128006"/>
                <a:gd name="connsiteX91" fmla="*/ 489729 w 786908"/>
                <a:gd name="connsiteY91" fmla="*/ 1079183 h 1128006"/>
                <a:gd name="connsiteX92" fmla="*/ 549736 w 786908"/>
                <a:gd name="connsiteY92" fmla="*/ 1079183 h 1128006"/>
                <a:gd name="connsiteX93" fmla="*/ 608791 w 786908"/>
                <a:gd name="connsiteY93" fmla="*/ 1080135 h 1128006"/>
                <a:gd name="connsiteX94" fmla="*/ 644034 w 786908"/>
                <a:gd name="connsiteY94" fmla="*/ 1089660 h 1128006"/>
                <a:gd name="connsiteX95" fmla="*/ 653559 w 786908"/>
                <a:gd name="connsiteY95" fmla="*/ 1095375 h 1128006"/>
                <a:gd name="connsiteX96" fmla="*/ 672609 w 786908"/>
                <a:gd name="connsiteY96" fmla="*/ 1096328 h 1128006"/>
                <a:gd name="connsiteX97" fmla="*/ 701184 w 786908"/>
                <a:gd name="connsiteY97" fmla="*/ 1102043 h 1128006"/>
                <a:gd name="connsiteX98" fmla="*/ 764049 w 786908"/>
                <a:gd name="connsiteY98" fmla="*/ 1120140 h 1128006"/>
                <a:gd name="connsiteX99" fmla="*/ 779288 w 786908"/>
                <a:gd name="connsiteY99" fmla="*/ 1114425 h 1128006"/>
                <a:gd name="connsiteX100" fmla="*/ 785004 w 786908"/>
                <a:gd name="connsiteY100" fmla="*/ 1075373 h 1128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786908" h="1128006">
                  <a:moveTo>
                    <a:pt x="785004" y="1075373"/>
                  </a:moveTo>
                  <a:cubicBezTo>
                    <a:pt x="785956" y="1074420"/>
                    <a:pt x="785956" y="1073468"/>
                    <a:pt x="786909" y="1072515"/>
                  </a:cubicBezTo>
                  <a:lnTo>
                    <a:pt x="786909" y="1072515"/>
                  </a:lnTo>
                  <a:lnTo>
                    <a:pt x="785956" y="1071563"/>
                  </a:lnTo>
                  <a:lnTo>
                    <a:pt x="785004" y="1069658"/>
                  </a:lnTo>
                  <a:cubicBezTo>
                    <a:pt x="775479" y="1050608"/>
                    <a:pt x="774526" y="1025843"/>
                    <a:pt x="777384" y="1006793"/>
                  </a:cubicBezTo>
                  <a:cubicBezTo>
                    <a:pt x="769763" y="996315"/>
                    <a:pt x="764049" y="982980"/>
                    <a:pt x="748809" y="982980"/>
                  </a:cubicBezTo>
                  <a:cubicBezTo>
                    <a:pt x="732616" y="972503"/>
                    <a:pt x="720234" y="952500"/>
                    <a:pt x="704993" y="940118"/>
                  </a:cubicBezTo>
                  <a:cubicBezTo>
                    <a:pt x="691659" y="925830"/>
                    <a:pt x="676418" y="911543"/>
                    <a:pt x="670704" y="893445"/>
                  </a:cubicBezTo>
                  <a:cubicBezTo>
                    <a:pt x="672609" y="885825"/>
                    <a:pt x="688801" y="896303"/>
                    <a:pt x="677371" y="881063"/>
                  </a:cubicBezTo>
                  <a:cubicBezTo>
                    <a:pt x="678324" y="858203"/>
                    <a:pt x="659274" y="845820"/>
                    <a:pt x="642129" y="835343"/>
                  </a:cubicBezTo>
                  <a:cubicBezTo>
                    <a:pt x="630699" y="816293"/>
                    <a:pt x="638318" y="790575"/>
                    <a:pt x="629746" y="770573"/>
                  </a:cubicBezTo>
                  <a:cubicBezTo>
                    <a:pt x="612601" y="766763"/>
                    <a:pt x="623079" y="754380"/>
                    <a:pt x="624984" y="742950"/>
                  </a:cubicBezTo>
                  <a:cubicBezTo>
                    <a:pt x="621174" y="729615"/>
                    <a:pt x="634509" y="704850"/>
                    <a:pt x="620221" y="699135"/>
                  </a:cubicBezTo>
                  <a:cubicBezTo>
                    <a:pt x="593551" y="695325"/>
                    <a:pt x="612601" y="667703"/>
                    <a:pt x="630699" y="666750"/>
                  </a:cubicBezTo>
                  <a:cubicBezTo>
                    <a:pt x="646891" y="660082"/>
                    <a:pt x="645938" y="640080"/>
                    <a:pt x="654511" y="626745"/>
                  </a:cubicBezTo>
                  <a:cubicBezTo>
                    <a:pt x="663084" y="612457"/>
                    <a:pt x="677371" y="601980"/>
                    <a:pt x="680229" y="583882"/>
                  </a:cubicBezTo>
                  <a:cubicBezTo>
                    <a:pt x="682134" y="561023"/>
                    <a:pt x="707851" y="556260"/>
                    <a:pt x="713566" y="535305"/>
                  </a:cubicBezTo>
                  <a:lnTo>
                    <a:pt x="716424" y="531495"/>
                  </a:lnTo>
                  <a:cubicBezTo>
                    <a:pt x="730711" y="515303"/>
                    <a:pt x="710709" y="511493"/>
                    <a:pt x="706899" y="497205"/>
                  </a:cubicBezTo>
                  <a:cubicBezTo>
                    <a:pt x="703088" y="481013"/>
                    <a:pt x="695468" y="466725"/>
                    <a:pt x="688801" y="451485"/>
                  </a:cubicBezTo>
                  <a:cubicBezTo>
                    <a:pt x="681181" y="431482"/>
                    <a:pt x="663084" y="415290"/>
                    <a:pt x="645938" y="405765"/>
                  </a:cubicBezTo>
                  <a:cubicBezTo>
                    <a:pt x="632604" y="396240"/>
                    <a:pt x="619268" y="386715"/>
                    <a:pt x="607838" y="375285"/>
                  </a:cubicBezTo>
                  <a:cubicBezTo>
                    <a:pt x="595456" y="361950"/>
                    <a:pt x="584979" y="345757"/>
                    <a:pt x="571643" y="332423"/>
                  </a:cubicBezTo>
                  <a:cubicBezTo>
                    <a:pt x="559261" y="325755"/>
                    <a:pt x="558309" y="310515"/>
                    <a:pt x="573549" y="305753"/>
                  </a:cubicBezTo>
                  <a:cubicBezTo>
                    <a:pt x="578311" y="288607"/>
                    <a:pt x="593551" y="284798"/>
                    <a:pt x="609743" y="286703"/>
                  </a:cubicBezTo>
                  <a:cubicBezTo>
                    <a:pt x="628793" y="291465"/>
                    <a:pt x="645938" y="293370"/>
                    <a:pt x="664988" y="290513"/>
                  </a:cubicBezTo>
                  <a:cubicBezTo>
                    <a:pt x="683086" y="281940"/>
                    <a:pt x="700231" y="296228"/>
                    <a:pt x="718329" y="290513"/>
                  </a:cubicBezTo>
                  <a:cubicBezTo>
                    <a:pt x="736426" y="289560"/>
                    <a:pt x="724043" y="280035"/>
                    <a:pt x="715471" y="276225"/>
                  </a:cubicBezTo>
                  <a:cubicBezTo>
                    <a:pt x="701184" y="264795"/>
                    <a:pt x="693563" y="247650"/>
                    <a:pt x="681181" y="236220"/>
                  </a:cubicBezTo>
                  <a:cubicBezTo>
                    <a:pt x="676418" y="220980"/>
                    <a:pt x="670704" y="206693"/>
                    <a:pt x="669751" y="189548"/>
                  </a:cubicBezTo>
                  <a:cubicBezTo>
                    <a:pt x="664036" y="175260"/>
                    <a:pt x="666893" y="160020"/>
                    <a:pt x="669751" y="145733"/>
                  </a:cubicBezTo>
                  <a:cubicBezTo>
                    <a:pt x="682134" y="132398"/>
                    <a:pt x="666893" y="120968"/>
                    <a:pt x="673561" y="105727"/>
                  </a:cubicBezTo>
                  <a:cubicBezTo>
                    <a:pt x="666893" y="97155"/>
                    <a:pt x="671656" y="87630"/>
                    <a:pt x="668799" y="77152"/>
                  </a:cubicBezTo>
                  <a:cubicBezTo>
                    <a:pt x="646891" y="73343"/>
                    <a:pt x="658321" y="49530"/>
                    <a:pt x="649749" y="34290"/>
                  </a:cubicBezTo>
                  <a:cubicBezTo>
                    <a:pt x="652606" y="21908"/>
                    <a:pt x="637366" y="20002"/>
                    <a:pt x="637366" y="12383"/>
                  </a:cubicBezTo>
                  <a:cubicBezTo>
                    <a:pt x="627841" y="12383"/>
                    <a:pt x="620221" y="7620"/>
                    <a:pt x="617363" y="0"/>
                  </a:cubicBezTo>
                  <a:cubicBezTo>
                    <a:pt x="615459" y="0"/>
                    <a:pt x="614506" y="952"/>
                    <a:pt x="616411" y="5715"/>
                  </a:cubicBezTo>
                  <a:cubicBezTo>
                    <a:pt x="613554" y="16193"/>
                    <a:pt x="608791" y="20955"/>
                    <a:pt x="601171" y="18098"/>
                  </a:cubicBezTo>
                  <a:cubicBezTo>
                    <a:pt x="592599" y="9525"/>
                    <a:pt x="580216" y="22860"/>
                    <a:pt x="589741" y="27623"/>
                  </a:cubicBezTo>
                  <a:cubicBezTo>
                    <a:pt x="587836" y="33338"/>
                    <a:pt x="584979" y="40958"/>
                    <a:pt x="583074" y="37148"/>
                  </a:cubicBezTo>
                  <a:cubicBezTo>
                    <a:pt x="583074" y="39052"/>
                    <a:pt x="583074" y="40958"/>
                    <a:pt x="583074" y="42863"/>
                  </a:cubicBezTo>
                  <a:cubicBezTo>
                    <a:pt x="591646" y="56198"/>
                    <a:pt x="617363" y="40005"/>
                    <a:pt x="621174" y="60960"/>
                  </a:cubicBezTo>
                  <a:cubicBezTo>
                    <a:pt x="638318" y="66675"/>
                    <a:pt x="624984" y="86677"/>
                    <a:pt x="626888" y="100965"/>
                  </a:cubicBezTo>
                  <a:cubicBezTo>
                    <a:pt x="613554" y="113348"/>
                    <a:pt x="640224" y="125730"/>
                    <a:pt x="622126" y="135255"/>
                  </a:cubicBezTo>
                  <a:cubicBezTo>
                    <a:pt x="602124" y="141923"/>
                    <a:pt x="587836" y="167640"/>
                    <a:pt x="564976" y="156210"/>
                  </a:cubicBezTo>
                  <a:cubicBezTo>
                    <a:pt x="547831" y="166688"/>
                    <a:pt x="543068" y="187643"/>
                    <a:pt x="531638" y="203835"/>
                  </a:cubicBezTo>
                  <a:cubicBezTo>
                    <a:pt x="515446" y="220027"/>
                    <a:pt x="515446" y="243840"/>
                    <a:pt x="510683" y="264795"/>
                  </a:cubicBezTo>
                  <a:cubicBezTo>
                    <a:pt x="506874" y="279082"/>
                    <a:pt x="483061" y="270510"/>
                    <a:pt x="488776" y="290513"/>
                  </a:cubicBezTo>
                  <a:cubicBezTo>
                    <a:pt x="490681" y="305753"/>
                    <a:pt x="493538" y="338138"/>
                    <a:pt x="467821" y="335280"/>
                  </a:cubicBezTo>
                  <a:cubicBezTo>
                    <a:pt x="461154" y="341948"/>
                    <a:pt x="444008" y="347663"/>
                    <a:pt x="455438" y="356235"/>
                  </a:cubicBezTo>
                  <a:cubicBezTo>
                    <a:pt x="443056" y="374332"/>
                    <a:pt x="454486" y="402907"/>
                    <a:pt x="433531" y="415290"/>
                  </a:cubicBezTo>
                  <a:cubicBezTo>
                    <a:pt x="429721" y="434340"/>
                    <a:pt x="396383" y="415290"/>
                    <a:pt x="404004" y="438150"/>
                  </a:cubicBezTo>
                  <a:cubicBezTo>
                    <a:pt x="397336" y="445770"/>
                    <a:pt x="380191" y="445770"/>
                    <a:pt x="387811" y="461010"/>
                  </a:cubicBezTo>
                  <a:cubicBezTo>
                    <a:pt x="384954" y="472440"/>
                    <a:pt x="384001" y="484823"/>
                    <a:pt x="380191" y="495300"/>
                  </a:cubicBezTo>
                  <a:cubicBezTo>
                    <a:pt x="361141" y="509588"/>
                    <a:pt x="369713" y="537210"/>
                    <a:pt x="347806" y="549593"/>
                  </a:cubicBezTo>
                  <a:cubicBezTo>
                    <a:pt x="338281" y="559118"/>
                    <a:pt x="338281" y="565785"/>
                    <a:pt x="348758" y="573405"/>
                  </a:cubicBezTo>
                  <a:cubicBezTo>
                    <a:pt x="348758" y="589598"/>
                    <a:pt x="307801" y="592455"/>
                    <a:pt x="320183" y="616268"/>
                  </a:cubicBezTo>
                  <a:cubicBezTo>
                    <a:pt x="317326" y="627698"/>
                    <a:pt x="303038" y="631507"/>
                    <a:pt x="299229" y="642938"/>
                  </a:cubicBezTo>
                  <a:cubicBezTo>
                    <a:pt x="283036" y="652463"/>
                    <a:pt x="263033" y="642938"/>
                    <a:pt x="268748" y="622935"/>
                  </a:cubicBezTo>
                  <a:cubicBezTo>
                    <a:pt x="268748" y="607695"/>
                    <a:pt x="244936" y="613410"/>
                    <a:pt x="245888" y="596265"/>
                  </a:cubicBezTo>
                  <a:cubicBezTo>
                    <a:pt x="239221" y="591503"/>
                    <a:pt x="221123" y="581025"/>
                    <a:pt x="219219" y="579120"/>
                  </a:cubicBezTo>
                  <a:cubicBezTo>
                    <a:pt x="220171" y="600075"/>
                    <a:pt x="199216" y="606743"/>
                    <a:pt x="182071" y="599123"/>
                  </a:cubicBezTo>
                  <a:cubicBezTo>
                    <a:pt x="173498" y="573405"/>
                    <a:pt x="158258" y="613410"/>
                    <a:pt x="142066" y="610553"/>
                  </a:cubicBezTo>
                  <a:cubicBezTo>
                    <a:pt x="132541" y="615315"/>
                    <a:pt x="136351" y="639128"/>
                    <a:pt x="119206" y="639128"/>
                  </a:cubicBezTo>
                  <a:cubicBezTo>
                    <a:pt x="103966" y="650557"/>
                    <a:pt x="91583" y="662940"/>
                    <a:pt x="78248" y="676275"/>
                  </a:cubicBezTo>
                  <a:cubicBezTo>
                    <a:pt x="65866" y="685800"/>
                    <a:pt x="59198" y="698182"/>
                    <a:pt x="45863" y="705803"/>
                  </a:cubicBezTo>
                  <a:cubicBezTo>
                    <a:pt x="45863" y="715328"/>
                    <a:pt x="40148" y="722948"/>
                    <a:pt x="48721" y="728663"/>
                  </a:cubicBezTo>
                  <a:cubicBezTo>
                    <a:pt x="40148" y="747713"/>
                    <a:pt x="44911" y="769620"/>
                    <a:pt x="29671" y="785813"/>
                  </a:cubicBezTo>
                  <a:cubicBezTo>
                    <a:pt x="22051" y="800100"/>
                    <a:pt x="7763" y="813435"/>
                    <a:pt x="1096" y="824865"/>
                  </a:cubicBezTo>
                  <a:lnTo>
                    <a:pt x="1096" y="824865"/>
                  </a:lnTo>
                  <a:cubicBezTo>
                    <a:pt x="-809" y="830580"/>
                    <a:pt x="-809" y="837248"/>
                    <a:pt x="5858" y="839153"/>
                  </a:cubicBezTo>
                  <a:cubicBezTo>
                    <a:pt x="10621" y="843915"/>
                    <a:pt x="16336" y="835343"/>
                    <a:pt x="23004" y="838200"/>
                  </a:cubicBezTo>
                  <a:cubicBezTo>
                    <a:pt x="27766" y="839153"/>
                    <a:pt x="37291" y="835343"/>
                    <a:pt x="37291" y="842963"/>
                  </a:cubicBezTo>
                  <a:cubicBezTo>
                    <a:pt x="42054" y="857250"/>
                    <a:pt x="46816" y="871538"/>
                    <a:pt x="55388" y="883920"/>
                  </a:cubicBezTo>
                  <a:cubicBezTo>
                    <a:pt x="66818" y="890588"/>
                    <a:pt x="79201" y="896303"/>
                    <a:pt x="91583" y="899160"/>
                  </a:cubicBezTo>
                  <a:cubicBezTo>
                    <a:pt x="99204" y="900113"/>
                    <a:pt x="100156" y="892493"/>
                    <a:pt x="103966" y="890588"/>
                  </a:cubicBezTo>
                  <a:cubicBezTo>
                    <a:pt x="109681" y="889635"/>
                    <a:pt x="116348" y="888682"/>
                    <a:pt x="120158" y="894398"/>
                  </a:cubicBezTo>
                  <a:cubicBezTo>
                    <a:pt x="120158" y="902018"/>
                    <a:pt x="123016" y="912495"/>
                    <a:pt x="116348" y="918210"/>
                  </a:cubicBezTo>
                  <a:cubicBezTo>
                    <a:pt x="108729" y="918210"/>
                    <a:pt x="108729" y="926782"/>
                    <a:pt x="113491" y="930593"/>
                  </a:cubicBezTo>
                  <a:cubicBezTo>
                    <a:pt x="119206" y="937260"/>
                    <a:pt x="122063" y="946785"/>
                    <a:pt x="129683" y="952500"/>
                  </a:cubicBezTo>
                  <a:cubicBezTo>
                    <a:pt x="135398" y="958215"/>
                    <a:pt x="140161" y="964882"/>
                    <a:pt x="144923" y="971550"/>
                  </a:cubicBezTo>
                  <a:cubicBezTo>
                    <a:pt x="139208" y="977265"/>
                    <a:pt x="142066" y="987743"/>
                    <a:pt x="138256" y="994410"/>
                  </a:cubicBezTo>
                  <a:cubicBezTo>
                    <a:pt x="132541" y="1013460"/>
                    <a:pt x="128731" y="1032510"/>
                    <a:pt x="126826" y="1051560"/>
                  </a:cubicBezTo>
                  <a:lnTo>
                    <a:pt x="127779" y="1052513"/>
                  </a:lnTo>
                  <a:cubicBezTo>
                    <a:pt x="130636" y="1057275"/>
                    <a:pt x="135398" y="1072515"/>
                    <a:pt x="142066" y="1074420"/>
                  </a:cubicBezTo>
                  <a:cubicBezTo>
                    <a:pt x="164926" y="1082040"/>
                    <a:pt x="194454" y="1076325"/>
                    <a:pt x="219219" y="1078230"/>
                  </a:cubicBezTo>
                  <a:cubicBezTo>
                    <a:pt x="242079" y="1078230"/>
                    <a:pt x="265891" y="1078230"/>
                    <a:pt x="288751" y="1078230"/>
                  </a:cubicBezTo>
                  <a:cubicBezTo>
                    <a:pt x="293513" y="1060133"/>
                    <a:pt x="314469" y="1062038"/>
                    <a:pt x="329708" y="1064895"/>
                  </a:cubicBezTo>
                  <a:cubicBezTo>
                    <a:pt x="345901" y="1067753"/>
                    <a:pt x="363046" y="1064895"/>
                    <a:pt x="380191" y="1066800"/>
                  </a:cubicBezTo>
                  <a:cubicBezTo>
                    <a:pt x="401146" y="1060133"/>
                    <a:pt x="421149" y="1074420"/>
                    <a:pt x="442104" y="1070610"/>
                  </a:cubicBezTo>
                  <a:cubicBezTo>
                    <a:pt x="457343" y="1075373"/>
                    <a:pt x="485918" y="1057275"/>
                    <a:pt x="489729" y="1079183"/>
                  </a:cubicBezTo>
                  <a:cubicBezTo>
                    <a:pt x="509731" y="1079183"/>
                    <a:pt x="529734" y="1079183"/>
                    <a:pt x="549736" y="1079183"/>
                  </a:cubicBezTo>
                  <a:cubicBezTo>
                    <a:pt x="569738" y="1080135"/>
                    <a:pt x="588788" y="1078230"/>
                    <a:pt x="608791" y="1080135"/>
                  </a:cubicBezTo>
                  <a:cubicBezTo>
                    <a:pt x="623079" y="1072515"/>
                    <a:pt x="631651" y="1083945"/>
                    <a:pt x="644034" y="1089660"/>
                  </a:cubicBezTo>
                  <a:cubicBezTo>
                    <a:pt x="649749" y="1082040"/>
                    <a:pt x="653559" y="1087755"/>
                    <a:pt x="653559" y="1095375"/>
                  </a:cubicBezTo>
                  <a:cubicBezTo>
                    <a:pt x="657368" y="1095375"/>
                    <a:pt x="666893" y="1095375"/>
                    <a:pt x="672609" y="1096328"/>
                  </a:cubicBezTo>
                  <a:cubicBezTo>
                    <a:pt x="684991" y="1083945"/>
                    <a:pt x="690706" y="1104900"/>
                    <a:pt x="701184" y="1102043"/>
                  </a:cubicBezTo>
                  <a:cubicBezTo>
                    <a:pt x="724043" y="1092518"/>
                    <a:pt x="744046" y="1110615"/>
                    <a:pt x="764049" y="1120140"/>
                  </a:cubicBezTo>
                  <a:cubicBezTo>
                    <a:pt x="765954" y="1133475"/>
                    <a:pt x="783099" y="1128713"/>
                    <a:pt x="779288" y="1114425"/>
                  </a:cubicBezTo>
                  <a:cubicBezTo>
                    <a:pt x="773574" y="1103948"/>
                    <a:pt x="765954" y="1076325"/>
                    <a:pt x="785004" y="1075373"/>
                  </a:cubicBezTo>
                  <a:close/>
                </a:path>
              </a:pathLst>
            </a:custGeom>
            <a:solidFill>
              <a:srgbClr val="E7A996"/>
            </a:solidFill>
            <a:ln w="6350" cap="flat">
              <a:solidFill>
                <a:schemeClr val="bg1"/>
              </a:solidFill>
              <a:prstDash val="solid"/>
              <a:miter/>
            </a:ln>
          </p:spPr>
          <p:txBody>
            <a:bodyPr rtlCol="0" anchor="ctr"/>
            <a:lstStyle/>
            <a:p>
              <a:endParaRPr lang="fr-FR" dirty="0"/>
            </a:p>
          </p:txBody>
        </p:sp>
        <p:sp>
          <p:nvSpPr>
            <p:cNvPr id="24" name="Forme libre : forme 23">
              <a:extLst>
                <a:ext uri="{FF2B5EF4-FFF2-40B4-BE49-F238E27FC236}">
                  <a16:creationId xmlns:a16="http://schemas.microsoft.com/office/drawing/2014/main" xmlns="" id="{A6C4B098-1137-406E-A502-27A9B4428905}"/>
                </a:ext>
              </a:extLst>
            </p:cNvPr>
            <p:cNvSpPr/>
            <p:nvPr/>
          </p:nvSpPr>
          <p:spPr>
            <a:xfrm>
              <a:off x="4892513" y="2224630"/>
              <a:ext cx="998634" cy="814285"/>
            </a:xfrm>
            <a:custGeom>
              <a:avLst/>
              <a:gdLst>
                <a:gd name="connsiteX0" fmla="*/ 1202055 w 1205492"/>
                <a:gd name="connsiteY0" fmla="*/ 209527 h 982956"/>
                <a:gd name="connsiteX1" fmla="*/ 1196340 w 1205492"/>
                <a:gd name="connsiteY1" fmla="*/ 169522 h 982956"/>
                <a:gd name="connsiteX2" fmla="*/ 1158240 w 1205492"/>
                <a:gd name="connsiteY2" fmla="*/ 151424 h 982956"/>
                <a:gd name="connsiteX3" fmla="*/ 1158240 w 1205492"/>
                <a:gd name="connsiteY3" fmla="*/ 145709 h 982956"/>
                <a:gd name="connsiteX4" fmla="*/ 1157288 w 1205492"/>
                <a:gd name="connsiteY4" fmla="*/ 141899 h 982956"/>
                <a:gd name="connsiteX5" fmla="*/ 1136333 w 1205492"/>
                <a:gd name="connsiteY5" fmla="*/ 138089 h 982956"/>
                <a:gd name="connsiteX6" fmla="*/ 1123950 w 1205492"/>
                <a:gd name="connsiteY6" fmla="*/ 117134 h 982956"/>
                <a:gd name="connsiteX7" fmla="*/ 1123950 w 1205492"/>
                <a:gd name="connsiteY7" fmla="*/ 108562 h 982956"/>
                <a:gd name="connsiteX8" fmla="*/ 1125855 w 1205492"/>
                <a:gd name="connsiteY8" fmla="*/ 96179 h 982956"/>
                <a:gd name="connsiteX9" fmla="*/ 1122045 w 1205492"/>
                <a:gd name="connsiteY9" fmla="*/ 95227 h 982956"/>
                <a:gd name="connsiteX10" fmla="*/ 1121093 w 1205492"/>
                <a:gd name="connsiteY10" fmla="*/ 89512 h 982956"/>
                <a:gd name="connsiteX11" fmla="*/ 1120140 w 1205492"/>
                <a:gd name="connsiteY11" fmla="*/ 81892 h 982956"/>
                <a:gd name="connsiteX12" fmla="*/ 1101090 w 1205492"/>
                <a:gd name="connsiteY12" fmla="*/ 79987 h 982956"/>
                <a:gd name="connsiteX13" fmla="*/ 1078230 w 1205492"/>
                <a:gd name="connsiteY13" fmla="*/ 46649 h 982956"/>
                <a:gd name="connsiteX14" fmla="*/ 1074420 w 1205492"/>
                <a:gd name="connsiteY14" fmla="*/ 21884 h 982956"/>
                <a:gd name="connsiteX15" fmla="*/ 1062038 w 1205492"/>
                <a:gd name="connsiteY15" fmla="*/ 36172 h 982956"/>
                <a:gd name="connsiteX16" fmla="*/ 1022033 w 1205492"/>
                <a:gd name="connsiteY16" fmla="*/ 50459 h 982956"/>
                <a:gd name="connsiteX17" fmla="*/ 990600 w 1205492"/>
                <a:gd name="connsiteY17" fmla="*/ 79987 h 982956"/>
                <a:gd name="connsiteX18" fmla="*/ 945833 w 1205492"/>
                <a:gd name="connsiteY18" fmla="*/ 78082 h 982956"/>
                <a:gd name="connsiteX19" fmla="*/ 886778 w 1205492"/>
                <a:gd name="connsiteY19" fmla="*/ 54269 h 982956"/>
                <a:gd name="connsiteX20" fmla="*/ 828675 w 1205492"/>
                <a:gd name="connsiteY20" fmla="*/ 53317 h 982956"/>
                <a:gd name="connsiteX21" fmla="*/ 767715 w 1205492"/>
                <a:gd name="connsiteY21" fmla="*/ 62842 h 982956"/>
                <a:gd name="connsiteX22" fmla="*/ 709613 w 1205492"/>
                <a:gd name="connsiteY22" fmla="*/ 107609 h 982956"/>
                <a:gd name="connsiteX23" fmla="*/ 650558 w 1205492"/>
                <a:gd name="connsiteY23" fmla="*/ 107609 h 982956"/>
                <a:gd name="connsiteX24" fmla="*/ 598170 w 1205492"/>
                <a:gd name="connsiteY24" fmla="*/ 84749 h 982956"/>
                <a:gd name="connsiteX25" fmla="*/ 540068 w 1205492"/>
                <a:gd name="connsiteY25" fmla="*/ 57127 h 982956"/>
                <a:gd name="connsiteX26" fmla="*/ 485775 w 1205492"/>
                <a:gd name="connsiteY26" fmla="*/ 79034 h 982956"/>
                <a:gd name="connsiteX27" fmla="*/ 455295 w 1205492"/>
                <a:gd name="connsiteY27" fmla="*/ 89512 h 982956"/>
                <a:gd name="connsiteX28" fmla="*/ 420053 w 1205492"/>
                <a:gd name="connsiteY28" fmla="*/ 68557 h 982956"/>
                <a:gd name="connsiteX29" fmla="*/ 387667 w 1205492"/>
                <a:gd name="connsiteY29" fmla="*/ 28552 h 982956"/>
                <a:gd name="connsiteX30" fmla="*/ 339090 w 1205492"/>
                <a:gd name="connsiteY30" fmla="*/ 15217 h 982956"/>
                <a:gd name="connsiteX31" fmla="*/ 287655 w 1205492"/>
                <a:gd name="connsiteY31" fmla="*/ 2834 h 982956"/>
                <a:gd name="connsiteX32" fmla="*/ 227648 w 1205492"/>
                <a:gd name="connsiteY32" fmla="*/ 11407 h 982956"/>
                <a:gd name="connsiteX33" fmla="*/ 186690 w 1205492"/>
                <a:gd name="connsiteY33" fmla="*/ 26647 h 982956"/>
                <a:gd name="connsiteX34" fmla="*/ 162877 w 1205492"/>
                <a:gd name="connsiteY34" fmla="*/ 61889 h 982956"/>
                <a:gd name="connsiteX35" fmla="*/ 140970 w 1205492"/>
                <a:gd name="connsiteY35" fmla="*/ 112372 h 982956"/>
                <a:gd name="connsiteX36" fmla="*/ 112395 w 1205492"/>
                <a:gd name="connsiteY36" fmla="*/ 149519 h 982956"/>
                <a:gd name="connsiteX37" fmla="*/ 107632 w 1205492"/>
                <a:gd name="connsiteY37" fmla="*/ 205717 h 982956"/>
                <a:gd name="connsiteX38" fmla="*/ 105727 w 1205492"/>
                <a:gd name="connsiteY38" fmla="*/ 216194 h 982956"/>
                <a:gd name="connsiteX39" fmla="*/ 103823 w 1205492"/>
                <a:gd name="connsiteY39" fmla="*/ 219052 h 982956"/>
                <a:gd name="connsiteX40" fmla="*/ 98107 w 1205492"/>
                <a:gd name="connsiteY40" fmla="*/ 257152 h 982956"/>
                <a:gd name="connsiteX41" fmla="*/ 116205 w 1205492"/>
                <a:gd name="connsiteY41" fmla="*/ 307634 h 982956"/>
                <a:gd name="connsiteX42" fmla="*/ 118110 w 1205492"/>
                <a:gd name="connsiteY42" fmla="*/ 348592 h 982956"/>
                <a:gd name="connsiteX43" fmla="*/ 98107 w 1205492"/>
                <a:gd name="connsiteY43" fmla="*/ 362879 h 982956"/>
                <a:gd name="connsiteX44" fmla="*/ 100013 w 1205492"/>
                <a:gd name="connsiteY44" fmla="*/ 389549 h 982956"/>
                <a:gd name="connsiteX45" fmla="*/ 70485 w 1205492"/>
                <a:gd name="connsiteY45" fmla="*/ 414314 h 982956"/>
                <a:gd name="connsiteX46" fmla="*/ 60960 w 1205492"/>
                <a:gd name="connsiteY46" fmla="*/ 434317 h 982956"/>
                <a:gd name="connsiteX47" fmla="*/ 49530 w 1205492"/>
                <a:gd name="connsiteY47" fmla="*/ 469559 h 982956"/>
                <a:gd name="connsiteX48" fmla="*/ 12382 w 1205492"/>
                <a:gd name="connsiteY48" fmla="*/ 495277 h 982956"/>
                <a:gd name="connsiteX49" fmla="*/ 8572 w 1205492"/>
                <a:gd name="connsiteY49" fmla="*/ 542902 h 982956"/>
                <a:gd name="connsiteX50" fmla="*/ 953 w 1205492"/>
                <a:gd name="connsiteY50" fmla="*/ 601957 h 982956"/>
                <a:gd name="connsiteX51" fmla="*/ 10478 w 1205492"/>
                <a:gd name="connsiteY51" fmla="*/ 646724 h 982956"/>
                <a:gd name="connsiteX52" fmla="*/ 2857 w 1205492"/>
                <a:gd name="connsiteY52" fmla="*/ 699112 h 982956"/>
                <a:gd name="connsiteX53" fmla="*/ 0 w 1205492"/>
                <a:gd name="connsiteY53" fmla="*/ 765787 h 982956"/>
                <a:gd name="connsiteX54" fmla="*/ 0 w 1205492"/>
                <a:gd name="connsiteY54" fmla="*/ 766739 h 982956"/>
                <a:gd name="connsiteX55" fmla="*/ 9525 w 1205492"/>
                <a:gd name="connsiteY55" fmla="*/ 766739 h 982956"/>
                <a:gd name="connsiteX56" fmla="*/ 45720 w 1205492"/>
                <a:gd name="connsiteY56" fmla="*/ 764834 h 982956"/>
                <a:gd name="connsiteX57" fmla="*/ 121920 w 1205492"/>
                <a:gd name="connsiteY57" fmla="*/ 761977 h 982956"/>
                <a:gd name="connsiteX58" fmla="*/ 170498 w 1205492"/>
                <a:gd name="connsiteY58" fmla="*/ 768644 h 982956"/>
                <a:gd name="connsiteX59" fmla="*/ 199073 w 1205492"/>
                <a:gd name="connsiteY59" fmla="*/ 783884 h 982956"/>
                <a:gd name="connsiteX60" fmla="*/ 217170 w 1205492"/>
                <a:gd name="connsiteY60" fmla="*/ 798172 h 982956"/>
                <a:gd name="connsiteX61" fmla="*/ 229552 w 1205492"/>
                <a:gd name="connsiteY61" fmla="*/ 819127 h 982956"/>
                <a:gd name="connsiteX62" fmla="*/ 240983 w 1205492"/>
                <a:gd name="connsiteY62" fmla="*/ 830557 h 982956"/>
                <a:gd name="connsiteX63" fmla="*/ 250508 w 1205492"/>
                <a:gd name="connsiteY63" fmla="*/ 844844 h 982956"/>
                <a:gd name="connsiteX64" fmla="*/ 259080 w 1205492"/>
                <a:gd name="connsiteY64" fmla="*/ 859132 h 982956"/>
                <a:gd name="connsiteX65" fmla="*/ 272415 w 1205492"/>
                <a:gd name="connsiteY65" fmla="*/ 862942 h 982956"/>
                <a:gd name="connsiteX66" fmla="*/ 264795 w 1205492"/>
                <a:gd name="connsiteY66" fmla="*/ 876277 h 982956"/>
                <a:gd name="connsiteX67" fmla="*/ 273368 w 1205492"/>
                <a:gd name="connsiteY67" fmla="*/ 923902 h 982956"/>
                <a:gd name="connsiteX68" fmla="*/ 302895 w 1205492"/>
                <a:gd name="connsiteY68" fmla="*/ 960097 h 982956"/>
                <a:gd name="connsiteX69" fmla="*/ 319088 w 1205492"/>
                <a:gd name="connsiteY69" fmla="*/ 966764 h 982956"/>
                <a:gd name="connsiteX70" fmla="*/ 344805 w 1205492"/>
                <a:gd name="connsiteY70" fmla="*/ 966764 h 982956"/>
                <a:gd name="connsiteX71" fmla="*/ 350520 w 1205492"/>
                <a:gd name="connsiteY71" fmla="*/ 982957 h 982956"/>
                <a:gd name="connsiteX72" fmla="*/ 381953 w 1205492"/>
                <a:gd name="connsiteY72" fmla="*/ 966764 h 982956"/>
                <a:gd name="connsiteX73" fmla="*/ 396240 w 1205492"/>
                <a:gd name="connsiteY73" fmla="*/ 968669 h 982956"/>
                <a:gd name="connsiteX74" fmla="*/ 411480 w 1205492"/>
                <a:gd name="connsiteY74" fmla="*/ 967717 h 982956"/>
                <a:gd name="connsiteX75" fmla="*/ 425767 w 1205492"/>
                <a:gd name="connsiteY75" fmla="*/ 955334 h 982956"/>
                <a:gd name="connsiteX76" fmla="*/ 440055 w 1205492"/>
                <a:gd name="connsiteY76" fmla="*/ 939142 h 982956"/>
                <a:gd name="connsiteX77" fmla="*/ 482917 w 1205492"/>
                <a:gd name="connsiteY77" fmla="*/ 957239 h 982956"/>
                <a:gd name="connsiteX78" fmla="*/ 545783 w 1205492"/>
                <a:gd name="connsiteY78" fmla="*/ 956287 h 982956"/>
                <a:gd name="connsiteX79" fmla="*/ 553403 w 1205492"/>
                <a:gd name="connsiteY79" fmla="*/ 922949 h 982956"/>
                <a:gd name="connsiteX80" fmla="*/ 566738 w 1205492"/>
                <a:gd name="connsiteY80" fmla="*/ 922949 h 982956"/>
                <a:gd name="connsiteX81" fmla="*/ 576263 w 1205492"/>
                <a:gd name="connsiteY81" fmla="*/ 938189 h 982956"/>
                <a:gd name="connsiteX82" fmla="*/ 604838 w 1205492"/>
                <a:gd name="connsiteY82" fmla="*/ 899137 h 982956"/>
                <a:gd name="connsiteX83" fmla="*/ 623888 w 1205492"/>
                <a:gd name="connsiteY83" fmla="*/ 841987 h 982956"/>
                <a:gd name="connsiteX84" fmla="*/ 621030 w 1205492"/>
                <a:gd name="connsiteY84" fmla="*/ 819127 h 982956"/>
                <a:gd name="connsiteX85" fmla="*/ 653415 w 1205492"/>
                <a:gd name="connsiteY85" fmla="*/ 789599 h 982956"/>
                <a:gd name="connsiteX86" fmla="*/ 694373 w 1205492"/>
                <a:gd name="connsiteY86" fmla="*/ 752452 h 982956"/>
                <a:gd name="connsiteX87" fmla="*/ 717233 w 1205492"/>
                <a:gd name="connsiteY87" fmla="*/ 723877 h 982956"/>
                <a:gd name="connsiteX88" fmla="*/ 757238 w 1205492"/>
                <a:gd name="connsiteY88" fmla="*/ 712447 h 982956"/>
                <a:gd name="connsiteX89" fmla="*/ 794385 w 1205492"/>
                <a:gd name="connsiteY89" fmla="*/ 692444 h 982956"/>
                <a:gd name="connsiteX90" fmla="*/ 794385 w 1205492"/>
                <a:gd name="connsiteY90" fmla="*/ 692444 h 982956"/>
                <a:gd name="connsiteX91" fmla="*/ 794385 w 1205492"/>
                <a:gd name="connsiteY91" fmla="*/ 692444 h 982956"/>
                <a:gd name="connsiteX92" fmla="*/ 794385 w 1205492"/>
                <a:gd name="connsiteY92" fmla="*/ 692444 h 982956"/>
                <a:gd name="connsiteX93" fmla="*/ 821055 w 1205492"/>
                <a:gd name="connsiteY93" fmla="*/ 709589 h 982956"/>
                <a:gd name="connsiteX94" fmla="*/ 843915 w 1205492"/>
                <a:gd name="connsiteY94" fmla="*/ 736259 h 982956"/>
                <a:gd name="connsiteX95" fmla="*/ 874395 w 1205492"/>
                <a:gd name="connsiteY95" fmla="*/ 756262 h 982956"/>
                <a:gd name="connsiteX96" fmla="*/ 895350 w 1205492"/>
                <a:gd name="connsiteY96" fmla="*/ 729592 h 982956"/>
                <a:gd name="connsiteX97" fmla="*/ 923925 w 1205492"/>
                <a:gd name="connsiteY97" fmla="*/ 686729 h 982956"/>
                <a:gd name="connsiteX98" fmla="*/ 922973 w 1205492"/>
                <a:gd name="connsiteY98" fmla="*/ 662917 h 982956"/>
                <a:gd name="connsiteX99" fmla="*/ 955358 w 1205492"/>
                <a:gd name="connsiteY99" fmla="*/ 608624 h 982956"/>
                <a:gd name="connsiteX100" fmla="*/ 962978 w 1205492"/>
                <a:gd name="connsiteY100" fmla="*/ 574334 h 982956"/>
                <a:gd name="connsiteX101" fmla="*/ 979170 w 1205492"/>
                <a:gd name="connsiteY101" fmla="*/ 551474 h 982956"/>
                <a:gd name="connsiteX102" fmla="*/ 1008697 w 1205492"/>
                <a:gd name="connsiteY102" fmla="*/ 528614 h 982956"/>
                <a:gd name="connsiteX103" fmla="*/ 1030605 w 1205492"/>
                <a:gd name="connsiteY103" fmla="*/ 469559 h 982956"/>
                <a:gd name="connsiteX104" fmla="*/ 1042988 w 1205492"/>
                <a:gd name="connsiteY104" fmla="*/ 448604 h 982956"/>
                <a:gd name="connsiteX105" fmla="*/ 1063943 w 1205492"/>
                <a:gd name="connsiteY105" fmla="*/ 403837 h 982956"/>
                <a:gd name="connsiteX106" fmla="*/ 1085850 w 1205492"/>
                <a:gd name="connsiteY106" fmla="*/ 378119 h 982956"/>
                <a:gd name="connsiteX107" fmla="*/ 1106805 w 1205492"/>
                <a:gd name="connsiteY107" fmla="*/ 317159 h 982956"/>
                <a:gd name="connsiteX108" fmla="*/ 1140143 w 1205492"/>
                <a:gd name="connsiteY108" fmla="*/ 269534 h 982956"/>
                <a:gd name="connsiteX109" fmla="*/ 1197293 w 1205492"/>
                <a:gd name="connsiteY109" fmla="*/ 248579 h 982956"/>
                <a:gd name="connsiteX110" fmla="*/ 1202055 w 1205492"/>
                <a:gd name="connsiteY110" fmla="*/ 209527 h 982956"/>
                <a:gd name="connsiteX111" fmla="*/ 209550 w 1205492"/>
                <a:gd name="connsiteY111" fmla="*/ 329542 h 982956"/>
                <a:gd name="connsiteX112" fmla="*/ 204788 w 1205492"/>
                <a:gd name="connsiteY112" fmla="*/ 339067 h 982956"/>
                <a:gd name="connsiteX113" fmla="*/ 203835 w 1205492"/>
                <a:gd name="connsiteY113" fmla="*/ 359069 h 982956"/>
                <a:gd name="connsiteX114" fmla="*/ 194310 w 1205492"/>
                <a:gd name="connsiteY114" fmla="*/ 376214 h 982956"/>
                <a:gd name="connsiteX115" fmla="*/ 199073 w 1205492"/>
                <a:gd name="connsiteY115" fmla="*/ 381929 h 982956"/>
                <a:gd name="connsiteX116" fmla="*/ 201930 w 1205492"/>
                <a:gd name="connsiteY116" fmla="*/ 401932 h 982956"/>
                <a:gd name="connsiteX117" fmla="*/ 191452 w 1205492"/>
                <a:gd name="connsiteY117" fmla="*/ 389549 h 982956"/>
                <a:gd name="connsiteX118" fmla="*/ 185738 w 1205492"/>
                <a:gd name="connsiteY118" fmla="*/ 383834 h 982956"/>
                <a:gd name="connsiteX119" fmla="*/ 184785 w 1205492"/>
                <a:gd name="connsiteY119" fmla="*/ 378119 h 982956"/>
                <a:gd name="connsiteX120" fmla="*/ 182880 w 1205492"/>
                <a:gd name="connsiteY120" fmla="*/ 378119 h 982956"/>
                <a:gd name="connsiteX121" fmla="*/ 184785 w 1205492"/>
                <a:gd name="connsiteY121" fmla="*/ 378119 h 982956"/>
                <a:gd name="connsiteX122" fmla="*/ 188595 w 1205492"/>
                <a:gd name="connsiteY122" fmla="*/ 372404 h 982956"/>
                <a:gd name="connsiteX123" fmla="*/ 186690 w 1205492"/>
                <a:gd name="connsiteY123" fmla="*/ 361927 h 982956"/>
                <a:gd name="connsiteX124" fmla="*/ 172402 w 1205492"/>
                <a:gd name="connsiteY124" fmla="*/ 351449 h 982956"/>
                <a:gd name="connsiteX125" fmla="*/ 184785 w 1205492"/>
                <a:gd name="connsiteY125" fmla="*/ 343829 h 982956"/>
                <a:gd name="connsiteX126" fmla="*/ 186690 w 1205492"/>
                <a:gd name="connsiteY126" fmla="*/ 328589 h 982956"/>
                <a:gd name="connsiteX127" fmla="*/ 191452 w 1205492"/>
                <a:gd name="connsiteY127" fmla="*/ 324779 h 982956"/>
                <a:gd name="connsiteX128" fmla="*/ 207645 w 1205492"/>
                <a:gd name="connsiteY128" fmla="*/ 320017 h 982956"/>
                <a:gd name="connsiteX129" fmla="*/ 201930 w 1205492"/>
                <a:gd name="connsiteY129" fmla="*/ 288584 h 982956"/>
                <a:gd name="connsiteX130" fmla="*/ 167640 w 1205492"/>
                <a:gd name="connsiteY130" fmla="*/ 265724 h 982956"/>
                <a:gd name="connsiteX131" fmla="*/ 153352 w 1205492"/>
                <a:gd name="connsiteY131" fmla="*/ 247627 h 982956"/>
                <a:gd name="connsiteX132" fmla="*/ 156210 w 1205492"/>
                <a:gd name="connsiteY132" fmla="*/ 249532 h 982956"/>
                <a:gd name="connsiteX133" fmla="*/ 185738 w 1205492"/>
                <a:gd name="connsiteY133" fmla="*/ 268582 h 982956"/>
                <a:gd name="connsiteX134" fmla="*/ 213360 w 1205492"/>
                <a:gd name="connsiteY134" fmla="*/ 299062 h 982956"/>
                <a:gd name="connsiteX135" fmla="*/ 209550 w 1205492"/>
                <a:gd name="connsiteY135" fmla="*/ 329542 h 98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1205492" h="982956">
                  <a:moveTo>
                    <a:pt x="1202055" y="209527"/>
                  </a:moveTo>
                  <a:cubicBezTo>
                    <a:pt x="1201103" y="195239"/>
                    <a:pt x="1213485" y="175237"/>
                    <a:pt x="1196340" y="169522"/>
                  </a:cubicBezTo>
                  <a:cubicBezTo>
                    <a:pt x="1191578" y="148567"/>
                    <a:pt x="1165860" y="164759"/>
                    <a:pt x="1158240" y="151424"/>
                  </a:cubicBezTo>
                  <a:cubicBezTo>
                    <a:pt x="1158240" y="149519"/>
                    <a:pt x="1158240" y="147614"/>
                    <a:pt x="1158240" y="145709"/>
                  </a:cubicBezTo>
                  <a:cubicBezTo>
                    <a:pt x="1158240" y="144757"/>
                    <a:pt x="1157288" y="143804"/>
                    <a:pt x="1157288" y="141899"/>
                  </a:cubicBezTo>
                  <a:cubicBezTo>
                    <a:pt x="1150620" y="134279"/>
                    <a:pt x="1140143" y="154282"/>
                    <a:pt x="1136333" y="138089"/>
                  </a:cubicBezTo>
                  <a:cubicBezTo>
                    <a:pt x="1130618" y="130469"/>
                    <a:pt x="1122045" y="127612"/>
                    <a:pt x="1123950" y="117134"/>
                  </a:cubicBezTo>
                  <a:cubicBezTo>
                    <a:pt x="1117283" y="109514"/>
                    <a:pt x="1134428" y="116182"/>
                    <a:pt x="1123950" y="108562"/>
                  </a:cubicBezTo>
                  <a:cubicBezTo>
                    <a:pt x="1117283" y="105704"/>
                    <a:pt x="1132523" y="102847"/>
                    <a:pt x="1125855" y="96179"/>
                  </a:cubicBezTo>
                  <a:cubicBezTo>
                    <a:pt x="1132523" y="89512"/>
                    <a:pt x="1111568" y="105704"/>
                    <a:pt x="1122045" y="95227"/>
                  </a:cubicBezTo>
                  <a:cubicBezTo>
                    <a:pt x="1130618" y="87607"/>
                    <a:pt x="1112520" y="99037"/>
                    <a:pt x="1121093" y="89512"/>
                  </a:cubicBezTo>
                  <a:cubicBezTo>
                    <a:pt x="1128713" y="83797"/>
                    <a:pt x="1130618" y="71414"/>
                    <a:pt x="1120140" y="81892"/>
                  </a:cubicBezTo>
                  <a:cubicBezTo>
                    <a:pt x="1115378" y="92369"/>
                    <a:pt x="1107758" y="75224"/>
                    <a:pt x="1101090" y="79987"/>
                  </a:cubicBezTo>
                  <a:cubicBezTo>
                    <a:pt x="1099185" y="67604"/>
                    <a:pt x="1084898" y="57127"/>
                    <a:pt x="1078230" y="46649"/>
                  </a:cubicBezTo>
                  <a:cubicBezTo>
                    <a:pt x="1078230" y="37124"/>
                    <a:pt x="1075373" y="28552"/>
                    <a:pt x="1074420" y="21884"/>
                  </a:cubicBezTo>
                  <a:cubicBezTo>
                    <a:pt x="1068705" y="24742"/>
                    <a:pt x="1063943" y="28552"/>
                    <a:pt x="1062038" y="36172"/>
                  </a:cubicBezTo>
                  <a:cubicBezTo>
                    <a:pt x="1049655" y="38077"/>
                    <a:pt x="1029653" y="35219"/>
                    <a:pt x="1022033" y="50459"/>
                  </a:cubicBezTo>
                  <a:cubicBezTo>
                    <a:pt x="1012508" y="62842"/>
                    <a:pt x="995363" y="62842"/>
                    <a:pt x="990600" y="79987"/>
                  </a:cubicBezTo>
                  <a:cubicBezTo>
                    <a:pt x="980123" y="90464"/>
                    <a:pt x="960120" y="77129"/>
                    <a:pt x="945833" y="78082"/>
                  </a:cubicBezTo>
                  <a:cubicBezTo>
                    <a:pt x="928688" y="63794"/>
                    <a:pt x="906780" y="59984"/>
                    <a:pt x="886778" y="54269"/>
                  </a:cubicBezTo>
                  <a:cubicBezTo>
                    <a:pt x="867728" y="51412"/>
                    <a:pt x="847725" y="59032"/>
                    <a:pt x="828675" y="53317"/>
                  </a:cubicBezTo>
                  <a:cubicBezTo>
                    <a:pt x="807720" y="49507"/>
                    <a:pt x="788670" y="62842"/>
                    <a:pt x="767715" y="62842"/>
                  </a:cubicBezTo>
                  <a:cubicBezTo>
                    <a:pt x="742950" y="68557"/>
                    <a:pt x="725805" y="88559"/>
                    <a:pt x="709613" y="107609"/>
                  </a:cubicBezTo>
                  <a:cubicBezTo>
                    <a:pt x="692468" y="116182"/>
                    <a:pt x="669608" y="106657"/>
                    <a:pt x="650558" y="107609"/>
                  </a:cubicBezTo>
                  <a:cubicBezTo>
                    <a:pt x="630555" y="106657"/>
                    <a:pt x="611505" y="99037"/>
                    <a:pt x="598170" y="84749"/>
                  </a:cubicBezTo>
                  <a:cubicBezTo>
                    <a:pt x="575310" y="83797"/>
                    <a:pt x="563880" y="56174"/>
                    <a:pt x="540068" y="57127"/>
                  </a:cubicBezTo>
                  <a:cubicBezTo>
                    <a:pt x="519113" y="52364"/>
                    <a:pt x="503873" y="71414"/>
                    <a:pt x="485775" y="79034"/>
                  </a:cubicBezTo>
                  <a:cubicBezTo>
                    <a:pt x="475298" y="78082"/>
                    <a:pt x="461963" y="78082"/>
                    <a:pt x="455295" y="89512"/>
                  </a:cubicBezTo>
                  <a:cubicBezTo>
                    <a:pt x="440055" y="97132"/>
                    <a:pt x="425767" y="81892"/>
                    <a:pt x="420053" y="68557"/>
                  </a:cubicBezTo>
                  <a:cubicBezTo>
                    <a:pt x="413385" y="52364"/>
                    <a:pt x="400050" y="39982"/>
                    <a:pt x="387667" y="28552"/>
                  </a:cubicBezTo>
                  <a:cubicBezTo>
                    <a:pt x="373380" y="17122"/>
                    <a:pt x="354330" y="27599"/>
                    <a:pt x="339090" y="15217"/>
                  </a:cubicBezTo>
                  <a:cubicBezTo>
                    <a:pt x="321945" y="10454"/>
                    <a:pt x="305753" y="-6691"/>
                    <a:pt x="287655" y="2834"/>
                  </a:cubicBezTo>
                  <a:cubicBezTo>
                    <a:pt x="274320" y="22837"/>
                    <a:pt x="245745" y="9502"/>
                    <a:pt x="227648" y="11407"/>
                  </a:cubicBezTo>
                  <a:cubicBezTo>
                    <a:pt x="214313" y="16169"/>
                    <a:pt x="196215" y="13312"/>
                    <a:pt x="186690" y="26647"/>
                  </a:cubicBezTo>
                  <a:cubicBezTo>
                    <a:pt x="175260" y="38077"/>
                    <a:pt x="155258" y="40934"/>
                    <a:pt x="162877" y="61889"/>
                  </a:cubicBezTo>
                  <a:cubicBezTo>
                    <a:pt x="162877" y="80939"/>
                    <a:pt x="153352" y="98084"/>
                    <a:pt x="140970" y="112372"/>
                  </a:cubicBezTo>
                  <a:cubicBezTo>
                    <a:pt x="129540" y="123802"/>
                    <a:pt x="106680" y="128564"/>
                    <a:pt x="112395" y="149519"/>
                  </a:cubicBezTo>
                  <a:cubicBezTo>
                    <a:pt x="111443" y="168569"/>
                    <a:pt x="109538" y="187619"/>
                    <a:pt x="107632" y="205717"/>
                  </a:cubicBezTo>
                  <a:cubicBezTo>
                    <a:pt x="114300" y="212384"/>
                    <a:pt x="110490" y="216194"/>
                    <a:pt x="105727" y="216194"/>
                  </a:cubicBezTo>
                  <a:lnTo>
                    <a:pt x="103823" y="219052"/>
                  </a:lnTo>
                  <a:cubicBezTo>
                    <a:pt x="96202" y="230482"/>
                    <a:pt x="84773" y="245722"/>
                    <a:pt x="98107" y="257152"/>
                  </a:cubicBezTo>
                  <a:cubicBezTo>
                    <a:pt x="110490" y="271439"/>
                    <a:pt x="121920" y="288584"/>
                    <a:pt x="116205" y="307634"/>
                  </a:cubicBezTo>
                  <a:cubicBezTo>
                    <a:pt x="126682" y="320017"/>
                    <a:pt x="128588" y="335257"/>
                    <a:pt x="118110" y="348592"/>
                  </a:cubicBezTo>
                  <a:cubicBezTo>
                    <a:pt x="108585" y="342877"/>
                    <a:pt x="99060" y="352402"/>
                    <a:pt x="98107" y="362879"/>
                  </a:cubicBezTo>
                  <a:cubicBezTo>
                    <a:pt x="105727" y="371452"/>
                    <a:pt x="108585" y="380024"/>
                    <a:pt x="100013" y="389549"/>
                  </a:cubicBezTo>
                  <a:cubicBezTo>
                    <a:pt x="100965" y="409552"/>
                    <a:pt x="78105" y="402884"/>
                    <a:pt x="70485" y="414314"/>
                  </a:cubicBezTo>
                  <a:cubicBezTo>
                    <a:pt x="78105" y="425744"/>
                    <a:pt x="62865" y="425744"/>
                    <a:pt x="60960" y="434317"/>
                  </a:cubicBezTo>
                  <a:cubicBezTo>
                    <a:pt x="46672" y="442889"/>
                    <a:pt x="54293" y="456224"/>
                    <a:pt x="49530" y="469559"/>
                  </a:cubicBezTo>
                  <a:cubicBezTo>
                    <a:pt x="49530" y="495277"/>
                    <a:pt x="16193" y="475274"/>
                    <a:pt x="12382" y="495277"/>
                  </a:cubicBezTo>
                  <a:cubicBezTo>
                    <a:pt x="9525" y="511469"/>
                    <a:pt x="7620" y="526709"/>
                    <a:pt x="8572" y="542902"/>
                  </a:cubicBezTo>
                  <a:cubicBezTo>
                    <a:pt x="953" y="561952"/>
                    <a:pt x="9525" y="581954"/>
                    <a:pt x="953" y="601957"/>
                  </a:cubicBezTo>
                  <a:cubicBezTo>
                    <a:pt x="8572" y="617197"/>
                    <a:pt x="-953" y="633389"/>
                    <a:pt x="10478" y="646724"/>
                  </a:cubicBezTo>
                  <a:cubicBezTo>
                    <a:pt x="953" y="662917"/>
                    <a:pt x="12382" y="684824"/>
                    <a:pt x="2857" y="699112"/>
                  </a:cubicBezTo>
                  <a:cubicBezTo>
                    <a:pt x="9525" y="720067"/>
                    <a:pt x="2857" y="743879"/>
                    <a:pt x="0" y="765787"/>
                  </a:cubicBezTo>
                  <a:lnTo>
                    <a:pt x="0" y="766739"/>
                  </a:lnTo>
                  <a:cubicBezTo>
                    <a:pt x="2857" y="766739"/>
                    <a:pt x="5715" y="766739"/>
                    <a:pt x="9525" y="766739"/>
                  </a:cubicBezTo>
                  <a:cubicBezTo>
                    <a:pt x="21907" y="764834"/>
                    <a:pt x="34290" y="765787"/>
                    <a:pt x="45720" y="764834"/>
                  </a:cubicBezTo>
                  <a:cubicBezTo>
                    <a:pt x="70485" y="762929"/>
                    <a:pt x="96202" y="760072"/>
                    <a:pt x="121920" y="761977"/>
                  </a:cubicBezTo>
                  <a:cubicBezTo>
                    <a:pt x="138113" y="764834"/>
                    <a:pt x="154305" y="762929"/>
                    <a:pt x="170498" y="768644"/>
                  </a:cubicBezTo>
                  <a:cubicBezTo>
                    <a:pt x="180975" y="772454"/>
                    <a:pt x="188595" y="780074"/>
                    <a:pt x="199073" y="783884"/>
                  </a:cubicBezTo>
                  <a:cubicBezTo>
                    <a:pt x="205740" y="787694"/>
                    <a:pt x="213360" y="790552"/>
                    <a:pt x="217170" y="798172"/>
                  </a:cubicBezTo>
                  <a:cubicBezTo>
                    <a:pt x="221933" y="804839"/>
                    <a:pt x="227648" y="810554"/>
                    <a:pt x="229552" y="819127"/>
                  </a:cubicBezTo>
                  <a:cubicBezTo>
                    <a:pt x="237173" y="818174"/>
                    <a:pt x="239077" y="823889"/>
                    <a:pt x="240983" y="830557"/>
                  </a:cubicBezTo>
                  <a:cubicBezTo>
                    <a:pt x="243840" y="835319"/>
                    <a:pt x="249555" y="838177"/>
                    <a:pt x="250508" y="844844"/>
                  </a:cubicBezTo>
                  <a:cubicBezTo>
                    <a:pt x="253365" y="849607"/>
                    <a:pt x="252413" y="858179"/>
                    <a:pt x="259080" y="859132"/>
                  </a:cubicBezTo>
                  <a:cubicBezTo>
                    <a:pt x="261938" y="861989"/>
                    <a:pt x="274320" y="861037"/>
                    <a:pt x="272415" y="862942"/>
                  </a:cubicBezTo>
                  <a:cubicBezTo>
                    <a:pt x="266700" y="865799"/>
                    <a:pt x="261938" y="869609"/>
                    <a:pt x="264795" y="876277"/>
                  </a:cubicBezTo>
                  <a:cubicBezTo>
                    <a:pt x="263843" y="892469"/>
                    <a:pt x="270510" y="907709"/>
                    <a:pt x="273368" y="923902"/>
                  </a:cubicBezTo>
                  <a:cubicBezTo>
                    <a:pt x="285750" y="934379"/>
                    <a:pt x="296228" y="945809"/>
                    <a:pt x="302895" y="960097"/>
                  </a:cubicBezTo>
                  <a:cubicBezTo>
                    <a:pt x="306705" y="964859"/>
                    <a:pt x="314325" y="963907"/>
                    <a:pt x="319088" y="966764"/>
                  </a:cubicBezTo>
                  <a:cubicBezTo>
                    <a:pt x="327660" y="970574"/>
                    <a:pt x="336233" y="966764"/>
                    <a:pt x="344805" y="966764"/>
                  </a:cubicBezTo>
                  <a:cubicBezTo>
                    <a:pt x="346710" y="971527"/>
                    <a:pt x="346710" y="980099"/>
                    <a:pt x="350520" y="982957"/>
                  </a:cubicBezTo>
                  <a:cubicBezTo>
                    <a:pt x="360998" y="977242"/>
                    <a:pt x="371475" y="972479"/>
                    <a:pt x="381953" y="966764"/>
                  </a:cubicBezTo>
                  <a:cubicBezTo>
                    <a:pt x="385763" y="975337"/>
                    <a:pt x="391478" y="961049"/>
                    <a:pt x="396240" y="968669"/>
                  </a:cubicBezTo>
                  <a:cubicBezTo>
                    <a:pt x="401955" y="975337"/>
                    <a:pt x="404813" y="965812"/>
                    <a:pt x="411480" y="967717"/>
                  </a:cubicBezTo>
                  <a:cubicBezTo>
                    <a:pt x="418148" y="966764"/>
                    <a:pt x="421958" y="961049"/>
                    <a:pt x="425767" y="955334"/>
                  </a:cubicBezTo>
                  <a:cubicBezTo>
                    <a:pt x="433388" y="953429"/>
                    <a:pt x="436245" y="945809"/>
                    <a:pt x="440055" y="939142"/>
                  </a:cubicBezTo>
                  <a:cubicBezTo>
                    <a:pt x="455295" y="943904"/>
                    <a:pt x="468630" y="951524"/>
                    <a:pt x="482917" y="957239"/>
                  </a:cubicBezTo>
                  <a:cubicBezTo>
                    <a:pt x="503873" y="954382"/>
                    <a:pt x="524828" y="955334"/>
                    <a:pt x="545783" y="956287"/>
                  </a:cubicBezTo>
                  <a:cubicBezTo>
                    <a:pt x="546735" y="944857"/>
                    <a:pt x="547688" y="933427"/>
                    <a:pt x="553403" y="922949"/>
                  </a:cubicBezTo>
                  <a:cubicBezTo>
                    <a:pt x="553403" y="914377"/>
                    <a:pt x="562928" y="920092"/>
                    <a:pt x="566738" y="922949"/>
                  </a:cubicBezTo>
                  <a:cubicBezTo>
                    <a:pt x="569595" y="928664"/>
                    <a:pt x="574358" y="932474"/>
                    <a:pt x="576263" y="938189"/>
                  </a:cubicBezTo>
                  <a:cubicBezTo>
                    <a:pt x="582930" y="926759"/>
                    <a:pt x="597218" y="912472"/>
                    <a:pt x="604838" y="899137"/>
                  </a:cubicBezTo>
                  <a:cubicBezTo>
                    <a:pt x="620078" y="883897"/>
                    <a:pt x="615315" y="861037"/>
                    <a:pt x="623888" y="841987"/>
                  </a:cubicBezTo>
                  <a:cubicBezTo>
                    <a:pt x="615315" y="836272"/>
                    <a:pt x="621030" y="827699"/>
                    <a:pt x="621030" y="819127"/>
                  </a:cubicBezTo>
                  <a:cubicBezTo>
                    <a:pt x="634365" y="811507"/>
                    <a:pt x="641033" y="799124"/>
                    <a:pt x="653415" y="789599"/>
                  </a:cubicBezTo>
                  <a:cubicBezTo>
                    <a:pt x="666750" y="777217"/>
                    <a:pt x="679133" y="763882"/>
                    <a:pt x="694373" y="752452"/>
                  </a:cubicBezTo>
                  <a:cubicBezTo>
                    <a:pt x="711518" y="752452"/>
                    <a:pt x="706755" y="728639"/>
                    <a:pt x="717233" y="723877"/>
                  </a:cubicBezTo>
                  <a:cubicBezTo>
                    <a:pt x="733425" y="726734"/>
                    <a:pt x="748665" y="686729"/>
                    <a:pt x="757238" y="712447"/>
                  </a:cubicBezTo>
                  <a:cubicBezTo>
                    <a:pt x="774383" y="720067"/>
                    <a:pt x="795338" y="714352"/>
                    <a:pt x="794385" y="692444"/>
                  </a:cubicBezTo>
                  <a:cubicBezTo>
                    <a:pt x="794385" y="692444"/>
                    <a:pt x="794385" y="692444"/>
                    <a:pt x="794385" y="692444"/>
                  </a:cubicBezTo>
                  <a:cubicBezTo>
                    <a:pt x="794385" y="692444"/>
                    <a:pt x="794385" y="692444"/>
                    <a:pt x="794385" y="692444"/>
                  </a:cubicBezTo>
                  <a:lnTo>
                    <a:pt x="794385" y="692444"/>
                  </a:lnTo>
                  <a:cubicBezTo>
                    <a:pt x="796290" y="693397"/>
                    <a:pt x="814388" y="704827"/>
                    <a:pt x="821055" y="709589"/>
                  </a:cubicBezTo>
                  <a:cubicBezTo>
                    <a:pt x="820103" y="726734"/>
                    <a:pt x="843915" y="721019"/>
                    <a:pt x="843915" y="736259"/>
                  </a:cubicBezTo>
                  <a:cubicBezTo>
                    <a:pt x="838200" y="756262"/>
                    <a:pt x="858203" y="765787"/>
                    <a:pt x="874395" y="756262"/>
                  </a:cubicBezTo>
                  <a:cubicBezTo>
                    <a:pt x="877253" y="744832"/>
                    <a:pt x="891540" y="741022"/>
                    <a:pt x="895350" y="729592"/>
                  </a:cubicBezTo>
                  <a:cubicBezTo>
                    <a:pt x="883920" y="705779"/>
                    <a:pt x="923925" y="703874"/>
                    <a:pt x="923925" y="686729"/>
                  </a:cubicBezTo>
                  <a:cubicBezTo>
                    <a:pt x="912495" y="679109"/>
                    <a:pt x="912495" y="671489"/>
                    <a:pt x="922973" y="662917"/>
                  </a:cubicBezTo>
                  <a:cubicBezTo>
                    <a:pt x="945833" y="650534"/>
                    <a:pt x="936308" y="623864"/>
                    <a:pt x="955358" y="608624"/>
                  </a:cubicBezTo>
                  <a:cubicBezTo>
                    <a:pt x="959168" y="597194"/>
                    <a:pt x="959168" y="584812"/>
                    <a:pt x="962978" y="574334"/>
                  </a:cubicBezTo>
                  <a:cubicBezTo>
                    <a:pt x="955358" y="559094"/>
                    <a:pt x="972503" y="559094"/>
                    <a:pt x="979170" y="551474"/>
                  </a:cubicBezTo>
                  <a:cubicBezTo>
                    <a:pt x="972503" y="528614"/>
                    <a:pt x="1005840" y="547664"/>
                    <a:pt x="1008697" y="528614"/>
                  </a:cubicBezTo>
                  <a:cubicBezTo>
                    <a:pt x="1029653" y="516232"/>
                    <a:pt x="1018222" y="487657"/>
                    <a:pt x="1030605" y="469559"/>
                  </a:cubicBezTo>
                  <a:cubicBezTo>
                    <a:pt x="1018222" y="460987"/>
                    <a:pt x="1035368" y="455272"/>
                    <a:pt x="1042988" y="448604"/>
                  </a:cubicBezTo>
                  <a:cubicBezTo>
                    <a:pt x="1069658" y="451462"/>
                    <a:pt x="1066800" y="420029"/>
                    <a:pt x="1063943" y="403837"/>
                  </a:cubicBezTo>
                  <a:cubicBezTo>
                    <a:pt x="1058228" y="383834"/>
                    <a:pt x="1082040" y="392407"/>
                    <a:pt x="1085850" y="378119"/>
                  </a:cubicBezTo>
                  <a:cubicBezTo>
                    <a:pt x="1090613" y="357164"/>
                    <a:pt x="1090613" y="333352"/>
                    <a:pt x="1106805" y="317159"/>
                  </a:cubicBezTo>
                  <a:cubicBezTo>
                    <a:pt x="1118235" y="300967"/>
                    <a:pt x="1122998" y="280012"/>
                    <a:pt x="1140143" y="269534"/>
                  </a:cubicBezTo>
                  <a:cubicBezTo>
                    <a:pt x="1163003" y="280012"/>
                    <a:pt x="1177290" y="254294"/>
                    <a:pt x="1197293" y="248579"/>
                  </a:cubicBezTo>
                  <a:cubicBezTo>
                    <a:pt x="1215390" y="234292"/>
                    <a:pt x="1188720" y="220957"/>
                    <a:pt x="1202055" y="209527"/>
                  </a:cubicBezTo>
                  <a:close/>
                  <a:moveTo>
                    <a:pt x="209550" y="329542"/>
                  </a:moveTo>
                  <a:cubicBezTo>
                    <a:pt x="207645" y="330494"/>
                    <a:pt x="194310" y="334304"/>
                    <a:pt x="204788" y="339067"/>
                  </a:cubicBezTo>
                  <a:cubicBezTo>
                    <a:pt x="201930" y="342877"/>
                    <a:pt x="211455" y="357164"/>
                    <a:pt x="203835" y="359069"/>
                  </a:cubicBezTo>
                  <a:cubicBezTo>
                    <a:pt x="203835" y="366689"/>
                    <a:pt x="200977" y="369547"/>
                    <a:pt x="194310" y="376214"/>
                  </a:cubicBezTo>
                  <a:cubicBezTo>
                    <a:pt x="192405" y="385739"/>
                    <a:pt x="205740" y="372404"/>
                    <a:pt x="199073" y="381929"/>
                  </a:cubicBezTo>
                  <a:cubicBezTo>
                    <a:pt x="205740" y="389549"/>
                    <a:pt x="194310" y="397169"/>
                    <a:pt x="201930" y="401932"/>
                  </a:cubicBezTo>
                  <a:cubicBezTo>
                    <a:pt x="191452" y="414314"/>
                    <a:pt x="198120" y="390502"/>
                    <a:pt x="191452" y="389549"/>
                  </a:cubicBezTo>
                  <a:cubicBezTo>
                    <a:pt x="192405" y="379072"/>
                    <a:pt x="186690" y="382882"/>
                    <a:pt x="185738" y="383834"/>
                  </a:cubicBezTo>
                  <a:cubicBezTo>
                    <a:pt x="178118" y="384787"/>
                    <a:pt x="194310" y="379072"/>
                    <a:pt x="184785" y="378119"/>
                  </a:cubicBezTo>
                  <a:cubicBezTo>
                    <a:pt x="182880" y="378119"/>
                    <a:pt x="181927" y="378119"/>
                    <a:pt x="182880" y="378119"/>
                  </a:cubicBezTo>
                  <a:cubicBezTo>
                    <a:pt x="183833" y="378119"/>
                    <a:pt x="183833" y="378119"/>
                    <a:pt x="184785" y="378119"/>
                  </a:cubicBezTo>
                  <a:cubicBezTo>
                    <a:pt x="188595" y="377167"/>
                    <a:pt x="194310" y="375262"/>
                    <a:pt x="188595" y="372404"/>
                  </a:cubicBezTo>
                  <a:cubicBezTo>
                    <a:pt x="176213" y="373357"/>
                    <a:pt x="196215" y="367642"/>
                    <a:pt x="186690" y="361927"/>
                  </a:cubicBezTo>
                  <a:cubicBezTo>
                    <a:pt x="183833" y="356212"/>
                    <a:pt x="180975" y="347639"/>
                    <a:pt x="172402" y="351449"/>
                  </a:cubicBezTo>
                  <a:cubicBezTo>
                    <a:pt x="177165" y="345734"/>
                    <a:pt x="189548" y="353354"/>
                    <a:pt x="184785" y="343829"/>
                  </a:cubicBezTo>
                  <a:cubicBezTo>
                    <a:pt x="181927" y="333352"/>
                    <a:pt x="188595" y="330494"/>
                    <a:pt x="186690" y="328589"/>
                  </a:cubicBezTo>
                  <a:cubicBezTo>
                    <a:pt x="187643" y="321922"/>
                    <a:pt x="196215" y="322874"/>
                    <a:pt x="191452" y="324779"/>
                  </a:cubicBezTo>
                  <a:cubicBezTo>
                    <a:pt x="197168" y="337162"/>
                    <a:pt x="207645" y="328589"/>
                    <a:pt x="207645" y="320017"/>
                  </a:cubicBezTo>
                  <a:cubicBezTo>
                    <a:pt x="208598" y="307634"/>
                    <a:pt x="213360" y="297157"/>
                    <a:pt x="201930" y="288584"/>
                  </a:cubicBezTo>
                  <a:cubicBezTo>
                    <a:pt x="198120" y="271439"/>
                    <a:pt x="177165" y="272392"/>
                    <a:pt x="167640" y="265724"/>
                  </a:cubicBezTo>
                  <a:cubicBezTo>
                    <a:pt x="165735" y="263819"/>
                    <a:pt x="152400" y="248579"/>
                    <a:pt x="153352" y="247627"/>
                  </a:cubicBezTo>
                  <a:cubicBezTo>
                    <a:pt x="153352" y="247627"/>
                    <a:pt x="154305" y="248579"/>
                    <a:pt x="156210" y="249532"/>
                  </a:cubicBezTo>
                  <a:cubicBezTo>
                    <a:pt x="166688" y="256199"/>
                    <a:pt x="169545" y="271439"/>
                    <a:pt x="185738" y="268582"/>
                  </a:cubicBezTo>
                  <a:cubicBezTo>
                    <a:pt x="200025" y="273344"/>
                    <a:pt x="204788" y="289537"/>
                    <a:pt x="213360" y="299062"/>
                  </a:cubicBezTo>
                  <a:cubicBezTo>
                    <a:pt x="213360" y="306682"/>
                    <a:pt x="209550" y="318112"/>
                    <a:pt x="209550" y="329542"/>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xmlns="" id="{41B2F833-DAB9-4C8E-939D-7A5264A40A2B}"/>
                </a:ext>
              </a:extLst>
            </p:cNvPr>
            <p:cNvSpPr/>
            <p:nvPr/>
          </p:nvSpPr>
          <p:spPr>
            <a:xfrm>
              <a:off x="4976822" y="2099777"/>
              <a:ext cx="4734" cy="3129"/>
            </a:xfrm>
            <a:custGeom>
              <a:avLst/>
              <a:gdLst>
                <a:gd name="connsiteX0" fmla="*/ 5715 w 5714"/>
                <a:gd name="connsiteY0" fmla="*/ 952 h 3777"/>
                <a:gd name="connsiteX1" fmla="*/ 0 w 5714"/>
                <a:gd name="connsiteY1" fmla="*/ 0 h 3777"/>
                <a:gd name="connsiteX2" fmla="*/ 5715 w 5714"/>
                <a:gd name="connsiteY2" fmla="*/ 952 h 3777"/>
              </a:gdLst>
              <a:ahLst/>
              <a:cxnLst>
                <a:cxn ang="0">
                  <a:pos x="connsiteX0" y="connsiteY0"/>
                </a:cxn>
                <a:cxn ang="0">
                  <a:pos x="connsiteX1" y="connsiteY1"/>
                </a:cxn>
                <a:cxn ang="0">
                  <a:pos x="connsiteX2" y="connsiteY2"/>
                </a:cxn>
              </a:cxnLst>
              <a:rect l="l" t="t" r="r" b="b"/>
              <a:pathLst>
                <a:path w="5714" h="3777">
                  <a:moveTo>
                    <a:pt x="5715" y="952"/>
                  </a:moveTo>
                  <a:cubicBezTo>
                    <a:pt x="4763" y="952"/>
                    <a:pt x="2857" y="952"/>
                    <a:pt x="0" y="0"/>
                  </a:cubicBezTo>
                  <a:cubicBezTo>
                    <a:pt x="1905" y="3810"/>
                    <a:pt x="3810" y="5715"/>
                    <a:pt x="5715" y="952"/>
                  </a:cubicBezTo>
                  <a:close/>
                </a:path>
              </a:pathLst>
            </a:custGeom>
            <a:solidFill>
              <a:schemeClr val="accent1"/>
            </a:solidFill>
            <a:ln w="6350" cap="flat">
              <a:solidFill>
                <a:schemeClr val="accent1"/>
              </a:solidFill>
              <a:prstDash val="solid"/>
              <a:miter/>
            </a:ln>
          </p:spPr>
          <p:txBody>
            <a:bodyPr rtlCol="0" anchor="ctr"/>
            <a:lstStyle/>
            <a:p>
              <a:endParaRPr lang="fr-FR"/>
            </a:p>
          </p:txBody>
        </p:sp>
        <p:sp>
          <p:nvSpPr>
            <p:cNvPr id="62" name="Forme libre : forme 61">
              <a:extLst>
                <a:ext uri="{FF2B5EF4-FFF2-40B4-BE49-F238E27FC236}">
                  <a16:creationId xmlns:a16="http://schemas.microsoft.com/office/drawing/2014/main" xmlns="" id="{C67BF3EF-8C02-4857-A7A3-36D2274E6451}"/>
                </a:ext>
              </a:extLst>
            </p:cNvPr>
            <p:cNvSpPr/>
            <p:nvPr/>
          </p:nvSpPr>
          <p:spPr>
            <a:xfrm>
              <a:off x="4709145" y="1429869"/>
              <a:ext cx="1290072" cy="975570"/>
            </a:xfrm>
            <a:custGeom>
              <a:avLst/>
              <a:gdLst>
                <a:gd name="connsiteX0" fmla="*/ 1536609 w 1557298"/>
                <a:gd name="connsiteY0" fmla="*/ 291465 h 1177650"/>
                <a:gd name="connsiteX1" fmla="*/ 1524227 w 1557298"/>
                <a:gd name="connsiteY1" fmla="*/ 257175 h 1177650"/>
                <a:gd name="connsiteX2" fmla="*/ 1484222 w 1557298"/>
                <a:gd name="connsiteY2" fmla="*/ 201930 h 1177650"/>
                <a:gd name="connsiteX3" fmla="*/ 1478507 w 1557298"/>
                <a:gd name="connsiteY3" fmla="*/ 132398 h 1177650"/>
                <a:gd name="connsiteX4" fmla="*/ 1463267 w 1557298"/>
                <a:gd name="connsiteY4" fmla="*/ 53340 h 1177650"/>
                <a:gd name="connsiteX5" fmla="*/ 1406117 w 1557298"/>
                <a:gd name="connsiteY5" fmla="*/ 82868 h 1177650"/>
                <a:gd name="connsiteX6" fmla="*/ 1370874 w 1557298"/>
                <a:gd name="connsiteY6" fmla="*/ 74295 h 1177650"/>
                <a:gd name="connsiteX7" fmla="*/ 1320392 w 1557298"/>
                <a:gd name="connsiteY7" fmla="*/ 34290 h 1177650"/>
                <a:gd name="connsiteX8" fmla="*/ 1176564 w 1557298"/>
                <a:gd name="connsiteY8" fmla="*/ 0 h 1177650"/>
                <a:gd name="connsiteX9" fmla="*/ 734604 w 1557298"/>
                <a:gd name="connsiteY9" fmla="*/ 262890 h 1177650"/>
                <a:gd name="connsiteX10" fmla="*/ 570774 w 1557298"/>
                <a:gd name="connsiteY10" fmla="*/ 401003 h 1177650"/>
                <a:gd name="connsiteX11" fmla="*/ 419327 w 1557298"/>
                <a:gd name="connsiteY11" fmla="*/ 428625 h 1177650"/>
                <a:gd name="connsiteX12" fmla="*/ 410754 w 1557298"/>
                <a:gd name="connsiteY12" fmla="*/ 639128 h 1177650"/>
                <a:gd name="connsiteX13" fmla="*/ 404087 w 1557298"/>
                <a:gd name="connsiteY13" fmla="*/ 701993 h 1177650"/>
                <a:gd name="connsiteX14" fmla="*/ 397419 w 1557298"/>
                <a:gd name="connsiteY14" fmla="*/ 707708 h 1177650"/>
                <a:gd name="connsiteX15" fmla="*/ 399324 w 1557298"/>
                <a:gd name="connsiteY15" fmla="*/ 706755 h 1177650"/>
                <a:gd name="connsiteX16" fmla="*/ 406944 w 1557298"/>
                <a:gd name="connsiteY16" fmla="*/ 705803 h 1177650"/>
                <a:gd name="connsiteX17" fmla="*/ 384084 w 1557298"/>
                <a:gd name="connsiteY17" fmla="*/ 742950 h 1177650"/>
                <a:gd name="connsiteX18" fmla="*/ 417422 w 1557298"/>
                <a:gd name="connsiteY18" fmla="*/ 711518 h 1177650"/>
                <a:gd name="connsiteX19" fmla="*/ 446949 w 1557298"/>
                <a:gd name="connsiteY19" fmla="*/ 692468 h 1177650"/>
                <a:gd name="connsiteX20" fmla="*/ 434567 w 1557298"/>
                <a:gd name="connsiteY20" fmla="*/ 712470 h 1177650"/>
                <a:gd name="connsiteX21" fmla="*/ 443139 w 1557298"/>
                <a:gd name="connsiteY21" fmla="*/ 716280 h 1177650"/>
                <a:gd name="connsiteX22" fmla="*/ 465999 w 1557298"/>
                <a:gd name="connsiteY22" fmla="*/ 719138 h 1177650"/>
                <a:gd name="connsiteX23" fmla="*/ 475524 w 1557298"/>
                <a:gd name="connsiteY23" fmla="*/ 722948 h 1177650"/>
                <a:gd name="connsiteX24" fmla="*/ 440282 w 1557298"/>
                <a:gd name="connsiteY24" fmla="*/ 719138 h 1177650"/>
                <a:gd name="connsiteX25" fmla="*/ 431709 w 1557298"/>
                <a:gd name="connsiteY25" fmla="*/ 707708 h 1177650"/>
                <a:gd name="connsiteX26" fmla="*/ 402182 w 1557298"/>
                <a:gd name="connsiteY26" fmla="*/ 739140 h 1177650"/>
                <a:gd name="connsiteX27" fmla="*/ 430757 w 1557298"/>
                <a:gd name="connsiteY27" fmla="*/ 734378 h 1177650"/>
                <a:gd name="connsiteX28" fmla="*/ 421232 w 1557298"/>
                <a:gd name="connsiteY28" fmla="*/ 742950 h 1177650"/>
                <a:gd name="connsiteX29" fmla="*/ 406944 w 1557298"/>
                <a:gd name="connsiteY29" fmla="*/ 743903 h 1177650"/>
                <a:gd name="connsiteX30" fmla="*/ 375512 w 1557298"/>
                <a:gd name="connsiteY30" fmla="*/ 761048 h 1177650"/>
                <a:gd name="connsiteX31" fmla="*/ 373607 w 1557298"/>
                <a:gd name="connsiteY31" fmla="*/ 778193 h 1177650"/>
                <a:gd name="connsiteX32" fmla="*/ 379322 w 1557298"/>
                <a:gd name="connsiteY32" fmla="*/ 788670 h 1177650"/>
                <a:gd name="connsiteX33" fmla="*/ 365034 w 1557298"/>
                <a:gd name="connsiteY33" fmla="*/ 782003 h 1177650"/>
                <a:gd name="connsiteX34" fmla="*/ 335507 w 1557298"/>
                <a:gd name="connsiteY34" fmla="*/ 802958 h 1177650"/>
                <a:gd name="connsiteX35" fmla="*/ 329792 w 1557298"/>
                <a:gd name="connsiteY35" fmla="*/ 842963 h 1177650"/>
                <a:gd name="connsiteX36" fmla="*/ 315504 w 1557298"/>
                <a:gd name="connsiteY36" fmla="*/ 880110 h 1177650"/>
                <a:gd name="connsiteX37" fmla="*/ 322172 w 1557298"/>
                <a:gd name="connsiteY37" fmla="*/ 920115 h 1177650"/>
                <a:gd name="connsiteX38" fmla="*/ 332649 w 1557298"/>
                <a:gd name="connsiteY38" fmla="*/ 933450 h 1177650"/>
                <a:gd name="connsiteX39" fmla="*/ 305979 w 1557298"/>
                <a:gd name="connsiteY39" fmla="*/ 957263 h 1177650"/>
                <a:gd name="connsiteX40" fmla="*/ 275499 w 1557298"/>
                <a:gd name="connsiteY40" fmla="*/ 973455 h 1177650"/>
                <a:gd name="connsiteX41" fmla="*/ 266927 w 1557298"/>
                <a:gd name="connsiteY41" fmla="*/ 1022985 h 1177650"/>
                <a:gd name="connsiteX42" fmla="*/ 265974 w 1557298"/>
                <a:gd name="connsiteY42" fmla="*/ 1055370 h 1177650"/>
                <a:gd name="connsiteX43" fmla="*/ 260259 w 1557298"/>
                <a:gd name="connsiteY43" fmla="*/ 1059180 h 1177650"/>
                <a:gd name="connsiteX44" fmla="*/ 264069 w 1557298"/>
                <a:gd name="connsiteY44" fmla="*/ 1005840 h 1177650"/>
                <a:gd name="connsiteX45" fmla="*/ 272642 w 1557298"/>
                <a:gd name="connsiteY45" fmla="*/ 969645 h 1177650"/>
                <a:gd name="connsiteX46" fmla="*/ 301217 w 1557298"/>
                <a:gd name="connsiteY46" fmla="*/ 936308 h 1177650"/>
                <a:gd name="connsiteX47" fmla="*/ 307884 w 1557298"/>
                <a:gd name="connsiteY47" fmla="*/ 897255 h 1177650"/>
                <a:gd name="connsiteX48" fmla="*/ 309789 w 1557298"/>
                <a:gd name="connsiteY48" fmla="*/ 866775 h 1177650"/>
                <a:gd name="connsiteX49" fmla="*/ 293597 w 1557298"/>
                <a:gd name="connsiteY49" fmla="*/ 842963 h 1177650"/>
                <a:gd name="connsiteX50" fmla="*/ 313599 w 1557298"/>
                <a:gd name="connsiteY50" fmla="*/ 858203 h 1177650"/>
                <a:gd name="connsiteX51" fmla="*/ 313599 w 1557298"/>
                <a:gd name="connsiteY51" fmla="*/ 810578 h 1177650"/>
                <a:gd name="connsiteX52" fmla="*/ 313599 w 1557298"/>
                <a:gd name="connsiteY52" fmla="*/ 806768 h 1177650"/>
                <a:gd name="connsiteX53" fmla="*/ 282167 w 1557298"/>
                <a:gd name="connsiteY53" fmla="*/ 810578 h 1177650"/>
                <a:gd name="connsiteX54" fmla="*/ 143102 w 1557298"/>
                <a:gd name="connsiteY54" fmla="*/ 813435 h 1177650"/>
                <a:gd name="connsiteX55" fmla="*/ 101192 w 1557298"/>
                <a:gd name="connsiteY55" fmla="*/ 827723 h 1177650"/>
                <a:gd name="connsiteX56" fmla="*/ 37374 w 1557298"/>
                <a:gd name="connsiteY56" fmla="*/ 841058 h 1177650"/>
                <a:gd name="connsiteX57" fmla="*/ 35469 w 1557298"/>
                <a:gd name="connsiteY57" fmla="*/ 841058 h 1177650"/>
                <a:gd name="connsiteX58" fmla="*/ 22134 w 1557298"/>
                <a:gd name="connsiteY58" fmla="*/ 843915 h 1177650"/>
                <a:gd name="connsiteX59" fmla="*/ 6894 w 1557298"/>
                <a:gd name="connsiteY59" fmla="*/ 848678 h 1177650"/>
                <a:gd name="connsiteX60" fmla="*/ 4989 w 1557298"/>
                <a:gd name="connsiteY60" fmla="*/ 875348 h 1177650"/>
                <a:gd name="connsiteX61" fmla="*/ 17372 w 1557298"/>
                <a:gd name="connsiteY61" fmla="*/ 928688 h 1177650"/>
                <a:gd name="connsiteX62" fmla="*/ 37374 w 1557298"/>
                <a:gd name="connsiteY62" fmla="*/ 964883 h 1177650"/>
                <a:gd name="connsiteX63" fmla="*/ 55472 w 1557298"/>
                <a:gd name="connsiteY63" fmla="*/ 978218 h 1177650"/>
                <a:gd name="connsiteX64" fmla="*/ 93572 w 1557298"/>
                <a:gd name="connsiteY64" fmla="*/ 1003935 h 1177650"/>
                <a:gd name="connsiteX65" fmla="*/ 86904 w 1557298"/>
                <a:gd name="connsiteY65" fmla="*/ 1011555 h 1177650"/>
                <a:gd name="connsiteX66" fmla="*/ 73569 w 1557298"/>
                <a:gd name="connsiteY66" fmla="*/ 1036320 h 1177650"/>
                <a:gd name="connsiteX67" fmla="*/ 105002 w 1557298"/>
                <a:gd name="connsiteY67" fmla="*/ 1061085 h 1177650"/>
                <a:gd name="connsiteX68" fmla="*/ 158342 w 1557298"/>
                <a:gd name="connsiteY68" fmla="*/ 1083945 h 1177650"/>
                <a:gd name="connsiteX69" fmla="*/ 193584 w 1557298"/>
                <a:gd name="connsiteY69" fmla="*/ 1094423 h 1177650"/>
                <a:gd name="connsiteX70" fmla="*/ 178344 w 1557298"/>
                <a:gd name="connsiteY70" fmla="*/ 1117283 h 1177650"/>
                <a:gd name="connsiteX71" fmla="*/ 205967 w 1557298"/>
                <a:gd name="connsiteY71" fmla="*/ 1156335 h 1177650"/>
                <a:gd name="connsiteX72" fmla="*/ 209777 w 1557298"/>
                <a:gd name="connsiteY72" fmla="*/ 1142048 h 1177650"/>
                <a:gd name="connsiteX73" fmla="*/ 234542 w 1557298"/>
                <a:gd name="connsiteY73" fmla="*/ 1118235 h 1177650"/>
                <a:gd name="connsiteX74" fmla="*/ 269784 w 1557298"/>
                <a:gd name="connsiteY74" fmla="*/ 1124903 h 1177650"/>
                <a:gd name="connsiteX75" fmla="*/ 316457 w 1557298"/>
                <a:gd name="connsiteY75" fmla="*/ 1166813 h 1177650"/>
                <a:gd name="connsiteX76" fmla="*/ 329792 w 1557298"/>
                <a:gd name="connsiteY76" fmla="*/ 1167765 h 1177650"/>
                <a:gd name="connsiteX77" fmla="*/ 334554 w 1557298"/>
                <a:gd name="connsiteY77" fmla="*/ 1111568 h 1177650"/>
                <a:gd name="connsiteX78" fmla="*/ 363129 w 1557298"/>
                <a:gd name="connsiteY78" fmla="*/ 1074420 h 1177650"/>
                <a:gd name="connsiteX79" fmla="*/ 385037 w 1557298"/>
                <a:gd name="connsiteY79" fmla="*/ 1023938 h 1177650"/>
                <a:gd name="connsiteX80" fmla="*/ 408849 w 1557298"/>
                <a:gd name="connsiteY80" fmla="*/ 988695 h 1177650"/>
                <a:gd name="connsiteX81" fmla="*/ 449807 w 1557298"/>
                <a:gd name="connsiteY81" fmla="*/ 973455 h 1177650"/>
                <a:gd name="connsiteX82" fmla="*/ 509814 w 1557298"/>
                <a:gd name="connsiteY82" fmla="*/ 964883 h 1177650"/>
                <a:gd name="connsiteX83" fmla="*/ 561249 w 1557298"/>
                <a:gd name="connsiteY83" fmla="*/ 977265 h 1177650"/>
                <a:gd name="connsiteX84" fmla="*/ 609827 w 1557298"/>
                <a:gd name="connsiteY84" fmla="*/ 990600 h 1177650"/>
                <a:gd name="connsiteX85" fmla="*/ 642212 w 1557298"/>
                <a:gd name="connsiteY85" fmla="*/ 1030605 h 1177650"/>
                <a:gd name="connsiteX86" fmla="*/ 677454 w 1557298"/>
                <a:gd name="connsiteY86" fmla="*/ 1051560 h 1177650"/>
                <a:gd name="connsiteX87" fmla="*/ 707934 w 1557298"/>
                <a:gd name="connsiteY87" fmla="*/ 1041083 h 1177650"/>
                <a:gd name="connsiteX88" fmla="*/ 762227 w 1557298"/>
                <a:gd name="connsiteY88" fmla="*/ 1019175 h 1177650"/>
                <a:gd name="connsiteX89" fmla="*/ 820329 w 1557298"/>
                <a:gd name="connsiteY89" fmla="*/ 1046798 h 1177650"/>
                <a:gd name="connsiteX90" fmla="*/ 872717 w 1557298"/>
                <a:gd name="connsiteY90" fmla="*/ 1069658 h 1177650"/>
                <a:gd name="connsiteX91" fmla="*/ 931772 w 1557298"/>
                <a:gd name="connsiteY91" fmla="*/ 1069658 h 1177650"/>
                <a:gd name="connsiteX92" fmla="*/ 989874 w 1557298"/>
                <a:gd name="connsiteY92" fmla="*/ 1024890 h 1177650"/>
                <a:gd name="connsiteX93" fmla="*/ 1050834 w 1557298"/>
                <a:gd name="connsiteY93" fmla="*/ 1015365 h 1177650"/>
                <a:gd name="connsiteX94" fmla="*/ 1108937 w 1557298"/>
                <a:gd name="connsiteY94" fmla="*/ 1016318 h 1177650"/>
                <a:gd name="connsiteX95" fmla="*/ 1167992 w 1557298"/>
                <a:gd name="connsiteY95" fmla="*/ 1040130 h 1177650"/>
                <a:gd name="connsiteX96" fmla="*/ 1212759 w 1557298"/>
                <a:gd name="connsiteY96" fmla="*/ 1042035 h 1177650"/>
                <a:gd name="connsiteX97" fmla="*/ 1244192 w 1557298"/>
                <a:gd name="connsiteY97" fmla="*/ 1012508 h 1177650"/>
                <a:gd name="connsiteX98" fmla="*/ 1284197 w 1557298"/>
                <a:gd name="connsiteY98" fmla="*/ 998220 h 1177650"/>
                <a:gd name="connsiteX99" fmla="*/ 1296579 w 1557298"/>
                <a:gd name="connsiteY99" fmla="*/ 983933 h 1177650"/>
                <a:gd name="connsiteX100" fmla="*/ 1295627 w 1557298"/>
                <a:gd name="connsiteY100" fmla="*/ 979170 h 1177650"/>
                <a:gd name="connsiteX101" fmla="*/ 1274672 w 1557298"/>
                <a:gd name="connsiteY101" fmla="*/ 954405 h 1177650"/>
                <a:gd name="connsiteX102" fmla="*/ 1281339 w 1557298"/>
                <a:gd name="connsiteY102" fmla="*/ 929640 h 1177650"/>
                <a:gd name="connsiteX103" fmla="*/ 1293722 w 1557298"/>
                <a:gd name="connsiteY103" fmla="*/ 921068 h 1177650"/>
                <a:gd name="connsiteX104" fmla="*/ 1310867 w 1557298"/>
                <a:gd name="connsiteY104" fmla="*/ 919163 h 1177650"/>
                <a:gd name="connsiteX105" fmla="*/ 1310867 w 1557298"/>
                <a:gd name="connsiteY105" fmla="*/ 919163 h 1177650"/>
                <a:gd name="connsiteX106" fmla="*/ 1330869 w 1557298"/>
                <a:gd name="connsiteY106" fmla="*/ 887730 h 1177650"/>
                <a:gd name="connsiteX107" fmla="*/ 1348014 w 1557298"/>
                <a:gd name="connsiteY107" fmla="*/ 851535 h 1177650"/>
                <a:gd name="connsiteX108" fmla="*/ 1395639 w 1557298"/>
                <a:gd name="connsiteY108" fmla="*/ 784860 h 1177650"/>
                <a:gd name="connsiteX109" fmla="*/ 1509939 w 1557298"/>
                <a:gd name="connsiteY109" fmla="*/ 661035 h 1177650"/>
                <a:gd name="connsiteX110" fmla="*/ 1517559 w 1557298"/>
                <a:gd name="connsiteY110" fmla="*/ 541973 h 1177650"/>
                <a:gd name="connsiteX111" fmla="*/ 1530894 w 1557298"/>
                <a:gd name="connsiteY111" fmla="*/ 398145 h 1177650"/>
                <a:gd name="connsiteX112" fmla="*/ 1548992 w 1557298"/>
                <a:gd name="connsiteY112" fmla="*/ 333375 h 1177650"/>
                <a:gd name="connsiteX113" fmla="*/ 1536609 w 1557298"/>
                <a:gd name="connsiteY113" fmla="*/ 291465 h 117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557298" h="1177650">
                  <a:moveTo>
                    <a:pt x="1536609" y="291465"/>
                  </a:moveTo>
                  <a:cubicBezTo>
                    <a:pt x="1527084" y="283845"/>
                    <a:pt x="1506129" y="268605"/>
                    <a:pt x="1524227" y="257175"/>
                  </a:cubicBezTo>
                  <a:cubicBezTo>
                    <a:pt x="1510892" y="239078"/>
                    <a:pt x="1499462" y="218123"/>
                    <a:pt x="1484222" y="201930"/>
                  </a:cubicBezTo>
                  <a:cubicBezTo>
                    <a:pt x="1481364" y="179070"/>
                    <a:pt x="1485174" y="155258"/>
                    <a:pt x="1478507" y="132398"/>
                  </a:cubicBezTo>
                  <a:cubicBezTo>
                    <a:pt x="1473744" y="105728"/>
                    <a:pt x="1468982" y="80010"/>
                    <a:pt x="1463267" y="53340"/>
                  </a:cubicBezTo>
                  <a:cubicBezTo>
                    <a:pt x="1444217" y="62865"/>
                    <a:pt x="1425167" y="72390"/>
                    <a:pt x="1406117" y="82868"/>
                  </a:cubicBezTo>
                  <a:cubicBezTo>
                    <a:pt x="1392782" y="96203"/>
                    <a:pt x="1382304" y="85725"/>
                    <a:pt x="1370874" y="74295"/>
                  </a:cubicBezTo>
                  <a:cubicBezTo>
                    <a:pt x="1353729" y="60960"/>
                    <a:pt x="1339442" y="43815"/>
                    <a:pt x="1320392" y="34290"/>
                  </a:cubicBezTo>
                  <a:cubicBezTo>
                    <a:pt x="1272767" y="20955"/>
                    <a:pt x="1224189" y="11430"/>
                    <a:pt x="1176564" y="0"/>
                  </a:cubicBezTo>
                  <a:cubicBezTo>
                    <a:pt x="1028927" y="85725"/>
                    <a:pt x="881289" y="173355"/>
                    <a:pt x="734604" y="262890"/>
                  </a:cubicBezTo>
                  <a:cubicBezTo>
                    <a:pt x="679359" y="308610"/>
                    <a:pt x="626019" y="355283"/>
                    <a:pt x="570774" y="401003"/>
                  </a:cubicBezTo>
                  <a:cubicBezTo>
                    <a:pt x="520292" y="409575"/>
                    <a:pt x="469809" y="419100"/>
                    <a:pt x="419327" y="428625"/>
                  </a:cubicBezTo>
                  <a:cubicBezTo>
                    <a:pt x="415517" y="499110"/>
                    <a:pt x="413612" y="568643"/>
                    <a:pt x="410754" y="639128"/>
                  </a:cubicBezTo>
                  <a:cubicBezTo>
                    <a:pt x="404087" y="659130"/>
                    <a:pt x="403134" y="680085"/>
                    <a:pt x="404087" y="701993"/>
                  </a:cubicBezTo>
                  <a:cubicBezTo>
                    <a:pt x="401229" y="703898"/>
                    <a:pt x="399324" y="705803"/>
                    <a:pt x="397419" y="707708"/>
                  </a:cubicBezTo>
                  <a:cubicBezTo>
                    <a:pt x="398372" y="707708"/>
                    <a:pt x="398372" y="706755"/>
                    <a:pt x="399324" y="706755"/>
                  </a:cubicBezTo>
                  <a:cubicBezTo>
                    <a:pt x="405992" y="701993"/>
                    <a:pt x="415517" y="693420"/>
                    <a:pt x="406944" y="705803"/>
                  </a:cubicBezTo>
                  <a:cubicBezTo>
                    <a:pt x="390752" y="709613"/>
                    <a:pt x="387894" y="728663"/>
                    <a:pt x="384084" y="742950"/>
                  </a:cubicBezTo>
                  <a:cubicBezTo>
                    <a:pt x="400277" y="744855"/>
                    <a:pt x="407897" y="721995"/>
                    <a:pt x="417422" y="711518"/>
                  </a:cubicBezTo>
                  <a:cubicBezTo>
                    <a:pt x="427899" y="705803"/>
                    <a:pt x="433614" y="690563"/>
                    <a:pt x="446949" y="692468"/>
                  </a:cubicBezTo>
                  <a:cubicBezTo>
                    <a:pt x="442187" y="700088"/>
                    <a:pt x="431709" y="701993"/>
                    <a:pt x="434567" y="712470"/>
                  </a:cubicBezTo>
                  <a:cubicBezTo>
                    <a:pt x="439329" y="704850"/>
                    <a:pt x="442187" y="708660"/>
                    <a:pt x="443139" y="716280"/>
                  </a:cubicBezTo>
                  <a:cubicBezTo>
                    <a:pt x="445044" y="718185"/>
                    <a:pt x="458379" y="723900"/>
                    <a:pt x="465999" y="719138"/>
                  </a:cubicBezTo>
                  <a:cubicBezTo>
                    <a:pt x="471714" y="721043"/>
                    <a:pt x="475524" y="717233"/>
                    <a:pt x="475524" y="722948"/>
                  </a:cubicBezTo>
                  <a:cubicBezTo>
                    <a:pt x="463142" y="720090"/>
                    <a:pt x="451712" y="726758"/>
                    <a:pt x="440282" y="719138"/>
                  </a:cubicBezTo>
                  <a:cubicBezTo>
                    <a:pt x="433614" y="722948"/>
                    <a:pt x="428852" y="715328"/>
                    <a:pt x="431709" y="707708"/>
                  </a:cubicBezTo>
                  <a:cubicBezTo>
                    <a:pt x="417422" y="708660"/>
                    <a:pt x="408849" y="728663"/>
                    <a:pt x="402182" y="739140"/>
                  </a:cubicBezTo>
                  <a:cubicBezTo>
                    <a:pt x="410754" y="740093"/>
                    <a:pt x="426947" y="723900"/>
                    <a:pt x="430757" y="734378"/>
                  </a:cubicBezTo>
                  <a:cubicBezTo>
                    <a:pt x="421232" y="731520"/>
                    <a:pt x="413612" y="737235"/>
                    <a:pt x="421232" y="742950"/>
                  </a:cubicBezTo>
                  <a:cubicBezTo>
                    <a:pt x="414564" y="748665"/>
                    <a:pt x="414564" y="734378"/>
                    <a:pt x="406944" y="743903"/>
                  </a:cubicBezTo>
                  <a:cubicBezTo>
                    <a:pt x="396467" y="748665"/>
                    <a:pt x="378369" y="745808"/>
                    <a:pt x="375512" y="761048"/>
                  </a:cubicBezTo>
                  <a:cubicBezTo>
                    <a:pt x="372654" y="769620"/>
                    <a:pt x="384084" y="775335"/>
                    <a:pt x="373607" y="778193"/>
                  </a:cubicBezTo>
                  <a:cubicBezTo>
                    <a:pt x="368844" y="787718"/>
                    <a:pt x="392657" y="782955"/>
                    <a:pt x="379322" y="788670"/>
                  </a:cubicBezTo>
                  <a:cubicBezTo>
                    <a:pt x="371702" y="788670"/>
                    <a:pt x="363129" y="776288"/>
                    <a:pt x="365034" y="782003"/>
                  </a:cubicBezTo>
                  <a:cubicBezTo>
                    <a:pt x="352652" y="782003"/>
                    <a:pt x="342174" y="794385"/>
                    <a:pt x="335507" y="802958"/>
                  </a:cubicBezTo>
                  <a:cubicBezTo>
                    <a:pt x="336459" y="816293"/>
                    <a:pt x="325029" y="827723"/>
                    <a:pt x="329792" y="842963"/>
                  </a:cubicBezTo>
                  <a:cubicBezTo>
                    <a:pt x="333602" y="857250"/>
                    <a:pt x="325029" y="870585"/>
                    <a:pt x="315504" y="880110"/>
                  </a:cubicBezTo>
                  <a:cubicBezTo>
                    <a:pt x="321219" y="891540"/>
                    <a:pt x="324077" y="905828"/>
                    <a:pt x="322172" y="920115"/>
                  </a:cubicBezTo>
                  <a:cubicBezTo>
                    <a:pt x="318362" y="929640"/>
                    <a:pt x="322172" y="936308"/>
                    <a:pt x="332649" y="933450"/>
                  </a:cubicBezTo>
                  <a:cubicBezTo>
                    <a:pt x="325982" y="941070"/>
                    <a:pt x="296454" y="945833"/>
                    <a:pt x="305979" y="957263"/>
                  </a:cubicBezTo>
                  <a:cubicBezTo>
                    <a:pt x="294549" y="953453"/>
                    <a:pt x="280262" y="964883"/>
                    <a:pt x="275499" y="973455"/>
                  </a:cubicBezTo>
                  <a:cubicBezTo>
                    <a:pt x="281214" y="991553"/>
                    <a:pt x="269784" y="1005840"/>
                    <a:pt x="266927" y="1022985"/>
                  </a:cubicBezTo>
                  <a:cubicBezTo>
                    <a:pt x="266927" y="1034415"/>
                    <a:pt x="261212" y="1043940"/>
                    <a:pt x="265974" y="1055370"/>
                  </a:cubicBezTo>
                  <a:cubicBezTo>
                    <a:pt x="264069" y="1063943"/>
                    <a:pt x="256449" y="1074420"/>
                    <a:pt x="260259" y="1059180"/>
                  </a:cubicBezTo>
                  <a:cubicBezTo>
                    <a:pt x="252639" y="1041083"/>
                    <a:pt x="263117" y="1023938"/>
                    <a:pt x="264069" y="1005840"/>
                  </a:cubicBezTo>
                  <a:cubicBezTo>
                    <a:pt x="265974" y="992505"/>
                    <a:pt x="264069" y="980123"/>
                    <a:pt x="272642" y="969645"/>
                  </a:cubicBezTo>
                  <a:cubicBezTo>
                    <a:pt x="280262" y="956310"/>
                    <a:pt x="303122" y="955358"/>
                    <a:pt x="301217" y="936308"/>
                  </a:cubicBezTo>
                  <a:cubicBezTo>
                    <a:pt x="307884" y="923925"/>
                    <a:pt x="312647" y="911543"/>
                    <a:pt x="307884" y="897255"/>
                  </a:cubicBezTo>
                  <a:cubicBezTo>
                    <a:pt x="305979" y="889635"/>
                    <a:pt x="306932" y="876300"/>
                    <a:pt x="309789" y="866775"/>
                  </a:cubicBezTo>
                  <a:cubicBezTo>
                    <a:pt x="303122" y="863918"/>
                    <a:pt x="295502" y="847725"/>
                    <a:pt x="293597" y="842963"/>
                  </a:cubicBezTo>
                  <a:cubicBezTo>
                    <a:pt x="300264" y="847725"/>
                    <a:pt x="305979" y="870585"/>
                    <a:pt x="313599" y="858203"/>
                  </a:cubicBezTo>
                  <a:cubicBezTo>
                    <a:pt x="322172" y="842963"/>
                    <a:pt x="317409" y="826770"/>
                    <a:pt x="313599" y="810578"/>
                  </a:cubicBezTo>
                  <a:cubicBezTo>
                    <a:pt x="313599" y="809625"/>
                    <a:pt x="313599" y="807720"/>
                    <a:pt x="313599" y="806768"/>
                  </a:cubicBezTo>
                  <a:cubicBezTo>
                    <a:pt x="301217" y="803910"/>
                    <a:pt x="287882" y="797243"/>
                    <a:pt x="282167" y="810578"/>
                  </a:cubicBezTo>
                  <a:cubicBezTo>
                    <a:pt x="235494" y="808673"/>
                    <a:pt x="188822" y="811530"/>
                    <a:pt x="143102" y="813435"/>
                  </a:cubicBezTo>
                  <a:cubicBezTo>
                    <a:pt x="126909" y="811530"/>
                    <a:pt x="110717" y="814388"/>
                    <a:pt x="101192" y="827723"/>
                  </a:cubicBezTo>
                  <a:cubicBezTo>
                    <a:pt x="86904" y="846773"/>
                    <a:pt x="59282" y="850583"/>
                    <a:pt x="37374" y="841058"/>
                  </a:cubicBezTo>
                  <a:lnTo>
                    <a:pt x="35469" y="841058"/>
                  </a:lnTo>
                  <a:cubicBezTo>
                    <a:pt x="31659" y="843915"/>
                    <a:pt x="26897" y="844868"/>
                    <a:pt x="22134" y="843915"/>
                  </a:cubicBezTo>
                  <a:cubicBezTo>
                    <a:pt x="12609" y="839153"/>
                    <a:pt x="8799" y="842963"/>
                    <a:pt x="6894" y="848678"/>
                  </a:cubicBezTo>
                  <a:cubicBezTo>
                    <a:pt x="4989" y="856298"/>
                    <a:pt x="6894" y="868680"/>
                    <a:pt x="4989" y="875348"/>
                  </a:cubicBezTo>
                  <a:cubicBezTo>
                    <a:pt x="-15013" y="898208"/>
                    <a:pt x="32612" y="906780"/>
                    <a:pt x="17372" y="928688"/>
                  </a:cubicBezTo>
                  <a:cubicBezTo>
                    <a:pt x="19277" y="942023"/>
                    <a:pt x="27849" y="954405"/>
                    <a:pt x="37374" y="964883"/>
                  </a:cubicBezTo>
                  <a:cubicBezTo>
                    <a:pt x="34517" y="977265"/>
                    <a:pt x="49757" y="972503"/>
                    <a:pt x="55472" y="978218"/>
                  </a:cubicBezTo>
                  <a:cubicBezTo>
                    <a:pt x="75474" y="978218"/>
                    <a:pt x="76427" y="1002030"/>
                    <a:pt x="93572" y="1003935"/>
                  </a:cubicBezTo>
                  <a:cubicBezTo>
                    <a:pt x="109764" y="1008698"/>
                    <a:pt x="95477" y="1011555"/>
                    <a:pt x="86904" y="1011555"/>
                  </a:cubicBezTo>
                  <a:cubicBezTo>
                    <a:pt x="70712" y="997268"/>
                    <a:pt x="73569" y="1026795"/>
                    <a:pt x="73569" y="1036320"/>
                  </a:cubicBezTo>
                  <a:cubicBezTo>
                    <a:pt x="81189" y="1046798"/>
                    <a:pt x="96429" y="1048703"/>
                    <a:pt x="105002" y="1061085"/>
                  </a:cubicBezTo>
                  <a:cubicBezTo>
                    <a:pt x="119289" y="1075373"/>
                    <a:pt x="137387" y="1091565"/>
                    <a:pt x="158342" y="1083945"/>
                  </a:cubicBezTo>
                  <a:cubicBezTo>
                    <a:pt x="167867" y="1065848"/>
                    <a:pt x="192632" y="1075373"/>
                    <a:pt x="193584" y="1094423"/>
                  </a:cubicBezTo>
                  <a:cubicBezTo>
                    <a:pt x="206919" y="1111568"/>
                    <a:pt x="170724" y="1101090"/>
                    <a:pt x="178344" y="1117283"/>
                  </a:cubicBezTo>
                  <a:cubicBezTo>
                    <a:pt x="187869" y="1129665"/>
                    <a:pt x="195489" y="1143953"/>
                    <a:pt x="205967" y="1156335"/>
                  </a:cubicBezTo>
                  <a:cubicBezTo>
                    <a:pt x="207872" y="1162050"/>
                    <a:pt x="217397" y="1147763"/>
                    <a:pt x="209777" y="1142048"/>
                  </a:cubicBezTo>
                  <a:cubicBezTo>
                    <a:pt x="197394" y="1122998"/>
                    <a:pt x="221207" y="1119188"/>
                    <a:pt x="234542" y="1118235"/>
                  </a:cubicBezTo>
                  <a:cubicBezTo>
                    <a:pt x="245972" y="1104900"/>
                    <a:pt x="261212" y="1111568"/>
                    <a:pt x="269784" y="1124903"/>
                  </a:cubicBezTo>
                  <a:cubicBezTo>
                    <a:pt x="287882" y="1138238"/>
                    <a:pt x="293597" y="1163003"/>
                    <a:pt x="316457" y="1166813"/>
                  </a:cubicBezTo>
                  <a:cubicBezTo>
                    <a:pt x="315504" y="1182053"/>
                    <a:pt x="342174" y="1180148"/>
                    <a:pt x="329792" y="1167765"/>
                  </a:cubicBezTo>
                  <a:cubicBezTo>
                    <a:pt x="331697" y="1149668"/>
                    <a:pt x="332649" y="1130618"/>
                    <a:pt x="334554" y="1111568"/>
                  </a:cubicBezTo>
                  <a:cubicBezTo>
                    <a:pt x="329792" y="1090613"/>
                    <a:pt x="351699" y="1085850"/>
                    <a:pt x="363129" y="1074420"/>
                  </a:cubicBezTo>
                  <a:cubicBezTo>
                    <a:pt x="375512" y="1060133"/>
                    <a:pt x="385037" y="1042988"/>
                    <a:pt x="385037" y="1023938"/>
                  </a:cubicBezTo>
                  <a:cubicBezTo>
                    <a:pt x="377417" y="1002983"/>
                    <a:pt x="398372" y="1000125"/>
                    <a:pt x="408849" y="988695"/>
                  </a:cubicBezTo>
                  <a:cubicBezTo>
                    <a:pt x="418374" y="975360"/>
                    <a:pt x="435519" y="978218"/>
                    <a:pt x="449807" y="973455"/>
                  </a:cubicBezTo>
                  <a:cubicBezTo>
                    <a:pt x="467904" y="971550"/>
                    <a:pt x="495527" y="983933"/>
                    <a:pt x="509814" y="964883"/>
                  </a:cubicBezTo>
                  <a:cubicBezTo>
                    <a:pt x="527912" y="955358"/>
                    <a:pt x="544104" y="972503"/>
                    <a:pt x="561249" y="977265"/>
                  </a:cubicBezTo>
                  <a:cubicBezTo>
                    <a:pt x="576489" y="988695"/>
                    <a:pt x="595539" y="978218"/>
                    <a:pt x="609827" y="990600"/>
                  </a:cubicBezTo>
                  <a:cubicBezTo>
                    <a:pt x="622209" y="1002983"/>
                    <a:pt x="635544" y="1014413"/>
                    <a:pt x="642212" y="1030605"/>
                  </a:cubicBezTo>
                  <a:cubicBezTo>
                    <a:pt x="646974" y="1043940"/>
                    <a:pt x="661262" y="1059180"/>
                    <a:pt x="677454" y="1051560"/>
                  </a:cubicBezTo>
                  <a:cubicBezTo>
                    <a:pt x="684122" y="1040130"/>
                    <a:pt x="696504" y="1041083"/>
                    <a:pt x="707934" y="1041083"/>
                  </a:cubicBezTo>
                  <a:cubicBezTo>
                    <a:pt x="726032" y="1033463"/>
                    <a:pt x="741272" y="1014413"/>
                    <a:pt x="762227" y="1019175"/>
                  </a:cubicBezTo>
                  <a:cubicBezTo>
                    <a:pt x="786992" y="1018223"/>
                    <a:pt x="797469" y="1045845"/>
                    <a:pt x="820329" y="1046798"/>
                  </a:cubicBezTo>
                  <a:cubicBezTo>
                    <a:pt x="833664" y="1061085"/>
                    <a:pt x="852714" y="1068705"/>
                    <a:pt x="872717" y="1069658"/>
                  </a:cubicBezTo>
                  <a:cubicBezTo>
                    <a:pt x="892719" y="1069658"/>
                    <a:pt x="914627" y="1078230"/>
                    <a:pt x="931772" y="1069658"/>
                  </a:cubicBezTo>
                  <a:cubicBezTo>
                    <a:pt x="947964" y="1050608"/>
                    <a:pt x="965109" y="1030605"/>
                    <a:pt x="989874" y="1024890"/>
                  </a:cubicBezTo>
                  <a:cubicBezTo>
                    <a:pt x="1010829" y="1024890"/>
                    <a:pt x="1029879" y="1011555"/>
                    <a:pt x="1050834" y="1015365"/>
                  </a:cubicBezTo>
                  <a:cubicBezTo>
                    <a:pt x="1069884" y="1021080"/>
                    <a:pt x="1089887" y="1013460"/>
                    <a:pt x="1108937" y="1016318"/>
                  </a:cubicBezTo>
                  <a:cubicBezTo>
                    <a:pt x="1129892" y="1022033"/>
                    <a:pt x="1151799" y="1026795"/>
                    <a:pt x="1167992" y="1040130"/>
                  </a:cubicBezTo>
                  <a:cubicBezTo>
                    <a:pt x="1182279" y="1040130"/>
                    <a:pt x="1202282" y="1053465"/>
                    <a:pt x="1212759" y="1042035"/>
                  </a:cubicBezTo>
                  <a:cubicBezTo>
                    <a:pt x="1217522" y="1024890"/>
                    <a:pt x="1234667" y="1025843"/>
                    <a:pt x="1244192" y="1012508"/>
                  </a:cubicBezTo>
                  <a:cubicBezTo>
                    <a:pt x="1252764" y="998220"/>
                    <a:pt x="1271814" y="1000125"/>
                    <a:pt x="1284197" y="998220"/>
                  </a:cubicBezTo>
                  <a:cubicBezTo>
                    <a:pt x="1287054" y="990600"/>
                    <a:pt x="1290864" y="985838"/>
                    <a:pt x="1296579" y="983933"/>
                  </a:cubicBezTo>
                  <a:cubicBezTo>
                    <a:pt x="1296579" y="982028"/>
                    <a:pt x="1295627" y="980123"/>
                    <a:pt x="1295627" y="979170"/>
                  </a:cubicBezTo>
                  <a:cubicBezTo>
                    <a:pt x="1284197" y="978218"/>
                    <a:pt x="1267052" y="953453"/>
                    <a:pt x="1274672" y="954405"/>
                  </a:cubicBezTo>
                  <a:cubicBezTo>
                    <a:pt x="1258479" y="949643"/>
                    <a:pt x="1271814" y="930593"/>
                    <a:pt x="1281339" y="929640"/>
                  </a:cubicBezTo>
                  <a:cubicBezTo>
                    <a:pt x="1285149" y="923925"/>
                    <a:pt x="1297532" y="918210"/>
                    <a:pt x="1293722" y="921068"/>
                  </a:cubicBezTo>
                  <a:cubicBezTo>
                    <a:pt x="1301342" y="922973"/>
                    <a:pt x="1305152" y="920115"/>
                    <a:pt x="1310867" y="919163"/>
                  </a:cubicBezTo>
                  <a:cubicBezTo>
                    <a:pt x="1310867" y="919163"/>
                    <a:pt x="1310867" y="919163"/>
                    <a:pt x="1310867" y="919163"/>
                  </a:cubicBezTo>
                  <a:cubicBezTo>
                    <a:pt x="1300389" y="898208"/>
                    <a:pt x="1336584" y="906780"/>
                    <a:pt x="1330869" y="887730"/>
                  </a:cubicBezTo>
                  <a:cubicBezTo>
                    <a:pt x="1347062" y="881063"/>
                    <a:pt x="1336584" y="862965"/>
                    <a:pt x="1348014" y="851535"/>
                  </a:cubicBezTo>
                  <a:cubicBezTo>
                    <a:pt x="1364207" y="829628"/>
                    <a:pt x="1380399" y="806768"/>
                    <a:pt x="1395639" y="784860"/>
                  </a:cubicBezTo>
                  <a:cubicBezTo>
                    <a:pt x="1431834" y="741998"/>
                    <a:pt x="1472792" y="702945"/>
                    <a:pt x="1509939" y="661035"/>
                  </a:cubicBezTo>
                  <a:cubicBezTo>
                    <a:pt x="1512797" y="621030"/>
                    <a:pt x="1515654" y="581978"/>
                    <a:pt x="1517559" y="541973"/>
                  </a:cubicBezTo>
                  <a:cubicBezTo>
                    <a:pt x="1519464" y="494348"/>
                    <a:pt x="1523274" y="445770"/>
                    <a:pt x="1530894" y="398145"/>
                  </a:cubicBezTo>
                  <a:cubicBezTo>
                    <a:pt x="1532799" y="375285"/>
                    <a:pt x="1534704" y="352425"/>
                    <a:pt x="1548992" y="333375"/>
                  </a:cubicBezTo>
                  <a:cubicBezTo>
                    <a:pt x="1568994" y="319088"/>
                    <a:pt x="1548039" y="304800"/>
                    <a:pt x="1536609" y="291465"/>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xmlns="" id="{37273F88-1EB0-40B0-8116-299C40F3C444}"/>
                </a:ext>
              </a:extLst>
            </p:cNvPr>
            <p:cNvSpPr/>
            <p:nvPr/>
          </p:nvSpPr>
          <p:spPr>
            <a:xfrm>
              <a:off x="5393703" y="3193960"/>
              <a:ext cx="479807" cy="530187"/>
            </a:xfrm>
            <a:custGeom>
              <a:avLst/>
              <a:gdLst>
                <a:gd name="connsiteX0" fmla="*/ 571847 w 579195"/>
                <a:gd name="connsiteY0" fmla="*/ 396171 h 640010"/>
                <a:gd name="connsiteX1" fmla="*/ 572800 w 579195"/>
                <a:gd name="connsiteY1" fmla="*/ 411411 h 640010"/>
                <a:gd name="connsiteX2" fmla="*/ 556607 w 579195"/>
                <a:gd name="connsiteY2" fmla="*/ 436176 h 640010"/>
                <a:gd name="connsiteX3" fmla="*/ 554702 w 579195"/>
                <a:gd name="connsiteY3" fmla="*/ 470466 h 640010"/>
                <a:gd name="connsiteX4" fmla="*/ 526127 w 579195"/>
                <a:gd name="connsiteY4" fmla="*/ 485706 h 640010"/>
                <a:gd name="connsiteX5" fmla="*/ 517555 w 579195"/>
                <a:gd name="connsiteY5" fmla="*/ 466656 h 640010"/>
                <a:gd name="connsiteX6" fmla="*/ 501362 w 579195"/>
                <a:gd name="connsiteY6" fmla="*/ 458083 h 640010"/>
                <a:gd name="connsiteX7" fmla="*/ 461357 w 579195"/>
                <a:gd name="connsiteY7" fmla="*/ 478086 h 640010"/>
                <a:gd name="connsiteX8" fmla="*/ 429925 w 579195"/>
                <a:gd name="connsiteY8" fmla="*/ 471418 h 640010"/>
                <a:gd name="connsiteX9" fmla="*/ 413732 w 579195"/>
                <a:gd name="connsiteY9" fmla="*/ 435223 h 640010"/>
                <a:gd name="connsiteX10" fmla="*/ 376585 w 579195"/>
                <a:gd name="connsiteY10" fmla="*/ 428556 h 640010"/>
                <a:gd name="connsiteX11" fmla="*/ 378490 w 579195"/>
                <a:gd name="connsiteY11" fmla="*/ 451416 h 640010"/>
                <a:gd name="connsiteX12" fmla="*/ 348962 w 579195"/>
                <a:gd name="connsiteY12" fmla="*/ 476181 h 640010"/>
                <a:gd name="connsiteX13" fmla="*/ 306100 w 579195"/>
                <a:gd name="connsiteY13" fmla="*/ 476181 h 640010"/>
                <a:gd name="connsiteX14" fmla="*/ 287050 w 579195"/>
                <a:gd name="connsiteY14" fmla="*/ 480943 h 640010"/>
                <a:gd name="connsiteX15" fmla="*/ 281335 w 579195"/>
                <a:gd name="connsiteY15" fmla="*/ 519043 h 640010"/>
                <a:gd name="connsiteX16" fmla="*/ 297527 w 579195"/>
                <a:gd name="connsiteY16" fmla="*/ 528568 h 640010"/>
                <a:gd name="connsiteX17" fmla="*/ 297527 w 579195"/>
                <a:gd name="connsiteY17" fmla="*/ 547618 h 640010"/>
                <a:gd name="connsiteX18" fmla="*/ 317530 w 579195"/>
                <a:gd name="connsiteY18" fmla="*/ 581908 h 640010"/>
                <a:gd name="connsiteX19" fmla="*/ 317530 w 579195"/>
                <a:gd name="connsiteY19" fmla="*/ 607626 h 640010"/>
                <a:gd name="connsiteX20" fmla="*/ 279430 w 579195"/>
                <a:gd name="connsiteY20" fmla="*/ 590481 h 640010"/>
                <a:gd name="connsiteX21" fmla="*/ 242282 w 579195"/>
                <a:gd name="connsiteY21" fmla="*/ 630486 h 640010"/>
                <a:gd name="connsiteX22" fmla="*/ 237520 w 579195"/>
                <a:gd name="connsiteY22" fmla="*/ 640011 h 640010"/>
                <a:gd name="connsiteX23" fmla="*/ 235615 w 579195"/>
                <a:gd name="connsiteY23" fmla="*/ 639058 h 640010"/>
                <a:gd name="connsiteX24" fmla="*/ 216565 w 579195"/>
                <a:gd name="connsiteY24" fmla="*/ 607626 h 640010"/>
                <a:gd name="connsiteX25" fmla="*/ 171797 w 579195"/>
                <a:gd name="connsiteY25" fmla="*/ 560953 h 640010"/>
                <a:gd name="connsiteX26" fmla="*/ 114647 w 579195"/>
                <a:gd name="connsiteY26" fmla="*/ 512376 h 640010"/>
                <a:gd name="connsiteX27" fmla="*/ 90835 w 579195"/>
                <a:gd name="connsiteY27" fmla="*/ 479038 h 640010"/>
                <a:gd name="connsiteX28" fmla="*/ 48925 w 579195"/>
                <a:gd name="connsiteY28" fmla="*/ 430461 h 640010"/>
                <a:gd name="connsiteX29" fmla="*/ 24160 w 579195"/>
                <a:gd name="connsiteY29" fmla="*/ 364738 h 640010"/>
                <a:gd name="connsiteX30" fmla="*/ 5110 w 579195"/>
                <a:gd name="connsiteY30" fmla="*/ 322828 h 640010"/>
                <a:gd name="connsiteX31" fmla="*/ 5110 w 579195"/>
                <a:gd name="connsiteY31" fmla="*/ 311398 h 640010"/>
                <a:gd name="connsiteX32" fmla="*/ 23207 w 579195"/>
                <a:gd name="connsiteY32" fmla="*/ 300921 h 640010"/>
                <a:gd name="connsiteX33" fmla="*/ 44162 w 579195"/>
                <a:gd name="connsiteY33" fmla="*/ 278061 h 640010"/>
                <a:gd name="connsiteX34" fmla="*/ 48925 w 579195"/>
                <a:gd name="connsiteY34" fmla="*/ 225673 h 640010"/>
                <a:gd name="connsiteX35" fmla="*/ 50830 w 579195"/>
                <a:gd name="connsiteY35" fmla="*/ 209481 h 640010"/>
                <a:gd name="connsiteX36" fmla="*/ 66070 w 579195"/>
                <a:gd name="connsiteY36" fmla="*/ 219006 h 640010"/>
                <a:gd name="connsiteX37" fmla="*/ 93692 w 579195"/>
                <a:gd name="connsiteY37" fmla="*/ 225673 h 640010"/>
                <a:gd name="connsiteX38" fmla="*/ 108932 w 579195"/>
                <a:gd name="connsiteY38" fmla="*/ 220911 h 640010"/>
                <a:gd name="connsiteX39" fmla="*/ 86072 w 579195"/>
                <a:gd name="connsiteY39" fmla="*/ 213291 h 640010"/>
                <a:gd name="connsiteX40" fmla="*/ 56545 w 579195"/>
                <a:gd name="connsiteY40" fmla="*/ 185668 h 640010"/>
                <a:gd name="connsiteX41" fmla="*/ 62260 w 579195"/>
                <a:gd name="connsiteY41" fmla="*/ 173286 h 640010"/>
                <a:gd name="connsiteX42" fmla="*/ 75595 w 579195"/>
                <a:gd name="connsiteY42" fmla="*/ 164713 h 640010"/>
                <a:gd name="connsiteX43" fmla="*/ 75595 w 579195"/>
                <a:gd name="connsiteY43" fmla="*/ 138043 h 640010"/>
                <a:gd name="connsiteX44" fmla="*/ 80357 w 579195"/>
                <a:gd name="connsiteY44" fmla="*/ 132328 h 640010"/>
                <a:gd name="connsiteX45" fmla="*/ 123220 w 579195"/>
                <a:gd name="connsiteY45" fmla="*/ 133281 h 640010"/>
                <a:gd name="connsiteX46" fmla="*/ 260380 w 579195"/>
                <a:gd name="connsiteY46" fmla="*/ 133281 h 640010"/>
                <a:gd name="connsiteX47" fmla="*/ 259427 w 579195"/>
                <a:gd name="connsiteY47" fmla="*/ 15171 h 640010"/>
                <a:gd name="connsiteX48" fmla="*/ 256570 w 579195"/>
                <a:gd name="connsiteY48" fmla="*/ 15171 h 640010"/>
                <a:gd name="connsiteX49" fmla="*/ 297527 w 579195"/>
                <a:gd name="connsiteY49" fmla="*/ 1836 h 640010"/>
                <a:gd name="connsiteX50" fmla="*/ 348010 w 579195"/>
                <a:gd name="connsiteY50" fmla="*/ 3741 h 640010"/>
                <a:gd name="connsiteX51" fmla="*/ 409922 w 579195"/>
                <a:gd name="connsiteY51" fmla="*/ 7551 h 640010"/>
                <a:gd name="connsiteX52" fmla="*/ 457547 w 579195"/>
                <a:gd name="connsiteY52" fmla="*/ 16123 h 640010"/>
                <a:gd name="connsiteX53" fmla="*/ 444212 w 579195"/>
                <a:gd name="connsiteY53" fmla="*/ 57081 h 640010"/>
                <a:gd name="connsiteX54" fmla="*/ 451832 w 579195"/>
                <a:gd name="connsiteY54" fmla="*/ 98038 h 640010"/>
                <a:gd name="connsiteX55" fmla="*/ 454690 w 579195"/>
                <a:gd name="connsiteY55" fmla="*/ 111373 h 640010"/>
                <a:gd name="connsiteX56" fmla="*/ 499457 w 579195"/>
                <a:gd name="connsiteY56" fmla="*/ 97086 h 640010"/>
                <a:gd name="connsiteX57" fmla="*/ 553750 w 579195"/>
                <a:gd name="connsiteY57" fmla="*/ 99943 h 640010"/>
                <a:gd name="connsiteX58" fmla="*/ 575657 w 579195"/>
                <a:gd name="connsiteY58" fmla="*/ 145663 h 640010"/>
                <a:gd name="connsiteX59" fmla="*/ 556607 w 579195"/>
                <a:gd name="connsiteY59" fmla="*/ 179953 h 640010"/>
                <a:gd name="connsiteX60" fmla="*/ 533747 w 579195"/>
                <a:gd name="connsiteY60" fmla="*/ 193288 h 640010"/>
                <a:gd name="connsiteX61" fmla="*/ 522317 w 579195"/>
                <a:gd name="connsiteY61" fmla="*/ 239008 h 640010"/>
                <a:gd name="connsiteX62" fmla="*/ 529937 w 579195"/>
                <a:gd name="connsiteY62" fmla="*/ 261868 h 640010"/>
                <a:gd name="connsiteX63" fmla="*/ 559465 w 579195"/>
                <a:gd name="connsiteY63" fmla="*/ 281871 h 640010"/>
                <a:gd name="connsiteX64" fmla="*/ 575657 w 579195"/>
                <a:gd name="connsiteY64" fmla="*/ 316161 h 640010"/>
                <a:gd name="connsiteX65" fmla="*/ 575657 w 579195"/>
                <a:gd name="connsiteY65" fmla="*/ 364738 h 640010"/>
                <a:gd name="connsiteX66" fmla="*/ 571847 w 579195"/>
                <a:gd name="connsiteY66" fmla="*/ 396171 h 64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79195" h="640010">
                  <a:moveTo>
                    <a:pt x="571847" y="396171"/>
                  </a:moveTo>
                  <a:cubicBezTo>
                    <a:pt x="568990" y="403791"/>
                    <a:pt x="581372" y="404743"/>
                    <a:pt x="572800" y="411411"/>
                  </a:cubicBezTo>
                  <a:cubicBezTo>
                    <a:pt x="577562" y="426651"/>
                    <a:pt x="566132" y="429508"/>
                    <a:pt x="556607" y="436176"/>
                  </a:cubicBezTo>
                  <a:cubicBezTo>
                    <a:pt x="562322" y="450463"/>
                    <a:pt x="537557" y="460941"/>
                    <a:pt x="554702" y="470466"/>
                  </a:cubicBezTo>
                  <a:cubicBezTo>
                    <a:pt x="546130" y="476181"/>
                    <a:pt x="540415" y="493326"/>
                    <a:pt x="526127" y="485706"/>
                  </a:cubicBezTo>
                  <a:cubicBezTo>
                    <a:pt x="507077" y="490468"/>
                    <a:pt x="529937" y="471418"/>
                    <a:pt x="517555" y="466656"/>
                  </a:cubicBezTo>
                  <a:cubicBezTo>
                    <a:pt x="514697" y="457131"/>
                    <a:pt x="505172" y="437128"/>
                    <a:pt x="501362" y="458083"/>
                  </a:cubicBezTo>
                  <a:cubicBezTo>
                    <a:pt x="490885" y="468561"/>
                    <a:pt x="478502" y="487611"/>
                    <a:pt x="461357" y="478086"/>
                  </a:cubicBezTo>
                  <a:cubicBezTo>
                    <a:pt x="451832" y="475228"/>
                    <a:pt x="432782" y="471418"/>
                    <a:pt x="429925" y="471418"/>
                  </a:cubicBezTo>
                  <a:cubicBezTo>
                    <a:pt x="431830" y="457131"/>
                    <a:pt x="413732" y="451416"/>
                    <a:pt x="413732" y="435223"/>
                  </a:cubicBezTo>
                  <a:cubicBezTo>
                    <a:pt x="406112" y="419983"/>
                    <a:pt x="385157" y="414268"/>
                    <a:pt x="376585" y="428556"/>
                  </a:cubicBezTo>
                  <a:cubicBezTo>
                    <a:pt x="363250" y="429508"/>
                    <a:pt x="384205" y="454273"/>
                    <a:pt x="378490" y="451416"/>
                  </a:cubicBezTo>
                  <a:cubicBezTo>
                    <a:pt x="381347" y="471418"/>
                    <a:pt x="364202" y="475228"/>
                    <a:pt x="348962" y="476181"/>
                  </a:cubicBezTo>
                  <a:cubicBezTo>
                    <a:pt x="332770" y="485706"/>
                    <a:pt x="321340" y="462846"/>
                    <a:pt x="306100" y="476181"/>
                  </a:cubicBezTo>
                  <a:cubicBezTo>
                    <a:pt x="299432" y="479991"/>
                    <a:pt x="281335" y="461893"/>
                    <a:pt x="287050" y="480943"/>
                  </a:cubicBezTo>
                  <a:cubicBezTo>
                    <a:pt x="290860" y="494278"/>
                    <a:pt x="293717" y="507613"/>
                    <a:pt x="281335" y="519043"/>
                  </a:cubicBezTo>
                  <a:cubicBezTo>
                    <a:pt x="280382" y="529521"/>
                    <a:pt x="294670" y="515233"/>
                    <a:pt x="297527" y="528568"/>
                  </a:cubicBezTo>
                  <a:cubicBezTo>
                    <a:pt x="306100" y="535236"/>
                    <a:pt x="308957" y="542856"/>
                    <a:pt x="297527" y="547618"/>
                  </a:cubicBezTo>
                  <a:cubicBezTo>
                    <a:pt x="292765" y="566668"/>
                    <a:pt x="338485" y="563811"/>
                    <a:pt x="317530" y="581908"/>
                  </a:cubicBezTo>
                  <a:cubicBezTo>
                    <a:pt x="309910" y="588576"/>
                    <a:pt x="315625" y="604768"/>
                    <a:pt x="317530" y="607626"/>
                  </a:cubicBezTo>
                  <a:cubicBezTo>
                    <a:pt x="300385" y="619056"/>
                    <a:pt x="291812" y="597148"/>
                    <a:pt x="279430" y="590481"/>
                  </a:cubicBezTo>
                  <a:cubicBezTo>
                    <a:pt x="263237" y="600006"/>
                    <a:pt x="244187" y="607626"/>
                    <a:pt x="242282" y="630486"/>
                  </a:cubicBezTo>
                  <a:lnTo>
                    <a:pt x="237520" y="640011"/>
                  </a:lnTo>
                  <a:cubicBezTo>
                    <a:pt x="236567" y="640011"/>
                    <a:pt x="236567" y="639058"/>
                    <a:pt x="235615" y="639058"/>
                  </a:cubicBezTo>
                  <a:cubicBezTo>
                    <a:pt x="227042" y="630486"/>
                    <a:pt x="227042" y="615246"/>
                    <a:pt x="216565" y="607626"/>
                  </a:cubicBezTo>
                  <a:cubicBezTo>
                    <a:pt x="200372" y="593338"/>
                    <a:pt x="187990" y="575241"/>
                    <a:pt x="171797" y="560953"/>
                  </a:cubicBezTo>
                  <a:cubicBezTo>
                    <a:pt x="153700" y="543808"/>
                    <a:pt x="132745" y="529521"/>
                    <a:pt x="114647" y="512376"/>
                  </a:cubicBezTo>
                  <a:cubicBezTo>
                    <a:pt x="105122" y="501898"/>
                    <a:pt x="100360" y="489516"/>
                    <a:pt x="90835" y="479038"/>
                  </a:cubicBezTo>
                  <a:cubicBezTo>
                    <a:pt x="77500" y="462846"/>
                    <a:pt x="65117" y="444748"/>
                    <a:pt x="48925" y="430461"/>
                  </a:cubicBezTo>
                  <a:cubicBezTo>
                    <a:pt x="39400" y="409506"/>
                    <a:pt x="30827" y="387598"/>
                    <a:pt x="24160" y="364738"/>
                  </a:cubicBezTo>
                  <a:cubicBezTo>
                    <a:pt x="18445" y="350451"/>
                    <a:pt x="10825" y="337116"/>
                    <a:pt x="5110" y="322828"/>
                  </a:cubicBezTo>
                  <a:cubicBezTo>
                    <a:pt x="3205" y="318066"/>
                    <a:pt x="-5368" y="310446"/>
                    <a:pt x="5110" y="311398"/>
                  </a:cubicBezTo>
                  <a:cubicBezTo>
                    <a:pt x="11777" y="308541"/>
                    <a:pt x="20350" y="307588"/>
                    <a:pt x="23207" y="300921"/>
                  </a:cubicBezTo>
                  <a:cubicBezTo>
                    <a:pt x="28922" y="291396"/>
                    <a:pt x="36542" y="284728"/>
                    <a:pt x="44162" y="278061"/>
                  </a:cubicBezTo>
                  <a:cubicBezTo>
                    <a:pt x="47020" y="260916"/>
                    <a:pt x="47972" y="243771"/>
                    <a:pt x="48925" y="225673"/>
                  </a:cubicBezTo>
                  <a:cubicBezTo>
                    <a:pt x="49877" y="220911"/>
                    <a:pt x="47972" y="212338"/>
                    <a:pt x="50830" y="209481"/>
                  </a:cubicBezTo>
                  <a:cubicBezTo>
                    <a:pt x="57497" y="208528"/>
                    <a:pt x="61307" y="214243"/>
                    <a:pt x="66070" y="219006"/>
                  </a:cubicBezTo>
                  <a:cubicBezTo>
                    <a:pt x="74642" y="222816"/>
                    <a:pt x="84167" y="226626"/>
                    <a:pt x="93692" y="225673"/>
                  </a:cubicBezTo>
                  <a:cubicBezTo>
                    <a:pt x="99407" y="226626"/>
                    <a:pt x="106075" y="227578"/>
                    <a:pt x="108932" y="220911"/>
                  </a:cubicBezTo>
                  <a:cubicBezTo>
                    <a:pt x="103217" y="214243"/>
                    <a:pt x="94645" y="215196"/>
                    <a:pt x="86072" y="213291"/>
                  </a:cubicBezTo>
                  <a:cubicBezTo>
                    <a:pt x="75595" y="205671"/>
                    <a:pt x="63212" y="198051"/>
                    <a:pt x="56545" y="185668"/>
                  </a:cubicBezTo>
                  <a:cubicBezTo>
                    <a:pt x="52735" y="181858"/>
                    <a:pt x="56545" y="171381"/>
                    <a:pt x="62260" y="173286"/>
                  </a:cubicBezTo>
                  <a:cubicBezTo>
                    <a:pt x="68927" y="174238"/>
                    <a:pt x="73690" y="171381"/>
                    <a:pt x="75595" y="164713"/>
                  </a:cubicBezTo>
                  <a:cubicBezTo>
                    <a:pt x="76547" y="156141"/>
                    <a:pt x="74642" y="146616"/>
                    <a:pt x="75595" y="138043"/>
                  </a:cubicBezTo>
                  <a:cubicBezTo>
                    <a:pt x="76547" y="137091"/>
                    <a:pt x="79405" y="135186"/>
                    <a:pt x="80357" y="132328"/>
                  </a:cubicBezTo>
                  <a:cubicBezTo>
                    <a:pt x="94645" y="112326"/>
                    <a:pt x="116552" y="152331"/>
                    <a:pt x="123220" y="133281"/>
                  </a:cubicBezTo>
                  <a:cubicBezTo>
                    <a:pt x="168940" y="133281"/>
                    <a:pt x="214660" y="133281"/>
                    <a:pt x="260380" y="133281"/>
                  </a:cubicBezTo>
                  <a:cubicBezTo>
                    <a:pt x="259427" y="94228"/>
                    <a:pt x="260380" y="54223"/>
                    <a:pt x="259427" y="15171"/>
                  </a:cubicBezTo>
                  <a:lnTo>
                    <a:pt x="256570" y="15171"/>
                  </a:lnTo>
                  <a:cubicBezTo>
                    <a:pt x="261332" y="-2927"/>
                    <a:pt x="282287" y="-1022"/>
                    <a:pt x="297527" y="1836"/>
                  </a:cubicBezTo>
                  <a:cubicBezTo>
                    <a:pt x="313720" y="4693"/>
                    <a:pt x="330865" y="1836"/>
                    <a:pt x="348010" y="3741"/>
                  </a:cubicBezTo>
                  <a:cubicBezTo>
                    <a:pt x="368965" y="-2927"/>
                    <a:pt x="388967" y="11361"/>
                    <a:pt x="409922" y="7551"/>
                  </a:cubicBezTo>
                  <a:cubicBezTo>
                    <a:pt x="425162" y="12313"/>
                    <a:pt x="453737" y="-5784"/>
                    <a:pt x="457547" y="16123"/>
                  </a:cubicBezTo>
                  <a:cubicBezTo>
                    <a:pt x="456595" y="31363"/>
                    <a:pt x="443260" y="40888"/>
                    <a:pt x="444212" y="57081"/>
                  </a:cubicBezTo>
                  <a:cubicBezTo>
                    <a:pt x="434687" y="72321"/>
                    <a:pt x="450880" y="83751"/>
                    <a:pt x="451832" y="98038"/>
                  </a:cubicBezTo>
                  <a:cubicBezTo>
                    <a:pt x="448022" y="105658"/>
                    <a:pt x="440402" y="114231"/>
                    <a:pt x="454690" y="111373"/>
                  </a:cubicBezTo>
                  <a:cubicBezTo>
                    <a:pt x="468977" y="101848"/>
                    <a:pt x="485170" y="108516"/>
                    <a:pt x="499457" y="97086"/>
                  </a:cubicBezTo>
                  <a:cubicBezTo>
                    <a:pt x="514697" y="85656"/>
                    <a:pt x="537557" y="95181"/>
                    <a:pt x="553750" y="99943"/>
                  </a:cubicBezTo>
                  <a:cubicBezTo>
                    <a:pt x="555655" y="117088"/>
                    <a:pt x="568037" y="131376"/>
                    <a:pt x="575657" y="145663"/>
                  </a:cubicBezTo>
                  <a:cubicBezTo>
                    <a:pt x="575657" y="158046"/>
                    <a:pt x="562322" y="167571"/>
                    <a:pt x="556607" y="179953"/>
                  </a:cubicBezTo>
                  <a:cubicBezTo>
                    <a:pt x="547082" y="182811"/>
                    <a:pt x="531842" y="178048"/>
                    <a:pt x="533747" y="193288"/>
                  </a:cubicBezTo>
                  <a:cubicBezTo>
                    <a:pt x="515650" y="201861"/>
                    <a:pt x="514697" y="222816"/>
                    <a:pt x="522317" y="239008"/>
                  </a:cubicBezTo>
                  <a:cubicBezTo>
                    <a:pt x="511840" y="248533"/>
                    <a:pt x="510887" y="268536"/>
                    <a:pt x="529937" y="261868"/>
                  </a:cubicBezTo>
                  <a:cubicBezTo>
                    <a:pt x="547082" y="259011"/>
                    <a:pt x="541367" y="288538"/>
                    <a:pt x="559465" y="281871"/>
                  </a:cubicBezTo>
                  <a:cubicBezTo>
                    <a:pt x="576610" y="283776"/>
                    <a:pt x="584230" y="301873"/>
                    <a:pt x="575657" y="316161"/>
                  </a:cubicBezTo>
                  <a:cubicBezTo>
                    <a:pt x="569942" y="332353"/>
                    <a:pt x="570895" y="348546"/>
                    <a:pt x="575657" y="364738"/>
                  </a:cubicBezTo>
                  <a:cubicBezTo>
                    <a:pt x="576610" y="374263"/>
                    <a:pt x="583277" y="388551"/>
                    <a:pt x="571847" y="396171"/>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xmlns="" id="{C53ED7C7-E7AA-4EC7-9CEB-367CE4E7FFFA}"/>
                </a:ext>
              </a:extLst>
            </p:cNvPr>
            <p:cNvSpPr/>
            <p:nvPr/>
          </p:nvSpPr>
          <p:spPr>
            <a:xfrm>
              <a:off x="5367618" y="3071684"/>
              <a:ext cx="244677" cy="237074"/>
            </a:xfrm>
            <a:custGeom>
              <a:avLst/>
              <a:gdLst>
                <a:gd name="connsiteX0" fmla="*/ 49616 w 295360"/>
                <a:gd name="connsiteY0" fmla="*/ 1803 h 286182"/>
                <a:gd name="connsiteX1" fmla="*/ 49616 w 295360"/>
                <a:gd name="connsiteY1" fmla="*/ 1803 h 286182"/>
                <a:gd name="connsiteX2" fmla="*/ 49616 w 295360"/>
                <a:gd name="connsiteY2" fmla="*/ 1803 h 286182"/>
                <a:gd name="connsiteX3" fmla="*/ 49616 w 295360"/>
                <a:gd name="connsiteY3" fmla="*/ 1803 h 286182"/>
                <a:gd name="connsiteX4" fmla="*/ 49616 w 295360"/>
                <a:gd name="connsiteY4" fmla="*/ 1803 h 286182"/>
                <a:gd name="connsiteX5" fmla="*/ 49616 w 295360"/>
                <a:gd name="connsiteY5" fmla="*/ 1803 h 286182"/>
                <a:gd name="connsiteX6" fmla="*/ 49616 w 295360"/>
                <a:gd name="connsiteY6" fmla="*/ 1803 h 286182"/>
                <a:gd name="connsiteX7" fmla="*/ 33423 w 295360"/>
                <a:gd name="connsiteY7" fmla="*/ 1803 h 286182"/>
                <a:gd name="connsiteX8" fmla="*/ 26756 w 295360"/>
                <a:gd name="connsiteY8" fmla="*/ 1803 h 286182"/>
                <a:gd name="connsiteX9" fmla="*/ 21993 w 295360"/>
                <a:gd name="connsiteY9" fmla="*/ 9423 h 286182"/>
                <a:gd name="connsiteX10" fmla="*/ 20088 w 295360"/>
                <a:gd name="connsiteY10" fmla="*/ 21806 h 286182"/>
                <a:gd name="connsiteX11" fmla="*/ 16278 w 295360"/>
                <a:gd name="connsiteY11" fmla="*/ 28473 h 286182"/>
                <a:gd name="connsiteX12" fmla="*/ 8658 w 295360"/>
                <a:gd name="connsiteY12" fmla="*/ 32283 h 286182"/>
                <a:gd name="connsiteX13" fmla="*/ 1038 w 295360"/>
                <a:gd name="connsiteY13" fmla="*/ 37046 h 286182"/>
                <a:gd name="connsiteX14" fmla="*/ 1991 w 295360"/>
                <a:gd name="connsiteY14" fmla="*/ 50381 h 286182"/>
                <a:gd name="connsiteX15" fmla="*/ 12468 w 295360"/>
                <a:gd name="connsiteY15" fmla="*/ 54191 h 286182"/>
                <a:gd name="connsiteX16" fmla="*/ 23898 w 295360"/>
                <a:gd name="connsiteY16" fmla="*/ 57048 h 286182"/>
                <a:gd name="connsiteX17" fmla="*/ 29613 w 295360"/>
                <a:gd name="connsiteY17" fmla="*/ 53238 h 286182"/>
                <a:gd name="connsiteX18" fmla="*/ 35328 w 295360"/>
                <a:gd name="connsiteY18" fmla="*/ 44666 h 286182"/>
                <a:gd name="connsiteX19" fmla="*/ 39138 w 295360"/>
                <a:gd name="connsiteY19" fmla="*/ 36093 h 286182"/>
                <a:gd name="connsiteX20" fmla="*/ 46758 w 295360"/>
                <a:gd name="connsiteY20" fmla="*/ 22758 h 286182"/>
                <a:gd name="connsiteX21" fmla="*/ 54378 w 295360"/>
                <a:gd name="connsiteY21" fmla="*/ 12281 h 286182"/>
                <a:gd name="connsiteX22" fmla="*/ 49616 w 295360"/>
                <a:gd name="connsiteY22" fmla="*/ 1803 h 286182"/>
                <a:gd name="connsiteX23" fmla="*/ 49616 w 295360"/>
                <a:gd name="connsiteY23" fmla="*/ 1803 h 286182"/>
                <a:gd name="connsiteX24" fmla="*/ 294408 w 295360"/>
                <a:gd name="connsiteY24" fmla="*/ 161823 h 286182"/>
                <a:gd name="connsiteX25" fmla="*/ 291551 w 295360"/>
                <a:gd name="connsiteY25" fmla="*/ 161823 h 286182"/>
                <a:gd name="connsiteX26" fmla="*/ 222018 w 295360"/>
                <a:gd name="connsiteY26" fmla="*/ 161823 h 286182"/>
                <a:gd name="connsiteX27" fmla="*/ 144866 w 295360"/>
                <a:gd name="connsiteY27" fmla="*/ 158013 h 286182"/>
                <a:gd name="connsiteX28" fmla="*/ 130578 w 295360"/>
                <a:gd name="connsiteY28" fmla="*/ 136106 h 286182"/>
                <a:gd name="connsiteX29" fmla="*/ 129626 w 295360"/>
                <a:gd name="connsiteY29" fmla="*/ 135153 h 286182"/>
                <a:gd name="connsiteX30" fmla="*/ 129626 w 295360"/>
                <a:gd name="connsiteY30" fmla="*/ 146583 h 286182"/>
                <a:gd name="connsiteX31" fmla="*/ 125816 w 295360"/>
                <a:gd name="connsiteY31" fmla="*/ 180873 h 286182"/>
                <a:gd name="connsiteX32" fmla="*/ 110576 w 295360"/>
                <a:gd name="connsiteY32" fmla="*/ 217068 h 286182"/>
                <a:gd name="connsiteX33" fmla="*/ 88668 w 295360"/>
                <a:gd name="connsiteY33" fmla="*/ 258978 h 286182"/>
                <a:gd name="connsiteX34" fmla="*/ 114386 w 295360"/>
                <a:gd name="connsiteY34" fmla="*/ 275171 h 286182"/>
                <a:gd name="connsiteX35" fmla="*/ 115338 w 295360"/>
                <a:gd name="connsiteY35" fmla="*/ 279933 h 286182"/>
                <a:gd name="connsiteX36" fmla="*/ 158201 w 295360"/>
                <a:gd name="connsiteY36" fmla="*/ 280886 h 286182"/>
                <a:gd name="connsiteX37" fmla="*/ 295361 w 295360"/>
                <a:gd name="connsiteY37" fmla="*/ 280886 h 286182"/>
                <a:gd name="connsiteX38" fmla="*/ 294408 w 295360"/>
                <a:gd name="connsiteY38" fmla="*/ 161823 h 28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5360" h="286182">
                  <a:moveTo>
                    <a:pt x="49616" y="1803"/>
                  </a:moveTo>
                  <a:lnTo>
                    <a:pt x="49616" y="1803"/>
                  </a:lnTo>
                  <a:lnTo>
                    <a:pt x="49616" y="1803"/>
                  </a:lnTo>
                  <a:lnTo>
                    <a:pt x="49616" y="1803"/>
                  </a:lnTo>
                  <a:lnTo>
                    <a:pt x="49616" y="1803"/>
                  </a:lnTo>
                  <a:close/>
                  <a:moveTo>
                    <a:pt x="49616" y="1803"/>
                  </a:moveTo>
                  <a:lnTo>
                    <a:pt x="49616" y="1803"/>
                  </a:lnTo>
                  <a:cubicBezTo>
                    <a:pt x="43901" y="851"/>
                    <a:pt x="38186" y="2756"/>
                    <a:pt x="33423" y="1803"/>
                  </a:cubicBezTo>
                  <a:cubicBezTo>
                    <a:pt x="32471" y="-102"/>
                    <a:pt x="28661" y="-1054"/>
                    <a:pt x="26756" y="1803"/>
                  </a:cubicBezTo>
                  <a:cubicBezTo>
                    <a:pt x="25803" y="4661"/>
                    <a:pt x="23898" y="6566"/>
                    <a:pt x="21993" y="9423"/>
                  </a:cubicBezTo>
                  <a:cubicBezTo>
                    <a:pt x="19136" y="12281"/>
                    <a:pt x="21041" y="17043"/>
                    <a:pt x="20088" y="21806"/>
                  </a:cubicBezTo>
                  <a:cubicBezTo>
                    <a:pt x="20088" y="24663"/>
                    <a:pt x="15326" y="24663"/>
                    <a:pt x="16278" y="28473"/>
                  </a:cubicBezTo>
                  <a:cubicBezTo>
                    <a:pt x="18183" y="33236"/>
                    <a:pt x="11516" y="32283"/>
                    <a:pt x="8658" y="32283"/>
                  </a:cubicBezTo>
                  <a:cubicBezTo>
                    <a:pt x="4848" y="30378"/>
                    <a:pt x="1991" y="33236"/>
                    <a:pt x="1038" y="37046"/>
                  </a:cubicBezTo>
                  <a:cubicBezTo>
                    <a:pt x="-867" y="40856"/>
                    <a:pt x="86" y="46571"/>
                    <a:pt x="1991" y="50381"/>
                  </a:cubicBezTo>
                  <a:cubicBezTo>
                    <a:pt x="4848" y="54191"/>
                    <a:pt x="9611" y="52286"/>
                    <a:pt x="12468" y="54191"/>
                  </a:cubicBezTo>
                  <a:cubicBezTo>
                    <a:pt x="16278" y="55143"/>
                    <a:pt x="20088" y="55143"/>
                    <a:pt x="23898" y="57048"/>
                  </a:cubicBezTo>
                  <a:cubicBezTo>
                    <a:pt x="26756" y="58953"/>
                    <a:pt x="28661" y="56096"/>
                    <a:pt x="29613" y="53238"/>
                  </a:cubicBezTo>
                  <a:cubicBezTo>
                    <a:pt x="30566" y="49428"/>
                    <a:pt x="34376" y="48476"/>
                    <a:pt x="35328" y="44666"/>
                  </a:cubicBezTo>
                  <a:cubicBezTo>
                    <a:pt x="35328" y="41808"/>
                    <a:pt x="35328" y="37998"/>
                    <a:pt x="39138" y="36093"/>
                  </a:cubicBezTo>
                  <a:cubicBezTo>
                    <a:pt x="41996" y="31331"/>
                    <a:pt x="42948" y="27521"/>
                    <a:pt x="46758" y="22758"/>
                  </a:cubicBezTo>
                  <a:cubicBezTo>
                    <a:pt x="48663" y="18948"/>
                    <a:pt x="52473" y="16091"/>
                    <a:pt x="54378" y="12281"/>
                  </a:cubicBezTo>
                  <a:cubicBezTo>
                    <a:pt x="55331" y="8471"/>
                    <a:pt x="52473" y="4661"/>
                    <a:pt x="49616" y="1803"/>
                  </a:cubicBezTo>
                  <a:lnTo>
                    <a:pt x="49616" y="1803"/>
                  </a:lnTo>
                  <a:close/>
                  <a:moveTo>
                    <a:pt x="294408" y="161823"/>
                  </a:moveTo>
                  <a:lnTo>
                    <a:pt x="291551" y="161823"/>
                  </a:lnTo>
                  <a:cubicBezTo>
                    <a:pt x="268691" y="161823"/>
                    <a:pt x="244878" y="161823"/>
                    <a:pt x="222018" y="161823"/>
                  </a:cubicBezTo>
                  <a:cubicBezTo>
                    <a:pt x="198206" y="159918"/>
                    <a:pt x="167726" y="165633"/>
                    <a:pt x="144866" y="158013"/>
                  </a:cubicBezTo>
                  <a:cubicBezTo>
                    <a:pt x="137246" y="156108"/>
                    <a:pt x="132483" y="139916"/>
                    <a:pt x="130578" y="136106"/>
                  </a:cubicBezTo>
                  <a:lnTo>
                    <a:pt x="129626" y="135153"/>
                  </a:lnTo>
                  <a:cubicBezTo>
                    <a:pt x="129626" y="138963"/>
                    <a:pt x="129626" y="142773"/>
                    <a:pt x="129626" y="146583"/>
                  </a:cubicBezTo>
                  <a:cubicBezTo>
                    <a:pt x="125816" y="158013"/>
                    <a:pt x="125816" y="169443"/>
                    <a:pt x="125816" y="180873"/>
                  </a:cubicBezTo>
                  <a:cubicBezTo>
                    <a:pt x="120101" y="192303"/>
                    <a:pt x="112481" y="203733"/>
                    <a:pt x="110576" y="217068"/>
                  </a:cubicBezTo>
                  <a:cubicBezTo>
                    <a:pt x="108671" y="233261"/>
                    <a:pt x="94383" y="243738"/>
                    <a:pt x="88668" y="258978"/>
                  </a:cubicBezTo>
                  <a:cubicBezTo>
                    <a:pt x="97241" y="264693"/>
                    <a:pt x="105813" y="269456"/>
                    <a:pt x="114386" y="275171"/>
                  </a:cubicBezTo>
                  <a:cubicBezTo>
                    <a:pt x="115338" y="277076"/>
                    <a:pt x="115338" y="278981"/>
                    <a:pt x="115338" y="279933"/>
                  </a:cubicBezTo>
                  <a:cubicBezTo>
                    <a:pt x="129626" y="259931"/>
                    <a:pt x="151533" y="299936"/>
                    <a:pt x="158201" y="280886"/>
                  </a:cubicBezTo>
                  <a:cubicBezTo>
                    <a:pt x="203921" y="280886"/>
                    <a:pt x="249641" y="280886"/>
                    <a:pt x="295361" y="280886"/>
                  </a:cubicBezTo>
                  <a:cubicBezTo>
                    <a:pt x="295361" y="240881"/>
                    <a:pt x="295361" y="201828"/>
                    <a:pt x="294408" y="16182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xmlns="" id="{55EAE244-5686-4BA2-801A-A972DC6DC2C2}"/>
                </a:ext>
              </a:extLst>
            </p:cNvPr>
            <p:cNvSpPr/>
            <p:nvPr/>
          </p:nvSpPr>
          <p:spPr>
            <a:xfrm>
              <a:off x="5589533" y="3079734"/>
              <a:ext cx="633245" cy="736469"/>
            </a:xfrm>
            <a:custGeom>
              <a:avLst/>
              <a:gdLst>
                <a:gd name="connsiteX0" fmla="*/ 762000 w 764416"/>
                <a:gd name="connsiteY0" fmla="*/ 22248 h 889022"/>
                <a:gd name="connsiteX1" fmla="*/ 760095 w 764416"/>
                <a:gd name="connsiteY1" fmla="*/ 19390 h 889022"/>
                <a:gd name="connsiteX2" fmla="*/ 754380 w 764416"/>
                <a:gd name="connsiteY2" fmla="*/ 13675 h 889022"/>
                <a:gd name="connsiteX3" fmla="*/ 725805 w 764416"/>
                <a:gd name="connsiteY3" fmla="*/ 13675 h 889022"/>
                <a:gd name="connsiteX4" fmla="*/ 696278 w 764416"/>
                <a:gd name="connsiteY4" fmla="*/ 13675 h 889022"/>
                <a:gd name="connsiteX5" fmla="*/ 661035 w 764416"/>
                <a:gd name="connsiteY5" fmla="*/ 6055 h 889022"/>
                <a:gd name="connsiteX6" fmla="*/ 629603 w 764416"/>
                <a:gd name="connsiteY6" fmla="*/ 7960 h 889022"/>
                <a:gd name="connsiteX7" fmla="*/ 568643 w 764416"/>
                <a:gd name="connsiteY7" fmla="*/ 14628 h 889022"/>
                <a:gd name="connsiteX8" fmla="*/ 547688 w 764416"/>
                <a:gd name="connsiteY8" fmla="*/ 59395 h 889022"/>
                <a:gd name="connsiteX9" fmla="*/ 537210 w 764416"/>
                <a:gd name="connsiteY9" fmla="*/ 107973 h 889022"/>
                <a:gd name="connsiteX10" fmla="*/ 518160 w 764416"/>
                <a:gd name="connsiteY10" fmla="*/ 147978 h 889022"/>
                <a:gd name="connsiteX11" fmla="*/ 516255 w 764416"/>
                <a:gd name="connsiteY11" fmla="*/ 150836 h 889022"/>
                <a:gd name="connsiteX12" fmla="*/ 512445 w 764416"/>
                <a:gd name="connsiteY12" fmla="*/ 189888 h 889022"/>
                <a:gd name="connsiteX13" fmla="*/ 497205 w 764416"/>
                <a:gd name="connsiteY13" fmla="*/ 195603 h 889022"/>
                <a:gd name="connsiteX14" fmla="*/ 434340 w 764416"/>
                <a:gd name="connsiteY14" fmla="*/ 177505 h 889022"/>
                <a:gd name="connsiteX15" fmla="*/ 405765 w 764416"/>
                <a:gd name="connsiteY15" fmla="*/ 171790 h 889022"/>
                <a:gd name="connsiteX16" fmla="*/ 386715 w 764416"/>
                <a:gd name="connsiteY16" fmla="*/ 170838 h 889022"/>
                <a:gd name="connsiteX17" fmla="*/ 377190 w 764416"/>
                <a:gd name="connsiteY17" fmla="*/ 165123 h 889022"/>
                <a:gd name="connsiteX18" fmla="*/ 341948 w 764416"/>
                <a:gd name="connsiteY18" fmla="*/ 155598 h 889022"/>
                <a:gd name="connsiteX19" fmla="*/ 282893 w 764416"/>
                <a:gd name="connsiteY19" fmla="*/ 154646 h 889022"/>
                <a:gd name="connsiteX20" fmla="*/ 222885 w 764416"/>
                <a:gd name="connsiteY20" fmla="*/ 154646 h 889022"/>
                <a:gd name="connsiteX21" fmla="*/ 209550 w 764416"/>
                <a:gd name="connsiteY21" fmla="*/ 195603 h 889022"/>
                <a:gd name="connsiteX22" fmla="*/ 217170 w 764416"/>
                <a:gd name="connsiteY22" fmla="*/ 236561 h 889022"/>
                <a:gd name="connsiteX23" fmla="*/ 220028 w 764416"/>
                <a:gd name="connsiteY23" fmla="*/ 249896 h 889022"/>
                <a:gd name="connsiteX24" fmla="*/ 264795 w 764416"/>
                <a:gd name="connsiteY24" fmla="*/ 235608 h 889022"/>
                <a:gd name="connsiteX25" fmla="*/ 319088 w 764416"/>
                <a:gd name="connsiteY25" fmla="*/ 238465 h 889022"/>
                <a:gd name="connsiteX26" fmla="*/ 340995 w 764416"/>
                <a:gd name="connsiteY26" fmla="*/ 284186 h 889022"/>
                <a:gd name="connsiteX27" fmla="*/ 321945 w 764416"/>
                <a:gd name="connsiteY27" fmla="*/ 318476 h 889022"/>
                <a:gd name="connsiteX28" fmla="*/ 299085 w 764416"/>
                <a:gd name="connsiteY28" fmla="*/ 331810 h 889022"/>
                <a:gd name="connsiteX29" fmla="*/ 287655 w 764416"/>
                <a:gd name="connsiteY29" fmla="*/ 377531 h 889022"/>
                <a:gd name="connsiteX30" fmla="*/ 295275 w 764416"/>
                <a:gd name="connsiteY30" fmla="*/ 400391 h 889022"/>
                <a:gd name="connsiteX31" fmla="*/ 324803 w 764416"/>
                <a:gd name="connsiteY31" fmla="*/ 420393 h 889022"/>
                <a:gd name="connsiteX32" fmla="*/ 340995 w 764416"/>
                <a:gd name="connsiteY32" fmla="*/ 454683 h 889022"/>
                <a:gd name="connsiteX33" fmla="*/ 340995 w 764416"/>
                <a:gd name="connsiteY33" fmla="*/ 503260 h 889022"/>
                <a:gd name="connsiteX34" fmla="*/ 334328 w 764416"/>
                <a:gd name="connsiteY34" fmla="*/ 537551 h 889022"/>
                <a:gd name="connsiteX35" fmla="*/ 335280 w 764416"/>
                <a:gd name="connsiteY35" fmla="*/ 552791 h 889022"/>
                <a:gd name="connsiteX36" fmla="*/ 319088 w 764416"/>
                <a:gd name="connsiteY36" fmla="*/ 577556 h 889022"/>
                <a:gd name="connsiteX37" fmla="*/ 317183 w 764416"/>
                <a:gd name="connsiteY37" fmla="*/ 611846 h 889022"/>
                <a:gd name="connsiteX38" fmla="*/ 288608 w 764416"/>
                <a:gd name="connsiteY38" fmla="*/ 627086 h 889022"/>
                <a:gd name="connsiteX39" fmla="*/ 280035 w 764416"/>
                <a:gd name="connsiteY39" fmla="*/ 608036 h 889022"/>
                <a:gd name="connsiteX40" fmla="*/ 263843 w 764416"/>
                <a:gd name="connsiteY40" fmla="*/ 599463 h 889022"/>
                <a:gd name="connsiteX41" fmla="*/ 223838 w 764416"/>
                <a:gd name="connsiteY41" fmla="*/ 619466 h 889022"/>
                <a:gd name="connsiteX42" fmla="*/ 192405 w 764416"/>
                <a:gd name="connsiteY42" fmla="*/ 612798 h 889022"/>
                <a:gd name="connsiteX43" fmla="*/ 176213 w 764416"/>
                <a:gd name="connsiteY43" fmla="*/ 576603 h 889022"/>
                <a:gd name="connsiteX44" fmla="*/ 139065 w 764416"/>
                <a:gd name="connsiteY44" fmla="*/ 569936 h 889022"/>
                <a:gd name="connsiteX45" fmla="*/ 140970 w 764416"/>
                <a:gd name="connsiteY45" fmla="*/ 592796 h 889022"/>
                <a:gd name="connsiteX46" fmla="*/ 111442 w 764416"/>
                <a:gd name="connsiteY46" fmla="*/ 617561 h 889022"/>
                <a:gd name="connsiteX47" fmla="*/ 68580 w 764416"/>
                <a:gd name="connsiteY47" fmla="*/ 617561 h 889022"/>
                <a:gd name="connsiteX48" fmla="*/ 49530 w 764416"/>
                <a:gd name="connsiteY48" fmla="*/ 622323 h 889022"/>
                <a:gd name="connsiteX49" fmla="*/ 43815 w 764416"/>
                <a:gd name="connsiteY49" fmla="*/ 660423 h 889022"/>
                <a:gd name="connsiteX50" fmla="*/ 60008 w 764416"/>
                <a:gd name="connsiteY50" fmla="*/ 669948 h 889022"/>
                <a:gd name="connsiteX51" fmla="*/ 60008 w 764416"/>
                <a:gd name="connsiteY51" fmla="*/ 688998 h 889022"/>
                <a:gd name="connsiteX52" fmla="*/ 80010 w 764416"/>
                <a:gd name="connsiteY52" fmla="*/ 723288 h 889022"/>
                <a:gd name="connsiteX53" fmla="*/ 80010 w 764416"/>
                <a:gd name="connsiteY53" fmla="*/ 749006 h 889022"/>
                <a:gd name="connsiteX54" fmla="*/ 41910 w 764416"/>
                <a:gd name="connsiteY54" fmla="*/ 731861 h 889022"/>
                <a:gd name="connsiteX55" fmla="*/ 4763 w 764416"/>
                <a:gd name="connsiteY55" fmla="*/ 771866 h 889022"/>
                <a:gd name="connsiteX56" fmla="*/ 0 w 764416"/>
                <a:gd name="connsiteY56" fmla="*/ 781391 h 889022"/>
                <a:gd name="connsiteX57" fmla="*/ 20955 w 764416"/>
                <a:gd name="connsiteY57" fmla="*/ 791868 h 889022"/>
                <a:gd name="connsiteX58" fmla="*/ 49530 w 764416"/>
                <a:gd name="connsiteY58" fmla="*/ 825206 h 889022"/>
                <a:gd name="connsiteX59" fmla="*/ 71438 w 764416"/>
                <a:gd name="connsiteY59" fmla="*/ 850923 h 889022"/>
                <a:gd name="connsiteX60" fmla="*/ 87630 w 764416"/>
                <a:gd name="connsiteY60" fmla="*/ 889023 h 889022"/>
                <a:gd name="connsiteX61" fmla="*/ 88583 w 764416"/>
                <a:gd name="connsiteY61" fmla="*/ 889023 h 889022"/>
                <a:gd name="connsiteX62" fmla="*/ 107633 w 764416"/>
                <a:gd name="connsiteY62" fmla="*/ 872831 h 889022"/>
                <a:gd name="connsiteX63" fmla="*/ 128588 w 764416"/>
                <a:gd name="connsiteY63" fmla="*/ 857591 h 889022"/>
                <a:gd name="connsiteX64" fmla="*/ 163830 w 764416"/>
                <a:gd name="connsiteY64" fmla="*/ 829016 h 889022"/>
                <a:gd name="connsiteX65" fmla="*/ 205740 w 764416"/>
                <a:gd name="connsiteY65" fmla="*/ 843303 h 889022"/>
                <a:gd name="connsiteX66" fmla="*/ 206692 w 764416"/>
                <a:gd name="connsiteY66" fmla="*/ 845208 h 889022"/>
                <a:gd name="connsiteX67" fmla="*/ 231458 w 764416"/>
                <a:gd name="connsiteY67" fmla="*/ 869021 h 889022"/>
                <a:gd name="connsiteX68" fmla="*/ 254317 w 764416"/>
                <a:gd name="connsiteY68" fmla="*/ 861400 h 889022"/>
                <a:gd name="connsiteX69" fmla="*/ 274320 w 764416"/>
                <a:gd name="connsiteY69" fmla="*/ 827111 h 889022"/>
                <a:gd name="connsiteX70" fmla="*/ 300038 w 764416"/>
                <a:gd name="connsiteY70" fmla="*/ 824253 h 889022"/>
                <a:gd name="connsiteX71" fmla="*/ 335280 w 764416"/>
                <a:gd name="connsiteY71" fmla="*/ 819491 h 889022"/>
                <a:gd name="connsiteX72" fmla="*/ 330518 w 764416"/>
                <a:gd name="connsiteY72" fmla="*/ 842350 h 889022"/>
                <a:gd name="connsiteX73" fmla="*/ 343853 w 764416"/>
                <a:gd name="connsiteY73" fmla="*/ 869973 h 889022"/>
                <a:gd name="connsiteX74" fmla="*/ 386715 w 764416"/>
                <a:gd name="connsiteY74" fmla="*/ 849971 h 889022"/>
                <a:gd name="connsiteX75" fmla="*/ 422910 w 764416"/>
                <a:gd name="connsiteY75" fmla="*/ 813775 h 889022"/>
                <a:gd name="connsiteX76" fmla="*/ 442913 w 764416"/>
                <a:gd name="connsiteY76" fmla="*/ 795678 h 889022"/>
                <a:gd name="connsiteX77" fmla="*/ 445770 w 764416"/>
                <a:gd name="connsiteY77" fmla="*/ 793773 h 889022"/>
                <a:gd name="connsiteX78" fmla="*/ 445770 w 764416"/>
                <a:gd name="connsiteY78" fmla="*/ 793773 h 889022"/>
                <a:gd name="connsiteX79" fmla="*/ 448628 w 764416"/>
                <a:gd name="connsiteY79" fmla="*/ 789011 h 889022"/>
                <a:gd name="connsiteX80" fmla="*/ 485775 w 764416"/>
                <a:gd name="connsiteY80" fmla="*/ 773771 h 889022"/>
                <a:gd name="connsiteX81" fmla="*/ 510540 w 764416"/>
                <a:gd name="connsiteY81" fmla="*/ 728050 h 889022"/>
                <a:gd name="connsiteX82" fmla="*/ 514350 w 764416"/>
                <a:gd name="connsiteY82" fmla="*/ 678521 h 889022"/>
                <a:gd name="connsiteX83" fmla="*/ 517207 w 764416"/>
                <a:gd name="connsiteY83" fmla="*/ 631848 h 889022"/>
                <a:gd name="connsiteX84" fmla="*/ 523875 w 764416"/>
                <a:gd name="connsiteY84" fmla="*/ 588033 h 889022"/>
                <a:gd name="connsiteX85" fmla="*/ 562928 w 764416"/>
                <a:gd name="connsiteY85" fmla="*/ 539456 h 889022"/>
                <a:gd name="connsiteX86" fmla="*/ 620078 w 764416"/>
                <a:gd name="connsiteY86" fmla="*/ 482306 h 889022"/>
                <a:gd name="connsiteX87" fmla="*/ 660083 w 764416"/>
                <a:gd name="connsiteY87" fmla="*/ 446110 h 889022"/>
                <a:gd name="connsiteX88" fmla="*/ 672465 w 764416"/>
                <a:gd name="connsiteY88" fmla="*/ 382293 h 889022"/>
                <a:gd name="connsiteX89" fmla="*/ 695325 w 764416"/>
                <a:gd name="connsiteY89" fmla="*/ 332763 h 889022"/>
                <a:gd name="connsiteX90" fmla="*/ 686753 w 764416"/>
                <a:gd name="connsiteY90" fmla="*/ 283233 h 889022"/>
                <a:gd name="connsiteX91" fmla="*/ 698183 w 764416"/>
                <a:gd name="connsiteY91" fmla="*/ 241323 h 889022"/>
                <a:gd name="connsiteX92" fmla="*/ 705803 w 764416"/>
                <a:gd name="connsiteY92" fmla="*/ 196555 h 889022"/>
                <a:gd name="connsiteX93" fmla="*/ 719138 w 764416"/>
                <a:gd name="connsiteY93" fmla="*/ 131786 h 889022"/>
                <a:gd name="connsiteX94" fmla="*/ 743903 w 764416"/>
                <a:gd name="connsiteY94" fmla="*/ 82255 h 889022"/>
                <a:gd name="connsiteX95" fmla="*/ 762000 w 764416"/>
                <a:gd name="connsiteY95" fmla="*/ 22248 h 88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64416" h="889022">
                  <a:moveTo>
                    <a:pt x="762000" y="22248"/>
                  </a:moveTo>
                  <a:lnTo>
                    <a:pt x="760095" y="19390"/>
                  </a:lnTo>
                  <a:cubicBezTo>
                    <a:pt x="759143" y="21295"/>
                    <a:pt x="757238" y="20343"/>
                    <a:pt x="754380" y="13675"/>
                  </a:cubicBezTo>
                  <a:cubicBezTo>
                    <a:pt x="749618" y="340"/>
                    <a:pt x="717233" y="14628"/>
                    <a:pt x="725805" y="13675"/>
                  </a:cubicBezTo>
                  <a:cubicBezTo>
                    <a:pt x="718185" y="29868"/>
                    <a:pt x="709613" y="5103"/>
                    <a:pt x="696278" y="13675"/>
                  </a:cubicBezTo>
                  <a:cubicBezTo>
                    <a:pt x="682943" y="16533"/>
                    <a:pt x="675323" y="340"/>
                    <a:pt x="661035" y="6055"/>
                  </a:cubicBezTo>
                  <a:cubicBezTo>
                    <a:pt x="649605" y="-4422"/>
                    <a:pt x="640080" y="340"/>
                    <a:pt x="629603" y="7960"/>
                  </a:cubicBezTo>
                  <a:cubicBezTo>
                    <a:pt x="609600" y="11770"/>
                    <a:pt x="588645" y="17485"/>
                    <a:pt x="568643" y="14628"/>
                  </a:cubicBezTo>
                  <a:cubicBezTo>
                    <a:pt x="549593" y="18438"/>
                    <a:pt x="550545" y="46060"/>
                    <a:pt x="547688" y="59395"/>
                  </a:cubicBezTo>
                  <a:cubicBezTo>
                    <a:pt x="543878" y="76540"/>
                    <a:pt x="549593" y="93686"/>
                    <a:pt x="537210" y="107973"/>
                  </a:cubicBezTo>
                  <a:cubicBezTo>
                    <a:pt x="530543" y="121308"/>
                    <a:pt x="525780" y="135596"/>
                    <a:pt x="518160" y="147978"/>
                  </a:cubicBezTo>
                  <a:cubicBezTo>
                    <a:pt x="517207" y="148930"/>
                    <a:pt x="517207" y="149883"/>
                    <a:pt x="516255" y="150836"/>
                  </a:cubicBezTo>
                  <a:cubicBezTo>
                    <a:pt x="497205" y="151788"/>
                    <a:pt x="505778" y="178458"/>
                    <a:pt x="512445" y="189888"/>
                  </a:cubicBezTo>
                  <a:cubicBezTo>
                    <a:pt x="516255" y="203223"/>
                    <a:pt x="499110" y="207986"/>
                    <a:pt x="497205" y="195603"/>
                  </a:cubicBezTo>
                  <a:cubicBezTo>
                    <a:pt x="478155" y="186078"/>
                    <a:pt x="457200" y="167980"/>
                    <a:pt x="434340" y="177505"/>
                  </a:cubicBezTo>
                  <a:cubicBezTo>
                    <a:pt x="423863" y="179411"/>
                    <a:pt x="418148" y="159408"/>
                    <a:pt x="405765" y="171790"/>
                  </a:cubicBezTo>
                  <a:cubicBezTo>
                    <a:pt x="400050" y="170838"/>
                    <a:pt x="390525" y="170838"/>
                    <a:pt x="386715" y="170838"/>
                  </a:cubicBezTo>
                  <a:cubicBezTo>
                    <a:pt x="386715" y="164171"/>
                    <a:pt x="382905" y="157503"/>
                    <a:pt x="377190" y="165123"/>
                  </a:cubicBezTo>
                  <a:cubicBezTo>
                    <a:pt x="364807" y="160361"/>
                    <a:pt x="356235" y="147978"/>
                    <a:pt x="341948" y="155598"/>
                  </a:cubicBezTo>
                  <a:cubicBezTo>
                    <a:pt x="321945" y="152740"/>
                    <a:pt x="302895" y="155598"/>
                    <a:pt x="282893" y="154646"/>
                  </a:cubicBezTo>
                  <a:cubicBezTo>
                    <a:pt x="262890" y="154646"/>
                    <a:pt x="242888" y="154646"/>
                    <a:pt x="222885" y="154646"/>
                  </a:cubicBezTo>
                  <a:cubicBezTo>
                    <a:pt x="221933" y="169886"/>
                    <a:pt x="208598" y="179411"/>
                    <a:pt x="209550" y="195603"/>
                  </a:cubicBezTo>
                  <a:cubicBezTo>
                    <a:pt x="200025" y="210843"/>
                    <a:pt x="216217" y="222273"/>
                    <a:pt x="217170" y="236561"/>
                  </a:cubicBezTo>
                  <a:cubicBezTo>
                    <a:pt x="213360" y="244180"/>
                    <a:pt x="205740" y="252753"/>
                    <a:pt x="220028" y="249896"/>
                  </a:cubicBezTo>
                  <a:cubicBezTo>
                    <a:pt x="234315" y="240371"/>
                    <a:pt x="250508" y="247038"/>
                    <a:pt x="264795" y="235608"/>
                  </a:cubicBezTo>
                  <a:cubicBezTo>
                    <a:pt x="280035" y="224178"/>
                    <a:pt x="302895" y="233703"/>
                    <a:pt x="319088" y="238465"/>
                  </a:cubicBezTo>
                  <a:cubicBezTo>
                    <a:pt x="320993" y="255611"/>
                    <a:pt x="333375" y="269898"/>
                    <a:pt x="340995" y="284186"/>
                  </a:cubicBezTo>
                  <a:cubicBezTo>
                    <a:pt x="340995" y="296568"/>
                    <a:pt x="327660" y="306093"/>
                    <a:pt x="321945" y="318476"/>
                  </a:cubicBezTo>
                  <a:cubicBezTo>
                    <a:pt x="312420" y="321333"/>
                    <a:pt x="297180" y="316571"/>
                    <a:pt x="299085" y="331810"/>
                  </a:cubicBezTo>
                  <a:cubicBezTo>
                    <a:pt x="280988" y="340383"/>
                    <a:pt x="280035" y="361338"/>
                    <a:pt x="287655" y="377531"/>
                  </a:cubicBezTo>
                  <a:cubicBezTo>
                    <a:pt x="277178" y="387056"/>
                    <a:pt x="276225" y="407058"/>
                    <a:pt x="295275" y="400391"/>
                  </a:cubicBezTo>
                  <a:cubicBezTo>
                    <a:pt x="312420" y="397533"/>
                    <a:pt x="306705" y="427060"/>
                    <a:pt x="324803" y="420393"/>
                  </a:cubicBezTo>
                  <a:cubicBezTo>
                    <a:pt x="341948" y="422298"/>
                    <a:pt x="349568" y="440396"/>
                    <a:pt x="340995" y="454683"/>
                  </a:cubicBezTo>
                  <a:cubicBezTo>
                    <a:pt x="335280" y="470876"/>
                    <a:pt x="336233" y="487068"/>
                    <a:pt x="340995" y="503260"/>
                  </a:cubicBezTo>
                  <a:cubicBezTo>
                    <a:pt x="339090" y="515643"/>
                    <a:pt x="345757" y="529931"/>
                    <a:pt x="334328" y="537551"/>
                  </a:cubicBezTo>
                  <a:cubicBezTo>
                    <a:pt x="331470" y="545171"/>
                    <a:pt x="343853" y="546123"/>
                    <a:pt x="335280" y="552791"/>
                  </a:cubicBezTo>
                  <a:cubicBezTo>
                    <a:pt x="340043" y="568031"/>
                    <a:pt x="328613" y="570888"/>
                    <a:pt x="319088" y="577556"/>
                  </a:cubicBezTo>
                  <a:cubicBezTo>
                    <a:pt x="324803" y="591843"/>
                    <a:pt x="300038" y="602321"/>
                    <a:pt x="317183" y="611846"/>
                  </a:cubicBezTo>
                  <a:cubicBezTo>
                    <a:pt x="308610" y="617561"/>
                    <a:pt x="302895" y="634706"/>
                    <a:pt x="288608" y="627086"/>
                  </a:cubicBezTo>
                  <a:cubicBezTo>
                    <a:pt x="269558" y="631848"/>
                    <a:pt x="292418" y="612798"/>
                    <a:pt x="280035" y="608036"/>
                  </a:cubicBezTo>
                  <a:cubicBezTo>
                    <a:pt x="277178" y="598511"/>
                    <a:pt x="267653" y="578508"/>
                    <a:pt x="263843" y="599463"/>
                  </a:cubicBezTo>
                  <a:cubicBezTo>
                    <a:pt x="253365" y="609941"/>
                    <a:pt x="240983" y="628991"/>
                    <a:pt x="223838" y="619466"/>
                  </a:cubicBezTo>
                  <a:cubicBezTo>
                    <a:pt x="214313" y="616608"/>
                    <a:pt x="195263" y="612798"/>
                    <a:pt x="192405" y="612798"/>
                  </a:cubicBezTo>
                  <a:cubicBezTo>
                    <a:pt x="194310" y="598511"/>
                    <a:pt x="176213" y="592796"/>
                    <a:pt x="176213" y="576603"/>
                  </a:cubicBezTo>
                  <a:cubicBezTo>
                    <a:pt x="168592" y="561363"/>
                    <a:pt x="147638" y="555648"/>
                    <a:pt x="139065" y="569936"/>
                  </a:cubicBezTo>
                  <a:cubicBezTo>
                    <a:pt x="125730" y="570888"/>
                    <a:pt x="146685" y="595653"/>
                    <a:pt x="140970" y="592796"/>
                  </a:cubicBezTo>
                  <a:cubicBezTo>
                    <a:pt x="143828" y="612798"/>
                    <a:pt x="126683" y="616608"/>
                    <a:pt x="111442" y="617561"/>
                  </a:cubicBezTo>
                  <a:cubicBezTo>
                    <a:pt x="95250" y="627086"/>
                    <a:pt x="83820" y="604225"/>
                    <a:pt x="68580" y="617561"/>
                  </a:cubicBezTo>
                  <a:cubicBezTo>
                    <a:pt x="61913" y="621371"/>
                    <a:pt x="43815" y="603273"/>
                    <a:pt x="49530" y="622323"/>
                  </a:cubicBezTo>
                  <a:cubicBezTo>
                    <a:pt x="53340" y="635658"/>
                    <a:pt x="56197" y="648993"/>
                    <a:pt x="43815" y="660423"/>
                  </a:cubicBezTo>
                  <a:cubicBezTo>
                    <a:pt x="42863" y="670900"/>
                    <a:pt x="57150" y="656613"/>
                    <a:pt x="60008" y="669948"/>
                  </a:cubicBezTo>
                  <a:cubicBezTo>
                    <a:pt x="68580" y="676616"/>
                    <a:pt x="71438" y="684236"/>
                    <a:pt x="60008" y="688998"/>
                  </a:cubicBezTo>
                  <a:cubicBezTo>
                    <a:pt x="55245" y="708048"/>
                    <a:pt x="100965" y="705191"/>
                    <a:pt x="80010" y="723288"/>
                  </a:cubicBezTo>
                  <a:cubicBezTo>
                    <a:pt x="72390" y="729956"/>
                    <a:pt x="78105" y="746148"/>
                    <a:pt x="80010" y="749006"/>
                  </a:cubicBezTo>
                  <a:cubicBezTo>
                    <a:pt x="62865" y="760436"/>
                    <a:pt x="54292" y="738528"/>
                    <a:pt x="41910" y="731861"/>
                  </a:cubicBezTo>
                  <a:cubicBezTo>
                    <a:pt x="25718" y="741386"/>
                    <a:pt x="6668" y="749006"/>
                    <a:pt x="4763" y="771866"/>
                  </a:cubicBezTo>
                  <a:lnTo>
                    <a:pt x="0" y="781391"/>
                  </a:lnTo>
                  <a:cubicBezTo>
                    <a:pt x="6668" y="785200"/>
                    <a:pt x="15240" y="787106"/>
                    <a:pt x="20955" y="791868"/>
                  </a:cubicBezTo>
                  <a:cubicBezTo>
                    <a:pt x="28575" y="804250"/>
                    <a:pt x="38100" y="815681"/>
                    <a:pt x="49530" y="825206"/>
                  </a:cubicBezTo>
                  <a:cubicBezTo>
                    <a:pt x="58103" y="832825"/>
                    <a:pt x="65723" y="841398"/>
                    <a:pt x="71438" y="850923"/>
                  </a:cubicBezTo>
                  <a:cubicBezTo>
                    <a:pt x="76200" y="864258"/>
                    <a:pt x="81915" y="876641"/>
                    <a:pt x="87630" y="889023"/>
                  </a:cubicBezTo>
                  <a:lnTo>
                    <a:pt x="88583" y="889023"/>
                  </a:lnTo>
                  <a:cubicBezTo>
                    <a:pt x="93345" y="885213"/>
                    <a:pt x="104775" y="879498"/>
                    <a:pt x="107633" y="872831"/>
                  </a:cubicBezTo>
                  <a:cubicBezTo>
                    <a:pt x="109538" y="856638"/>
                    <a:pt x="122873" y="868068"/>
                    <a:pt x="128588" y="857591"/>
                  </a:cubicBezTo>
                  <a:cubicBezTo>
                    <a:pt x="126683" y="834731"/>
                    <a:pt x="159067" y="849018"/>
                    <a:pt x="163830" y="829016"/>
                  </a:cubicBezTo>
                  <a:cubicBezTo>
                    <a:pt x="181928" y="808061"/>
                    <a:pt x="188595" y="855686"/>
                    <a:pt x="205740" y="843303"/>
                  </a:cubicBezTo>
                  <a:cubicBezTo>
                    <a:pt x="205740" y="844256"/>
                    <a:pt x="206692" y="844256"/>
                    <a:pt x="206692" y="845208"/>
                  </a:cubicBezTo>
                  <a:cubicBezTo>
                    <a:pt x="212408" y="855686"/>
                    <a:pt x="225742" y="859496"/>
                    <a:pt x="231458" y="869021"/>
                  </a:cubicBezTo>
                  <a:cubicBezTo>
                    <a:pt x="240983" y="875688"/>
                    <a:pt x="242888" y="855686"/>
                    <a:pt x="254317" y="861400"/>
                  </a:cubicBezTo>
                  <a:cubicBezTo>
                    <a:pt x="273368" y="858543"/>
                    <a:pt x="257175" y="829016"/>
                    <a:pt x="274320" y="827111"/>
                  </a:cubicBezTo>
                  <a:cubicBezTo>
                    <a:pt x="281940" y="837588"/>
                    <a:pt x="292418" y="832825"/>
                    <a:pt x="300038" y="824253"/>
                  </a:cubicBezTo>
                  <a:cubicBezTo>
                    <a:pt x="312420" y="829016"/>
                    <a:pt x="331470" y="800441"/>
                    <a:pt x="335280" y="819491"/>
                  </a:cubicBezTo>
                  <a:cubicBezTo>
                    <a:pt x="347663" y="827111"/>
                    <a:pt x="335280" y="834731"/>
                    <a:pt x="330518" y="842350"/>
                  </a:cubicBezTo>
                  <a:cubicBezTo>
                    <a:pt x="341948" y="849018"/>
                    <a:pt x="326708" y="876641"/>
                    <a:pt x="343853" y="869973"/>
                  </a:cubicBezTo>
                  <a:cubicBezTo>
                    <a:pt x="360998" y="880450"/>
                    <a:pt x="380048" y="869021"/>
                    <a:pt x="386715" y="849971"/>
                  </a:cubicBezTo>
                  <a:cubicBezTo>
                    <a:pt x="401003" y="840446"/>
                    <a:pt x="408623" y="821396"/>
                    <a:pt x="422910" y="813775"/>
                  </a:cubicBezTo>
                  <a:cubicBezTo>
                    <a:pt x="421005" y="809966"/>
                    <a:pt x="432435" y="789963"/>
                    <a:pt x="442913" y="795678"/>
                  </a:cubicBezTo>
                  <a:cubicBezTo>
                    <a:pt x="443865" y="794725"/>
                    <a:pt x="444818" y="793773"/>
                    <a:pt x="445770" y="793773"/>
                  </a:cubicBezTo>
                  <a:cubicBezTo>
                    <a:pt x="445770" y="793773"/>
                    <a:pt x="445770" y="793773"/>
                    <a:pt x="445770" y="793773"/>
                  </a:cubicBezTo>
                  <a:cubicBezTo>
                    <a:pt x="446723" y="791868"/>
                    <a:pt x="447675" y="789963"/>
                    <a:pt x="448628" y="789011"/>
                  </a:cubicBezTo>
                  <a:cubicBezTo>
                    <a:pt x="459105" y="779486"/>
                    <a:pt x="478155" y="786153"/>
                    <a:pt x="485775" y="773771"/>
                  </a:cubicBezTo>
                  <a:cubicBezTo>
                    <a:pt x="494348" y="758531"/>
                    <a:pt x="501015" y="743291"/>
                    <a:pt x="510540" y="728050"/>
                  </a:cubicBezTo>
                  <a:cubicBezTo>
                    <a:pt x="521970" y="713763"/>
                    <a:pt x="511493" y="695666"/>
                    <a:pt x="514350" y="678521"/>
                  </a:cubicBezTo>
                  <a:cubicBezTo>
                    <a:pt x="510540" y="662328"/>
                    <a:pt x="521970" y="648041"/>
                    <a:pt x="517207" y="631848"/>
                  </a:cubicBezTo>
                  <a:cubicBezTo>
                    <a:pt x="513398" y="617561"/>
                    <a:pt x="508635" y="596606"/>
                    <a:pt x="523875" y="588033"/>
                  </a:cubicBezTo>
                  <a:cubicBezTo>
                    <a:pt x="541973" y="576603"/>
                    <a:pt x="554355" y="559458"/>
                    <a:pt x="562928" y="539456"/>
                  </a:cubicBezTo>
                  <a:cubicBezTo>
                    <a:pt x="570548" y="512785"/>
                    <a:pt x="591503" y="487068"/>
                    <a:pt x="620078" y="482306"/>
                  </a:cubicBezTo>
                  <a:cubicBezTo>
                    <a:pt x="638175" y="476591"/>
                    <a:pt x="647700" y="458493"/>
                    <a:pt x="660083" y="446110"/>
                  </a:cubicBezTo>
                  <a:cubicBezTo>
                    <a:pt x="680085" y="428966"/>
                    <a:pt x="664845" y="403248"/>
                    <a:pt x="672465" y="382293"/>
                  </a:cubicBezTo>
                  <a:cubicBezTo>
                    <a:pt x="673418" y="362291"/>
                    <a:pt x="688658" y="349908"/>
                    <a:pt x="695325" y="332763"/>
                  </a:cubicBezTo>
                  <a:cubicBezTo>
                    <a:pt x="684848" y="317523"/>
                    <a:pt x="690563" y="300378"/>
                    <a:pt x="686753" y="283233"/>
                  </a:cubicBezTo>
                  <a:cubicBezTo>
                    <a:pt x="682943" y="267993"/>
                    <a:pt x="697230" y="256563"/>
                    <a:pt x="698183" y="241323"/>
                  </a:cubicBezTo>
                  <a:cubicBezTo>
                    <a:pt x="704850" y="227036"/>
                    <a:pt x="709613" y="211796"/>
                    <a:pt x="705803" y="196555"/>
                  </a:cubicBezTo>
                  <a:cubicBezTo>
                    <a:pt x="707708" y="174648"/>
                    <a:pt x="702945" y="148930"/>
                    <a:pt x="719138" y="131786"/>
                  </a:cubicBezTo>
                  <a:cubicBezTo>
                    <a:pt x="725805" y="114640"/>
                    <a:pt x="741045" y="102258"/>
                    <a:pt x="743903" y="82255"/>
                  </a:cubicBezTo>
                  <a:cubicBezTo>
                    <a:pt x="754380" y="62253"/>
                    <a:pt x="770573" y="45108"/>
                    <a:pt x="762000" y="22248"/>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0" name="Forme libre : forme 59">
              <a:extLst>
                <a:ext uri="{FF2B5EF4-FFF2-40B4-BE49-F238E27FC236}">
                  <a16:creationId xmlns:a16="http://schemas.microsoft.com/office/drawing/2014/main" xmlns="" id="{8BC437FF-9B83-45FE-8F4E-E4199A8B0E23}"/>
                </a:ext>
              </a:extLst>
            </p:cNvPr>
            <p:cNvSpPr/>
            <p:nvPr/>
          </p:nvSpPr>
          <p:spPr>
            <a:xfrm>
              <a:off x="5944393" y="3738876"/>
              <a:ext cx="13629" cy="13414"/>
            </a:xfrm>
            <a:custGeom>
              <a:avLst/>
              <a:gdLst>
                <a:gd name="connsiteX0" fmla="*/ 12642 w 16452"/>
                <a:gd name="connsiteY0" fmla="*/ 0 h 16192"/>
                <a:gd name="connsiteX1" fmla="*/ 9785 w 16452"/>
                <a:gd name="connsiteY1" fmla="*/ 952 h 16192"/>
                <a:gd name="connsiteX2" fmla="*/ 6927 w 16452"/>
                <a:gd name="connsiteY2" fmla="*/ 2857 h 16192"/>
                <a:gd name="connsiteX3" fmla="*/ 5022 w 16452"/>
                <a:gd name="connsiteY3" fmla="*/ 6667 h 16192"/>
                <a:gd name="connsiteX4" fmla="*/ 3117 w 16452"/>
                <a:gd name="connsiteY4" fmla="*/ 8572 h 16192"/>
                <a:gd name="connsiteX5" fmla="*/ 260 w 16452"/>
                <a:gd name="connsiteY5" fmla="*/ 12382 h 16192"/>
                <a:gd name="connsiteX6" fmla="*/ 2165 w 16452"/>
                <a:gd name="connsiteY6" fmla="*/ 14288 h 16192"/>
                <a:gd name="connsiteX7" fmla="*/ 7880 w 16452"/>
                <a:gd name="connsiteY7" fmla="*/ 16192 h 16192"/>
                <a:gd name="connsiteX8" fmla="*/ 10737 w 16452"/>
                <a:gd name="connsiteY8" fmla="*/ 15240 h 16192"/>
                <a:gd name="connsiteX9" fmla="*/ 13595 w 16452"/>
                <a:gd name="connsiteY9" fmla="*/ 13335 h 16192"/>
                <a:gd name="connsiteX10" fmla="*/ 16452 w 16452"/>
                <a:gd name="connsiteY10" fmla="*/ 8572 h 16192"/>
                <a:gd name="connsiteX11" fmla="*/ 16452 w 16452"/>
                <a:gd name="connsiteY11" fmla="*/ 3810 h 16192"/>
                <a:gd name="connsiteX12" fmla="*/ 15500 w 16452"/>
                <a:gd name="connsiteY12" fmla="*/ 1905 h 16192"/>
                <a:gd name="connsiteX13" fmla="*/ 12642 w 16452"/>
                <a:gd name="connsiteY13" fmla="*/ 0 h 1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 h="16192">
                  <a:moveTo>
                    <a:pt x="12642" y="0"/>
                  </a:moveTo>
                  <a:cubicBezTo>
                    <a:pt x="11690" y="0"/>
                    <a:pt x="10737" y="0"/>
                    <a:pt x="9785" y="952"/>
                  </a:cubicBezTo>
                  <a:cubicBezTo>
                    <a:pt x="8832" y="1905"/>
                    <a:pt x="8832" y="2857"/>
                    <a:pt x="6927" y="2857"/>
                  </a:cubicBezTo>
                  <a:cubicBezTo>
                    <a:pt x="5022" y="2857"/>
                    <a:pt x="5975" y="5715"/>
                    <a:pt x="5022" y="6667"/>
                  </a:cubicBezTo>
                  <a:cubicBezTo>
                    <a:pt x="4070" y="7620"/>
                    <a:pt x="3117" y="7620"/>
                    <a:pt x="3117" y="8572"/>
                  </a:cubicBezTo>
                  <a:cubicBezTo>
                    <a:pt x="3117" y="10477"/>
                    <a:pt x="260" y="11430"/>
                    <a:pt x="260" y="12382"/>
                  </a:cubicBezTo>
                  <a:cubicBezTo>
                    <a:pt x="-693" y="13335"/>
                    <a:pt x="1212" y="14288"/>
                    <a:pt x="2165" y="14288"/>
                  </a:cubicBezTo>
                  <a:cubicBezTo>
                    <a:pt x="4070" y="14288"/>
                    <a:pt x="5975" y="14288"/>
                    <a:pt x="7880" y="16192"/>
                  </a:cubicBezTo>
                  <a:cubicBezTo>
                    <a:pt x="8832" y="16192"/>
                    <a:pt x="10737" y="16192"/>
                    <a:pt x="10737" y="15240"/>
                  </a:cubicBezTo>
                  <a:cubicBezTo>
                    <a:pt x="11690" y="14288"/>
                    <a:pt x="12642" y="14288"/>
                    <a:pt x="13595" y="13335"/>
                  </a:cubicBezTo>
                  <a:cubicBezTo>
                    <a:pt x="14547" y="11430"/>
                    <a:pt x="15500" y="10477"/>
                    <a:pt x="16452" y="8572"/>
                  </a:cubicBezTo>
                  <a:cubicBezTo>
                    <a:pt x="16452" y="6667"/>
                    <a:pt x="16452" y="4763"/>
                    <a:pt x="16452" y="3810"/>
                  </a:cubicBezTo>
                  <a:cubicBezTo>
                    <a:pt x="16452" y="2857"/>
                    <a:pt x="16452" y="2857"/>
                    <a:pt x="15500" y="1905"/>
                  </a:cubicBezTo>
                  <a:cubicBezTo>
                    <a:pt x="14547" y="952"/>
                    <a:pt x="13595" y="0"/>
                    <a:pt x="12642" y="0"/>
                  </a:cubicBezTo>
                  <a:close/>
                </a:path>
              </a:pathLst>
            </a:custGeom>
            <a:solidFill>
              <a:schemeClr val="accent1"/>
            </a:solidFill>
            <a:ln w="6350" cap="flat">
              <a:solidFill>
                <a:schemeClr val="accent1"/>
              </a:solidFill>
              <a:prstDash val="solid"/>
              <a:miter/>
            </a:ln>
          </p:spPr>
          <p:txBody>
            <a:bodyPr rtlCol="0" anchor="ctr"/>
            <a:lstStyle/>
            <a:p>
              <a:endParaRPr lang="fr-FR"/>
            </a:p>
          </p:txBody>
        </p:sp>
        <p:pic>
          <p:nvPicPr>
            <p:cNvPr id="29" name="Graphique 28">
              <a:extLst>
                <a:ext uri="{FF2B5EF4-FFF2-40B4-BE49-F238E27FC236}">
                  <a16:creationId xmlns:a16="http://schemas.microsoft.com/office/drawing/2014/main" xmlns="" id="{580676C9-1003-4860-9675-B5422DEAFE78}"/>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5232618" y="3219150"/>
              <a:ext cx="86796" cy="142030"/>
            </a:xfrm>
            <a:prstGeom prst="rect">
              <a:avLst/>
            </a:prstGeom>
          </p:spPr>
        </p:pic>
        <p:sp>
          <p:nvSpPr>
            <p:cNvPr id="30" name="Forme libre : forme 29">
              <a:extLst>
                <a:ext uri="{FF2B5EF4-FFF2-40B4-BE49-F238E27FC236}">
                  <a16:creationId xmlns:a16="http://schemas.microsoft.com/office/drawing/2014/main" xmlns="" id="{4FEA824F-A8AD-475C-BA95-1EE140D24FBA}"/>
                </a:ext>
              </a:extLst>
            </p:cNvPr>
            <p:cNvSpPr/>
            <p:nvPr/>
          </p:nvSpPr>
          <p:spPr>
            <a:xfrm>
              <a:off x="6677027" y="2347350"/>
              <a:ext cx="981612" cy="739758"/>
            </a:xfrm>
            <a:custGeom>
              <a:avLst/>
              <a:gdLst>
                <a:gd name="connsiteX0" fmla="*/ 1184910 w 1184944"/>
                <a:gd name="connsiteY0" fmla="*/ 776682 h 892992"/>
                <a:gd name="connsiteX1" fmla="*/ 1178243 w 1184944"/>
                <a:gd name="connsiteY1" fmla="*/ 779540 h 892992"/>
                <a:gd name="connsiteX2" fmla="*/ 1155383 w 1184944"/>
                <a:gd name="connsiteY2" fmla="*/ 779540 h 892992"/>
                <a:gd name="connsiteX3" fmla="*/ 1149668 w 1184944"/>
                <a:gd name="connsiteY3" fmla="*/ 779540 h 892992"/>
                <a:gd name="connsiteX4" fmla="*/ 1138237 w 1184944"/>
                <a:gd name="connsiteY4" fmla="*/ 758585 h 892992"/>
                <a:gd name="connsiteX5" fmla="*/ 1126808 w 1184944"/>
                <a:gd name="connsiteY5" fmla="*/ 739535 h 892992"/>
                <a:gd name="connsiteX6" fmla="*/ 1088708 w 1184944"/>
                <a:gd name="connsiteY6" fmla="*/ 751917 h 892992"/>
                <a:gd name="connsiteX7" fmla="*/ 1033462 w 1184944"/>
                <a:gd name="connsiteY7" fmla="*/ 780492 h 892992"/>
                <a:gd name="connsiteX8" fmla="*/ 995362 w 1184944"/>
                <a:gd name="connsiteY8" fmla="*/ 820497 h 892992"/>
                <a:gd name="connsiteX9" fmla="*/ 968693 w 1184944"/>
                <a:gd name="connsiteY9" fmla="*/ 848120 h 892992"/>
                <a:gd name="connsiteX10" fmla="*/ 914400 w 1184944"/>
                <a:gd name="connsiteY10" fmla="*/ 867170 h 892992"/>
                <a:gd name="connsiteX11" fmla="*/ 873443 w 1184944"/>
                <a:gd name="connsiteY11" fmla="*/ 868122 h 892992"/>
                <a:gd name="connsiteX12" fmla="*/ 817245 w 1184944"/>
                <a:gd name="connsiteY12" fmla="*/ 891935 h 892992"/>
                <a:gd name="connsiteX13" fmla="*/ 788670 w 1184944"/>
                <a:gd name="connsiteY13" fmla="*/ 874790 h 892992"/>
                <a:gd name="connsiteX14" fmla="*/ 744855 w 1184944"/>
                <a:gd name="connsiteY14" fmla="*/ 876695 h 892992"/>
                <a:gd name="connsiteX15" fmla="*/ 687705 w 1184944"/>
                <a:gd name="connsiteY15" fmla="*/ 886220 h 892992"/>
                <a:gd name="connsiteX16" fmla="*/ 681990 w 1184944"/>
                <a:gd name="connsiteY16" fmla="*/ 891935 h 892992"/>
                <a:gd name="connsiteX17" fmla="*/ 666750 w 1184944"/>
                <a:gd name="connsiteY17" fmla="*/ 881457 h 892992"/>
                <a:gd name="connsiteX18" fmla="*/ 643890 w 1184944"/>
                <a:gd name="connsiteY18" fmla="*/ 856692 h 892992"/>
                <a:gd name="connsiteX19" fmla="*/ 594360 w 1184944"/>
                <a:gd name="connsiteY19" fmla="*/ 821450 h 892992"/>
                <a:gd name="connsiteX20" fmla="*/ 574357 w 1184944"/>
                <a:gd name="connsiteY20" fmla="*/ 803352 h 892992"/>
                <a:gd name="connsiteX21" fmla="*/ 544830 w 1184944"/>
                <a:gd name="connsiteY21" fmla="*/ 776682 h 892992"/>
                <a:gd name="connsiteX22" fmla="*/ 513398 w 1184944"/>
                <a:gd name="connsiteY22" fmla="*/ 808115 h 892992"/>
                <a:gd name="connsiteX23" fmla="*/ 470535 w 1184944"/>
                <a:gd name="connsiteY23" fmla="*/ 790017 h 892992"/>
                <a:gd name="connsiteX24" fmla="*/ 436245 w 1184944"/>
                <a:gd name="connsiteY24" fmla="*/ 816687 h 892992"/>
                <a:gd name="connsiteX25" fmla="*/ 407670 w 1184944"/>
                <a:gd name="connsiteY25" fmla="*/ 803352 h 892992"/>
                <a:gd name="connsiteX26" fmla="*/ 391478 w 1184944"/>
                <a:gd name="connsiteY26" fmla="*/ 789065 h 892992"/>
                <a:gd name="connsiteX27" fmla="*/ 367665 w 1184944"/>
                <a:gd name="connsiteY27" fmla="*/ 766204 h 892992"/>
                <a:gd name="connsiteX28" fmla="*/ 339090 w 1184944"/>
                <a:gd name="connsiteY28" fmla="*/ 743345 h 892992"/>
                <a:gd name="connsiteX29" fmla="*/ 337185 w 1184944"/>
                <a:gd name="connsiteY29" fmla="*/ 740487 h 892992"/>
                <a:gd name="connsiteX30" fmla="*/ 328612 w 1184944"/>
                <a:gd name="connsiteY30" fmla="*/ 726200 h 892992"/>
                <a:gd name="connsiteX31" fmla="*/ 315278 w 1184944"/>
                <a:gd name="connsiteY31" fmla="*/ 681432 h 892992"/>
                <a:gd name="connsiteX32" fmla="*/ 277178 w 1184944"/>
                <a:gd name="connsiteY32" fmla="*/ 653810 h 892992"/>
                <a:gd name="connsiteX33" fmla="*/ 241935 w 1184944"/>
                <a:gd name="connsiteY33" fmla="*/ 634760 h 892992"/>
                <a:gd name="connsiteX34" fmla="*/ 241935 w 1184944"/>
                <a:gd name="connsiteY34" fmla="*/ 624282 h 892992"/>
                <a:gd name="connsiteX35" fmla="*/ 221932 w 1184944"/>
                <a:gd name="connsiteY35" fmla="*/ 589040 h 892992"/>
                <a:gd name="connsiteX36" fmla="*/ 204788 w 1184944"/>
                <a:gd name="connsiteY36" fmla="*/ 561417 h 892992"/>
                <a:gd name="connsiteX37" fmla="*/ 168592 w 1184944"/>
                <a:gd name="connsiteY37" fmla="*/ 527127 h 892992"/>
                <a:gd name="connsiteX38" fmla="*/ 114300 w 1184944"/>
                <a:gd name="connsiteY38" fmla="*/ 493790 h 892992"/>
                <a:gd name="connsiteX39" fmla="*/ 116205 w 1184944"/>
                <a:gd name="connsiteY39" fmla="*/ 469025 h 892992"/>
                <a:gd name="connsiteX40" fmla="*/ 86677 w 1184944"/>
                <a:gd name="connsiteY40" fmla="*/ 443307 h 892992"/>
                <a:gd name="connsiteX41" fmla="*/ 44767 w 1184944"/>
                <a:gd name="connsiteY41" fmla="*/ 419495 h 892992"/>
                <a:gd name="connsiteX42" fmla="*/ 0 w 1184944"/>
                <a:gd name="connsiteY42" fmla="*/ 397587 h 892992"/>
                <a:gd name="connsiteX43" fmla="*/ 9525 w 1184944"/>
                <a:gd name="connsiteY43" fmla="*/ 375680 h 892992"/>
                <a:gd name="connsiteX44" fmla="*/ 9525 w 1184944"/>
                <a:gd name="connsiteY44" fmla="*/ 375680 h 892992"/>
                <a:gd name="connsiteX45" fmla="*/ 29527 w 1184944"/>
                <a:gd name="connsiteY45" fmla="*/ 358535 h 892992"/>
                <a:gd name="connsiteX46" fmla="*/ 42863 w 1184944"/>
                <a:gd name="connsiteY46" fmla="*/ 343295 h 892992"/>
                <a:gd name="connsiteX47" fmla="*/ 39052 w 1184944"/>
                <a:gd name="connsiteY47" fmla="*/ 330912 h 892992"/>
                <a:gd name="connsiteX48" fmla="*/ 41910 w 1184944"/>
                <a:gd name="connsiteY48" fmla="*/ 317577 h 892992"/>
                <a:gd name="connsiteX49" fmla="*/ 45720 w 1184944"/>
                <a:gd name="connsiteY49" fmla="*/ 305195 h 892992"/>
                <a:gd name="connsiteX50" fmla="*/ 44767 w 1184944"/>
                <a:gd name="connsiteY50" fmla="*/ 299480 h 892992"/>
                <a:gd name="connsiteX51" fmla="*/ 55245 w 1184944"/>
                <a:gd name="connsiteY51" fmla="*/ 291860 h 892992"/>
                <a:gd name="connsiteX52" fmla="*/ 59055 w 1184944"/>
                <a:gd name="connsiteY52" fmla="*/ 281382 h 892992"/>
                <a:gd name="connsiteX53" fmla="*/ 57150 w 1184944"/>
                <a:gd name="connsiteY53" fmla="*/ 276620 h 892992"/>
                <a:gd name="connsiteX54" fmla="*/ 57150 w 1184944"/>
                <a:gd name="connsiteY54" fmla="*/ 270905 h 892992"/>
                <a:gd name="connsiteX55" fmla="*/ 56198 w 1184944"/>
                <a:gd name="connsiteY55" fmla="*/ 262332 h 892992"/>
                <a:gd name="connsiteX56" fmla="*/ 62865 w 1184944"/>
                <a:gd name="connsiteY56" fmla="*/ 256617 h 892992"/>
                <a:gd name="connsiteX57" fmla="*/ 68580 w 1184944"/>
                <a:gd name="connsiteY57" fmla="*/ 248997 h 892992"/>
                <a:gd name="connsiteX58" fmla="*/ 78105 w 1184944"/>
                <a:gd name="connsiteY58" fmla="*/ 241377 h 892992"/>
                <a:gd name="connsiteX59" fmla="*/ 81915 w 1184944"/>
                <a:gd name="connsiteY59" fmla="*/ 236615 h 892992"/>
                <a:gd name="connsiteX60" fmla="*/ 83820 w 1184944"/>
                <a:gd name="connsiteY60" fmla="*/ 231852 h 892992"/>
                <a:gd name="connsiteX61" fmla="*/ 85725 w 1184944"/>
                <a:gd name="connsiteY61" fmla="*/ 232805 h 892992"/>
                <a:gd name="connsiteX62" fmla="*/ 87630 w 1184944"/>
                <a:gd name="connsiteY62" fmla="*/ 227090 h 892992"/>
                <a:gd name="connsiteX63" fmla="*/ 88582 w 1184944"/>
                <a:gd name="connsiteY63" fmla="*/ 223280 h 892992"/>
                <a:gd name="connsiteX64" fmla="*/ 86677 w 1184944"/>
                <a:gd name="connsiteY64" fmla="*/ 219470 h 892992"/>
                <a:gd name="connsiteX65" fmla="*/ 91440 w 1184944"/>
                <a:gd name="connsiteY65" fmla="*/ 208040 h 892992"/>
                <a:gd name="connsiteX66" fmla="*/ 93345 w 1184944"/>
                <a:gd name="connsiteY66" fmla="*/ 205182 h 892992"/>
                <a:gd name="connsiteX67" fmla="*/ 95250 w 1184944"/>
                <a:gd name="connsiteY67" fmla="*/ 203277 h 892992"/>
                <a:gd name="connsiteX68" fmla="*/ 100965 w 1184944"/>
                <a:gd name="connsiteY68" fmla="*/ 203277 h 892992"/>
                <a:gd name="connsiteX69" fmla="*/ 102870 w 1184944"/>
                <a:gd name="connsiteY69" fmla="*/ 202325 h 892992"/>
                <a:gd name="connsiteX70" fmla="*/ 113348 w 1184944"/>
                <a:gd name="connsiteY70" fmla="*/ 202325 h 892992"/>
                <a:gd name="connsiteX71" fmla="*/ 131445 w 1184944"/>
                <a:gd name="connsiteY71" fmla="*/ 198515 h 892992"/>
                <a:gd name="connsiteX72" fmla="*/ 138113 w 1184944"/>
                <a:gd name="connsiteY72" fmla="*/ 198515 h 892992"/>
                <a:gd name="connsiteX73" fmla="*/ 146685 w 1184944"/>
                <a:gd name="connsiteY73" fmla="*/ 195657 h 892992"/>
                <a:gd name="connsiteX74" fmla="*/ 152400 w 1184944"/>
                <a:gd name="connsiteY74" fmla="*/ 194705 h 892992"/>
                <a:gd name="connsiteX75" fmla="*/ 156210 w 1184944"/>
                <a:gd name="connsiteY75" fmla="*/ 194705 h 892992"/>
                <a:gd name="connsiteX76" fmla="*/ 161925 w 1184944"/>
                <a:gd name="connsiteY76" fmla="*/ 192800 h 892992"/>
                <a:gd name="connsiteX77" fmla="*/ 164782 w 1184944"/>
                <a:gd name="connsiteY77" fmla="*/ 191847 h 892992"/>
                <a:gd name="connsiteX78" fmla="*/ 176213 w 1184944"/>
                <a:gd name="connsiteY78" fmla="*/ 203277 h 892992"/>
                <a:gd name="connsiteX79" fmla="*/ 180975 w 1184944"/>
                <a:gd name="connsiteY79" fmla="*/ 219470 h 892992"/>
                <a:gd name="connsiteX80" fmla="*/ 195263 w 1184944"/>
                <a:gd name="connsiteY80" fmla="*/ 234710 h 892992"/>
                <a:gd name="connsiteX81" fmla="*/ 206692 w 1184944"/>
                <a:gd name="connsiteY81" fmla="*/ 248997 h 892992"/>
                <a:gd name="connsiteX82" fmla="*/ 231457 w 1184944"/>
                <a:gd name="connsiteY82" fmla="*/ 282335 h 892992"/>
                <a:gd name="connsiteX83" fmla="*/ 251460 w 1184944"/>
                <a:gd name="connsiteY83" fmla="*/ 286145 h 892992"/>
                <a:gd name="connsiteX84" fmla="*/ 277178 w 1184944"/>
                <a:gd name="connsiteY84" fmla="*/ 278525 h 892992"/>
                <a:gd name="connsiteX85" fmla="*/ 331470 w 1184944"/>
                <a:gd name="connsiteY85" fmla="*/ 272810 h 892992"/>
                <a:gd name="connsiteX86" fmla="*/ 360045 w 1184944"/>
                <a:gd name="connsiteY86" fmla="*/ 273762 h 892992"/>
                <a:gd name="connsiteX87" fmla="*/ 376237 w 1184944"/>
                <a:gd name="connsiteY87" fmla="*/ 275667 h 892992"/>
                <a:gd name="connsiteX88" fmla="*/ 386715 w 1184944"/>
                <a:gd name="connsiteY88" fmla="*/ 296622 h 892992"/>
                <a:gd name="connsiteX89" fmla="*/ 405765 w 1184944"/>
                <a:gd name="connsiteY89" fmla="*/ 299480 h 892992"/>
                <a:gd name="connsiteX90" fmla="*/ 461962 w 1184944"/>
                <a:gd name="connsiteY90" fmla="*/ 298527 h 892992"/>
                <a:gd name="connsiteX91" fmla="*/ 471487 w 1184944"/>
                <a:gd name="connsiteY91" fmla="*/ 277572 h 892992"/>
                <a:gd name="connsiteX92" fmla="*/ 487680 w 1184944"/>
                <a:gd name="connsiteY92" fmla="*/ 261380 h 892992"/>
                <a:gd name="connsiteX93" fmla="*/ 506730 w 1184944"/>
                <a:gd name="connsiteY93" fmla="*/ 257570 h 892992"/>
                <a:gd name="connsiteX94" fmla="*/ 537210 w 1184944"/>
                <a:gd name="connsiteY94" fmla="*/ 257570 h 892992"/>
                <a:gd name="connsiteX95" fmla="*/ 536257 w 1184944"/>
                <a:gd name="connsiteY95" fmla="*/ 230900 h 892992"/>
                <a:gd name="connsiteX96" fmla="*/ 543878 w 1184944"/>
                <a:gd name="connsiteY96" fmla="*/ 219470 h 892992"/>
                <a:gd name="connsiteX97" fmla="*/ 562928 w 1184944"/>
                <a:gd name="connsiteY97" fmla="*/ 208992 h 892992"/>
                <a:gd name="connsiteX98" fmla="*/ 582930 w 1184944"/>
                <a:gd name="connsiteY98" fmla="*/ 203277 h 892992"/>
                <a:gd name="connsiteX99" fmla="*/ 602932 w 1184944"/>
                <a:gd name="connsiteY99" fmla="*/ 214707 h 892992"/>
                <a:gd name="connsiteX100" fmla="*/ 622935 w 1184944"/>
                <a:gd name="connsiteY100" fmla="*/ 227090 h 892992"/>
                <a:gd name="connsiteX101" fmla="*/ 659130 w 1184944"/>
                <a:gd name="connsiteY101" fmla="*/ 253760 h 892992"/>
                <a:gd name="connsiteX102" fmla="*/ 671512 w 1184944"/>
                <a:gd name="connsiteY102" fmla="*/ 257570 h 892992"/>
                <a:gd name="connsiteX103" fmla="*/ 689610 w 1184944"/>
                <a:gd name="connsiteY103" fmla="*/ 256617 h 892992"/>
                <a:gd name="connsiteX104" fmla="*/ 710565 w 1184944"/>
                <a:gd name="connsiteY104" fmla="*/ 255665 h 892992"/>
                <a:gd name="connsiteX105" fmla="*/ 721995 w 1184944"/>
                <a:gd name="connsiteY105" fmla="*/ 245187 h 892992"/>
                <a:gd name="connsiteX106" fmla="*/ 771525 w 1184944"/>
                <a:gd name="connsiteY106" fmla="*/ 175655 h 892992"/>
                <a:gd name="connsiteX107" fmla="*/ 781050 w 1184944"/>
                <a:gd name="connsiteY107" fmla="*/ 161367 h 892992"/>
                <a:gd name="connsiteX108" fmla="*/ 797243 w 1184944"/>
                <a:gd name="connsiteY108" fmla="*/ 150890 h 892992"/>
                <a:gd name="connsiteX109" fmla="*/ 812482 w 1184944"/>
                <a:gd name="connsiteY109" fmla="*/ 133745 h 892992"/>
                <a:gd name="connsiteX110" fmla="*/ 824865 w 1184944"/>
                <a:gd name="connsiteY110" fmla="*/ 122315 h 892992"/>
                <a:gd name="connsiteX111" fmla="*/ 814387 w 1184944"/>
                <a:gd name="connsiteY111" fmla="*/ 69927 h 892992"/>
                <a:gd name="connsiteX112" fmla="*/ 807720 w 1184944"/>
                <a:gd name="connsiteY112" fmla="*/ 50877 h 892992"/>
                <a:gd name="connsiteX113" fmla="*/ 783907 w 1184944"/>
                <a:gd name="connsiteY113" fmla="*/ 30875 h 892992"/>
                <a:gd name="connsiteX114" fmla="*/ 828675 w 1184944"/>
                <a:gd name="connsiteY114" fmla="*/ 29922 h 892992"/>
                <a:gd name="connsiteX115" fmla="*/ 845820 w 1184944"/>
                <a:gd name="connsiteY115" fmla="*/ 28969 h 892992"/>
                <a:gd name="connsiteX116" fmla="*/ 846773 w 1184944"/>
                <a:gd name="connsiteY116" fmla="*/ 15635 h 892992"/>
                <a:gd name="connsiteX117" fmla="*/ 845820 w 1184944"/>
                <a:gd name="connsiteY117" fmla="*/ 6110 h 892992"/>
                <a:gd name="connsiteX118" fmla="*/ 844868 w 1184944"/>
                <a:gd name="connsiteY118" fmla="*/ 2300 h 892992"/>
                <a:gd name="connsiteX119" fmla="*/ 847725 w 1184944"/>
                <a:gd name="connsiteY119" fmla="*/ 394 h 892992"/>
                <a:gd name="connsiteX120" fmla="*/ 867728 w 1184944"/>
                <a:gd name="connsiteY120" fmla="*/ 1347 h 892992"/>
                <a:gd name="connsiteX121" fmla="*/ 894398 w 1184944"/>
                <a:gd name="connsiteY121" fmla="*/ 2300 h 892992"/>
                <a:gd name="connsiteX122" fmla="*/ 897255 w 1184944"/>
                <a:gd name="connsiteY122" fmla="*/ 5157 h 892992"/>
                <a:gd name="connsiteX123" fmla="*/ 893445 w 1184944"/>
                <a:gd name="connsiteY123" fmla="*/ 17540 h 892992"/>
                <a:gd name="connsiteX124" fmla="*/ 888682 w 1184944"/>
                <a:gd name="connsiteY124" fmla="*/ 51830 h 892992"/>
                <a:gd name="connsiteX125" fmla="*/ 885825 w 1184944"/>
                <a:gd name="connsiteY125" fmla="*/ 68022 h 892992"/>
                <a:gd name="connsiteX126" fmla="*/ 889635 w 1184944"/>
                <a:gd name="connsiteY126" fmla="*/ 85167 h 892992"/>
                <a:gd name="connsiteX127" fmla="*/ 897255 w 1184944"/>
                <a:gd name="connsiteY127" fmla="*/ 121362 h 892992"/>
                <a:gd name="connsiteX128" fmla="*/ 901065 w 1184944"/>
                <a:gd name="connsiteY128" fmla="*/ 140412 h 892992"/>
                <a:gd name="connsiteX129" fmla="*/ 898207 w 1184944"/>
                <a:gd name="connsiteY129" fmla="*/ 154700 h 892992"/>
                <a:gd name="connsiteX130" fmla="*/ 918210 w 1184944"/>
                <a:gd name="connsiteY130" fmla="*/ 159462 h 892992"/>
                <a:gd name="connsiteX131" fmla="*/ 935355 w 1184944"/>
                <a:gd name="connsiteY131" fmla="*/ 173750 h 892992"/>
                <a:gd name="connsiteX132" fmla="*/ 952500 w 1184944"/>
                <a:gd name="connsiteY132" fmla="*/ 190895 h 892992"/>
                <a:gd name="connsiteX133" fmla="*/ 966787 w 1184944"/>
                <a:gd name="connsiteY133" fmla="*/ 209945 h 892992"/>
                <a:gd name="connsiteX134" fmla="*/ 970598 w 1184944"/>
                <a:gd name="connsiteY134" fmla="*/ 212802 h 892992"/>
                <a:gd name="connsiteX135" fmla="*/ 975360 w 1184944"/>
                <a:gd name="connsiteY135" fmla="*/ 214707 h 892992"/>
                <a:gd name="connsiteX136" fmla="*/ 977265 w 1184944"/>
                <a:gd name="connsiteY136" fmla="*/ 221375 h 892992"/>
                <a:gd name="connsiteX137" fmla="*/ 979170 w 1184944"/>
                <a:gd name="connsiteY137" fmla="*/ 228995 h 892992"/>
                <a:gd name="connsiteX138" fmla="*/ 977265 w 1184944"/>
                <a:gd name="connsiteY138" fmla="*/ 248045 h 892992"/>
                <a:gd name="connsiteX139" fmla="*/ 973455 w 1184944"/>
                <a:gd name="connsiteY139" fmla="*/ 253760 h 892992"/>
                <a:gd name="connsiteX140" fmla="*/ 971550 w 1184944"/>
                <a:gd name="connsiteY140" fmla="*/ 260427 h 892992"/>
                <a:gd name="connsiteX141" fmla="*/ 971550 w 1184944"/>
                <a:gd name="connsiteY141" fmla="*/ 280430 h 892992"/>
                <a:gd name="connsiteX142" fmla="*/ 984885 w 1184944"/>
                <a:gd name="connsiteY142" fmla="*/ 281382 h 892992"/>
                <a:gd name="connsiteX143" fmla="*/ 990600 w 1184944"/>
                <a:gd name="connsiteY143" fmla="*/ 281382 h 892992"/>
                <a:gd name="connsiteX144" fmla="*/ 996315 w 1184944"/>
                <a:gd name="connsiteY144" fmla="*/ 332817 h 892992"/>
                <a:gd name="connsiteX145" fmla="*/ 989648 w 1184944"/>
                <a:gd name="connsiteY145" fmla="*/ 384252 h 892992"/>
                <a:gd name="connsiteX146" fmla="*/ 950595 w 1184944"/>
                <a:gd name="connsiteY146" fmla="*/ 389015 h 892992"/>
                <a:gd name="connsiteX147" fmla="*/ 902018 w 1184944"/>
                <a:gd name="connsiteY147" fmla="*/ 401397 h 892992"/>
                <a:gd name="connsiteX148" fmla="*/ 890587 w 1184944"/>
                <a:gd name="connsiteY148" fmla="*/ 436640 h 892992"/>
                <a:gd name="connsiteX149" fmla="*/ 918210 w 1184944"/>
                <a:gd name="connsiteY149" fmla="*/ 463310 h 892992"/>
                <a:gd name="connsiteX150" fmla="*/ 976312 w 1184944"/>
                <a:gd name="connsiteY150" fmla="*/ 483312 h 892992"/>
                <a:gd name="connsiteX151" fmla="*/ 1006793 w 1184944"/>
                <a:gd name="connsiteY151" fmla="*/ 521412 h 892992"/>
                <a:gd name="connsiteX152" fmla="*/ 1040130 w 1184944"/>
                <a:gd name="connsiteY152" fmla="*/ 549035 h 892992"/>
                <a:gd name="connsiteX153" fmla="*/ 1069658 w 1184944"/>
                <a:gd name="connsiteY153" fmla="*/ 585229 h 892992"/>
                <a:gd name="connsiteX154" fmla="*/ 1090612 w 1184944"/>
                <a:gd name="connsiteY154" fmla="*/ 641427 h 892992"/>
                <a:gd name="connsiteX155" fmla="*/ 1108710 w 1184944"/>
                <a:gd name="connsiteY155" fmla="*/ 681432 h 892992"/>
                <a:gd name="connsiteX156" fmla="*/ 1127760 w 1184944"/>
                <a:gd name="connsiteY156" fmla="*/ 706197 h 892992"/>
                <a:gd name="connsiteX157" fmla="*/ 1168718 w 1184944"/>
                <a:gd name="connsiteY157" fmla="*/ 706197 h 892992"/>
                <a:gd name="connsiteX158" fmla="*/ 1172528 w 1184944"/>
                <a:gd name="connsiteY158" fmla="*/ 754775 h 892992"/>
                <a:gd name="connsiteX159" fmla="*/ 1184910 w 1184944"/>
                <a:gd name="connsiteY159" fmla="*/ 776682 h 89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184944" h="892992">
                  <a:moveTo>
                    <a:pt x="1184910" y="776682"/>
                  </a:moveTo>
                  <a:cubicBezTo>
                    <a:pt x="1184910" y="778587"/>
                    <a:pt x="1183005" y="779540"/>
                    <a:pt x="1178243" y="779540"/>
                  </a:cubicBezTo>
                  <a:cubicBezTo>
                    <a:pt x="1168718" y="785254"/>
                    <a:pt x="1159193" y="764300"/>
                    <a:pt x="1155383" y="779540"/>
                  </a:cubicBezTo>
                  <a:cubicBezTo>
                    <a:pt x="1153478" y="779540"/>
                    <a:pt x="1151573" y="779540"/>
                    <a:pt x="1149668" y="779540"/>
                  </a:cubicBezTo>
                  <a:cubicBezTo>
                    <a:pt x="1142048" y="776682"/>
                    <a:pt x="1136333" y="769062"/>
                    <a:pt x="1138237" y="758585"/>
                  </a:cubicBezTo>
                  <a:cubicBezTo>
                    <a:pt x="1148715" y="742392"/>
                    <a:pt x="1119187" y="755727"/>
                    <a:pt x="1126808" y="739535"/>
                  </a:cubicBezTo>
                  <a:cubicBezTo>
                    <a:pt x="1116330" y="741440"/>
                    <a:pt x="1101090" y="744297"/>
                    <a:pt x="1088708" y="751917"/>
                  </a:cubicBezTo>
                  <a:cubicBezTo>
                    <a:pt x="1070610" y="763347"/>
                    <a:pt x="1043940" y="759537"/>
                    <a:pt x="1033462" y="780492"/>
                  </a:cubicBezTo>
                  <a:cubicBezTo>
                    <a:pt x="1021080" y="793827"/>
                    <a:pt x="1007745" y="807162"/>
                    <a:pt x="995362" y="820497"/>
                  </a:cubicBezTo>
                  <a:cubicBezTo>
                    <a:pt x="986790" y="830022"/>
                    <a:pt x="977265" y="839547"/>
                    <a:pt x="968693" y="848120"/>
                  </a:cubicBezTo>
                  <a:cubicBezTo>
                    <a:pt x="956310" y="868122"/>
                    <a:pt x="935355" y="872885"/>
                    <a:pt x="914400" y="867170"/>
                  </a:cubicBezTo>
                  <a:cubicBezTo>
                    <a:pt x="902018" y="850025"/>
                    <a:pt x="887730" y="862407"/>
                    <a:pt x="873443" y="868122"/>
                  </a:cubicBezTo>
                  <a:cubicBezTo>
                    <a:pt x="854393" y="871932"/>
                    <a:pt x="821055" y="866217"/>
                    <a:pt x="817245" y="891935"/>
                  </a:cubicBezTo>
                  <a:cubicBezTo>
                    <a:pt x="806768" y="894792"/>
                    <a:pt x="792480" y="885267"/>
                    <a:pt x="788670" y="874790"/>
                  </a:cubicBezTo>
                  <a:cubicBezTo>
                    <a:pt x="778193" y="849072"/>
                    <a:pt x="762000" y="887172"/>
                    <a:pt x="744855" y="876695"/>
                  </a:cubicBezTo>
                  <a:cubicBezTo>
                    <a:pt x="727710" y="857645"/>
                    <a:pt x="700087" y="867170"/>
                    <a:pt x="687705" y="886220"/>
                  </a:cubicBezTo>
                  <a:cubicBezTo>
                    <a:pt x="685800" y="893840"/>
                    <a:pt x="683895" y="893840"/>
                    <a:pt x="681990" y="891935"/>
                  </a:cubicBezTo>
                  <a:cubicBezTo>
                    <a:pt x="679132" y="888125"/>
                    <a:pt x="675323" y="872885"/>
                    <a:pt x="666750" y="881457"/>
                  </a:cubicBezTo>
                  <a:cubicBezTo>
                    <a:pt x="643890" y="894792"/>
                    <a:pt x="661987" y="858597"/>
                    <a:pt x="643890" y="856692"/>
                  </a:cubicBezTo>
                  <a:cubicBezTo>
                    <a:pt x="621030" y="854787"/>
                    <a:pt x="609600" y="836690"/>
                    <a:pt x="594360" y="821450"/>
                  </a:cubicBezTo>
                  <a:cubicBezTo>
                    <a:pt x="591503" y="809067"/>
                    <a:pt x="580073" y="811925"/>
                    <a:pt x="574357" y="803352"/>
                  </a:cubicBezTo>
                  <a:cubicBezTo>
                    <a:pt x="581025" y="784302"/>
                    <a:pt x="560070" y="777635"/>
                    <a:pt x="544830" y="776682"/>
                  </a:cubicBezTo>
                  <a:cubicBezTo>
                    <a:pt x="538162" y="785254"/>
                    <a:pt x="529590" y="811925"/>
                    <a:pt x="513398" y="808115"/>
                  </a:cubicBezTo>
                  <a:cubicBezTo>
                    <a:pt x="502920" y="790970"/>
                    <a:pt x="481012" y="801447"/>
                    <a:pt x="470535" y="790017"/>
                  </a:cubicBezTo>
                  <a:cubicBezTo>
                    <a:pt x="460057" y="799542"/>
                    <a:pt x="449580" y="809067"/>
                    <a:pt x="436245" y="816687"/>
                  </a:cubicBezTo>
                  <a:cubicBezTo>
                    <a:pt x="441960" y="824307"/>
                    <a:pt x="412432" y="813829"/>
                    <a:pt x="407670" y="803352"/>
                  </a:cubicBezTo>
                  <a:cubicBezTo>
                    <a:pt x="395287" y="805257"/>
                    <a:pt x="401955" y="789065"/>
                    <a:pt x="391478" y="789065"/>
                  </a:cubicBezTo>
                  <a:cubicBezTo>
                    <a:pt x="373380" y="796685"/>
                    <a:pt x="373380" y="773825"/>
                    <a:pt x="367665" y="766204"/>
                  </a:cubicBezTo>
                  <a:cubicBezTo>
                    <a:pt x="360998" y="753822"/>
                    <a:pt x="347662" y="754775"/>
                    <a:pt x="339090" y="743345"/>
                  </a:cubicBezTo>
                  <a:lnTo>
                    <a:pt x="337185" y="740487"/>
                  </a:lnTo>
                  <a:cubicBezTo>
                    <a:pt x="340995" y="741440"/>
                    <a:pt x="335280" y="727152"/>
                    <a:pt x="328612" y="726200"/>
                  </a:cubicBezTo>
                  <a:cubicBezTo>
                    <a:pt x="310515" y="715722"/>
                    <a:pt x="322898" y="692862"/>
                    <a:pt x="315278" y="681432"/>
                  </a:cubicBezTo>
                  <a:cubicBezTo>
                    <a:pt x="311468" y="664287"/>
                    <a:pt x="291465" y="658572"/>
                    <a:pt x="277178" y="653810"/>
                  </a:cubicBezTo>
                  <a:cubicBezTo>
                    <a:pt x="270510" y="636665"/>
                    <a:pt x="251460" y="647142"/>
                    <a:pt x="241935" y="634760"/>
                  </a:cubicBezTo>
                  <a:cubicBezTo>
                    <a:pt x="229552" y="634760"/>
                    <a:pt x="237173" y="630950"/>
                    <a:pt x="241935" y="624282"/>
                  </a:cubicBezTo>
                  <a:cubicBezTo>
                    <a:pt x="238125" y="610947"/>
                    <a:pt x="210502" y="607137"/>
                    <a:pt x="221932" y="589040"/>
                  </a:cubicBezTo>
                  <a:cubicBezTo>
                    <a:pt x="237173" y="573800"/>
                    <a:pt x="212407" y="570942"/>
                    <a:pt x="204788" y="561417"/>
                  </a:cubicBezTo>
                  <a:cubicBezTo>
                    <a:pt x="194310" y="547129"/>
                    <a:pt x="184785" y="535700"/>
                    <a:pt x="168592" y="527127"/>
                  </a:cubicBezTo>
                  <a:cubicBezTo>
                    <a:pt x="148590" y="517602"/>
                    <a:pt x="126682" y="512840"/>
                    <a:pt x="114300" y="493790"/>
                  </a:cubicBezTo>
                  <a:cubicBezTo>
                    <a:pt x="94298" y="487122"/>
                    <a:pt x="117157" y="478550"/>
                    <a:pt x="116205" y="469025"/>
                  </a:cubicBezTo>
                  <a:cubicBezTo>
                    <a:pt x="118110" y="449022"/>
                    <a:pt x="96202" y="453785"/>
                    <a:pt x="86677" y="443307"/>
                  </a:cubicBezTo>
                  <a:cubicBezTo>
                    <a:pt x="80010" y="426162"/>
                    <a:pt x="62865" y="413780"/>
                    <a:pt x="44767" y="419495"/>
                  </a:cubicBezTo>
                  <a:cubicBezTo>
                    <a:pt x="31432" y="409017"/>
                    <a:pt x="952" y="421400"/>
                    <a:pt x="0" y="397587"/>
                  </a:cubicBezTo>
                  <a:cubicBezTo>
                    <a:pt x="4763" y="392825"/>
                    <a:pt x="10477" y="382347"/>
                    <a:pt x="9525" y="375680"/>
                  </a:cubicBezTo>
                  <a:lnTo>
                    <a:pt x="9525" y="375680"/>
                  </a:lnTo>
                  <a:cubicBezTo>
                    <a:pt x="16192" y="369012"/>
                    <a:pt x="20955" y="362345"/>
                    <a:pt x="29527" y="358535"/>
                  </a:cubicBezTo>
                  <a:cubicBezTo>
                    <a:pt x="36195" y="355677"/>
                    <a:pt x="43815" y="351867"/>
                    <a:pt x="42863" y="343295"/>
                  </a:cubicBezTo>
                  <a:cubicBezTo>
                    <a:pt x="41910" y="338532"/>
                    <a:pt x="39052" y="335675"/>
                    <a:pt x="39052" y="330912"/>
                  </a:cubicBezTo>
                  <a:cubicBezTo>
                    <a:pt x="39052" y="326150"/>
                    <a:pt x="40005" y="321387"/>
                    <a:pt x="41910" y="317577"/>
                  </a:cubicBezTo>
                  <a:cubicBezTo>
                    <a:pt x="43815" y="313767"/>
                    <a:pt x="46673" y="309957"/>
                    <a:pt x="45720" y="305195"/>
                  </a:cubicBezTo>
                  <a:cubicBezTo>
                    <a:pt x="44767" y="302337"/>
                    <a:pt x="43815" y="302337"/>
                    <a:pt x="44767" y="299480"/>
                  </a:cubicBezTo>
                  <a:cubicBezTo>
                    <a:pt x="45720" y="296622"/>
                    <a:pt x="52388" y="293765"/>
                    <a:pt x="55245" y="291860"/>
                  </a:cubicBezTo>
                  <a:cubicBezTo>
                    <a:pt x="58102" y="289002"/>
                    <a:pt x="60007" y="285192"/>
                    <a:pt x="59055" y="281382"/>
                  </a:cubicBezTo>
                  <a:cubicBezTo>
                    <a:pt x="59055" y="279477"/>
                    <a:pt x="57150" y="278525"/>
                    <a:pt x="57150" y="276620"/>
                  </a:cubicBezTo>
                  <a:cubicBezTo>
                    <a:pt x="56198" y="274715"/>
                    <a:pt x="57150" y="273762"/>
                    <a:pt x="57150" y="270905"/>
                  </a:cubicBezTo>
                  <a:cubicBezTo>
                    <a:pt x="57150" y="268047"/>
                    <a:pt x="55245" y="265190"/>
                    <a:pt x="56198" y="262332"/>
                  </a:cubicBezTo>
                  <a:cubicBezTo>
                    <a:pt x="57150" y="260427"/>
                    <a:pt x="60960" y="259475"/>
                    <a:pt x="62865" y="256617"/>
                  </a:cubicBezTo>
                  <a:cubicBezTo>
                    <a:pt x="64770" y="253760"/>
                    <a:pt x="65723" y="251855"/>
                    <a:pt x="68580" y="248997"/>
                  </a:cubicBezTo>
                  <a:cubicBezTo>
                    <a:pt x="71438" y="246140"/>
                    <a:pt x="75248" y="245187"/>
                    <a:pt x="78105" y="241377"/>
                  </a:cubicBezTo>
                  <a:cubicBezTo>
                    <a:pt x="79057" y="239472"/>
                    <a:pt x="80963" y="237567"/>
                    <a:pt x="81915" y="236615"/>
                  </a:cubicBezTo>
                  <a:cubicBezTo>
                    <a:pt x="82867" y="235662"/>
                    <a:pt x="82867" y="232805"/>
                    <a:pt x="83820" y="231852"/>
                  </a:cubicBezTo>
                  <a:cubicBezTo>
                    <a:pt x="84773" y="231852"/>
                    <a:pt x="84773" y="232805"/>
                    <a:pt x="85725" y="232805"/>
                  </a:cubicBezTo>
                  <a:cubicBezTo>
                    <a:pt x="86677" y="230900"/>
                    <a:pt x="86677" y="228995"/>
                    <a:pt x="87630" y="227090"/>
                  </a:cubicBezTo>
                  <a:cubicBezTo>
                    <a:pt x="87630" y="225185"/>
                    <a:pt x="88582" y="225185"/>
                    <a:pt x="88582" y="223280"/>
                  </a:cubicBezTo>
                  <a:cubicBezTo>
                    <a:pt x="88582" y="222327"/>
                    <a:pt x="86677" y="221375"/>
                    <a:pt x="86677" y="219470"/>
                  </a:cubicBezTo>
                  <a:cubicBezTo>
                    <a:pt x="85725" y="215660"/>
                    <a:pt x="90488" y="210897"/>
                    <a:pt x="91440" y="208040"/>
                  </a:cubicBezTo>
                  <a:cubicBezTo>
                    <a:pt x="92392" y="207087"/>
                    <a:pt x="92392" y="206135"/>
                    <a:pt x="93345" y="205182"/>
                  </a:cubicBezTo>
                  <a:cubicBezTo>
                    <a:pt x="94298" y="204230"/>
                    <a:pt x="97155" y="206135"/>
                    <a:pt x="95250" y="203277"/>
                  </a:cubicBezTo>
                  <a:cubicBezTo>
                    <a:pt x="97155" y="202325"/>
                    <a:pt x="99060" y="203277"/>
                    <a:pt x="100965" y="203277"/>
                  </a:cubicBezTo>
                  <a:cubicBezTo>
                    <a:pt x="101917" y="203277"/>
                    <a:pt x="101917" y="202325"/>
                    <a:pt x="102870" y="202325"/>
                  </a:cubicBezTo>
                  <a:cubicBezTo>
                    <a:pt x="105727" y="201372"/>
                    <a:pt x="109538" y="202325"/>
                    <a:pt x="113348" y="202325"/>
                  </a:cubicBezTo>
                  <a:cubicBezTo>
                    <a:pt x="119063" y="202325"/>
                    <a:pt x="124777" y="198515"/>
                    <a:pt x="131445" y="198515"/>
                  </a:cubicBezTo>
                  <a:cubicBezTo>
                    <a:pt x="134302" y="198515"/>
                    <a:pt x="135255" y="199467"/>
                    <a:pt x="138113" y="198515"/>
                  </a:cubicBezTo>
                  <a:cubicBezTo>
                    <a:pt x="140970" y="197562"/>
                    <a:pt x="143827" y="196610"/>
                    <a:pt x="146685" y="195657"/>
                  </a:cubicBezTo>
                  <a:cubicBezTo>
                    <a:pt x="148590" y="195657"/>
                    <a:pt x="150495" y="194705"/>
                    <a:pt x="152400" y="194705"/>
                  </a:cubicBezTo>
                  <a:cubicBezTo>
                    <a:pt x="154305" y="194705"/>
                    <a:pt x="155257" y="194705"/>
                    <a:pt x="156210" y="194705"/>
                  </a:cubicBezTo>
                  <a:cubicBezTo>
                    <a:pt x="158115" y="194705"/>
                    <a:pt x="160020" y="193752"/>
                    <a:pt x="161925" y="192800"/>
                  </a:cubicBezTo>
                  <a:cubicBezTo>
                    <a:pt x="162877" y="192800"/>
                    <a:pt x="162877" y="192800"/>
                    <a:pt x="164782" y="191847"/>
                  </a:cubicBezTo>
                  <a:cubicBezTo>
                    <a:pt x="172402" y="190895"/>
                    <a:pt x="176213" y="196610"/>
                    <a:pt x="176213" y="203277"/>
                  </a:cubicBezTo>
                  <a:cubicBezTo>
                    <a:pt x="176213" y="209945"/>
                    <a:pt x="174307" y="215660"/>
                    <a:pt x="180975" y="219470"/>
                  </a:cubicBezTo>
                  <a:cubicBezTo>
                    <a:pt x="188595" y="223280"/>
                    <a:pt x="190500" y="228042"/>
                    <a:pt x="195263" y="234710"/>
                  </a:cubicBezTo>
                  <a:cubicBezTo>
                    <a:pt x="199073" y="239472"/>
                    <a:pt x="204788" y="243282"/>
                    <a:pt x="206692" y="248997"/>
                  </a:cubicBezTo>
                  <a:cubicBezTo>
                    <a:pt x="213360" y="263285"/>
                    <a:pt x="214313" y="277572"/>
                    <a:pt x="231457" y="282335"/>
                  </a:cubicBezTo>
                  <a:cubicBezTo>
                    <a:pt x="238125" y="284240"/>
                    <a:pt x="244793" y="286145"/>
                    <a:pt x="251460" y="286145"/>
                  </a:cubicBezTo>
                  <a:cubicBezTo>
                    <a:pt x="260985" y="287097"/>
                    <a:pt x="268605" y="282335"/>
                    <a:pt x="277178" y="278525"/>
                  </a:cubicBezTo>
                  <a:cubicBezTo>
                    <a:pt x="294323" y="270905"/>
                    <a:pt x="313373" y="271857"/>
                    <a:pt x="331470" y="272810"/>
                  </a:cubicBezTo>
                  <a:cubicBezTo>
                    <a:pt x="340995" y="272810"/>
                    <a:pt x="350520" y="273762"/>
                    <a:pt x="360045" y="273762"/>
                  </a:cubicBezTo>
                  <a:cubicBezTo>
                    <a:pt x="365760" y="273762"/>
                    <a:pt x="373380" y="270905"/>
                    <a:pt x="376237" y="275667"/>
                  </a:cubicBezTo>
                  <a:cubicBezTo>
                    <a:pt x="381000" y="281382"/>
                    <a:pt x="381953" y="289955"/>
                    <a:pt x="386715" y="296622"/>
                  </a:cubicBezTo>
                  <a:cubicBezTo>
                    <a:pt x="390525" y="302337"/>
                    <a:pt x="399098" y="299480"/>
                    <a:pt x="405765" y="299480"/>
                  </a:cubicBezTo>
                  <a:cubicBezTo>
                    <a:pt x="424815" y="299480"/>
                    <a:pt x="442912" y="298527"/>
                    <a:pt x="461962" y="298527"/>
                  </a:cubicBezTo>
                  <a:cubicBezTo>
                    <a:pt x="460057" y="290907"/>
                    <a:pt x="465773" y="283287"/>
                    <a:pt x="471487" y="277572"/>
                  </a:cubicBezTo>
                  <a:cubicBezTo>
                    <a:pt x="477203" y="271857"/>
                    <a:pt x="481965" y="267095"/>
                    <a:pt x="487680" y="261380"/>
                  </a:cubicBezTo>
                  <a:cubicBezTo>
                    <a:pt x="493395" y="255665"/>
                    <a:pt x="500062" y="256617"/>
                    <a:pt x="506730" y="257570"/>
                  </a:cubicBezTo>
                  <a:cubicBezTo>
                    <a:pt x="517207" y="257570"/>
                    <a:pt x="526732" y="257570"/>
                    <a:pt x="537210" y="257570"/>
                  </a:cubicBezTo>
                  <a:cubicBezTo>
                    <a:pt x="537210" y="248997"/>
                    <a:pt x="537210" y="239472"/>
                    <a:pt x="536257" y="230900"/>
                  </a:cubicBezTo>
                  <a:cubicBezTo>
                    <a:pt x="536257" y="223280"/>
                    <a:pt x="537210" y="222327"/>
                    <a:pt x="543878" y="219470"/>
                  </a:cubicBezTo>
                  <a:cubicBezTo>
                    <a:pt x="550545" y="216612"/>
                    <a:pt x="557212" y="212802"/>
                    <a:pt x="562928" y="208992"/>
                  </a:cubicBezTo>
                  <a:cubicBezTo>
                    <a:pt x="568643" y="205182"/>
                    <a:pt x="575310" y="200420"/>
                    <a:pt x="582930" y="203277"/>
                  </a:cubicBezTo>
                  <a:cubicBezTo>
                    <a:pt x="589598" y="206135"/>
                    <a:pt x="596265" y="210897"/>
                    <a:pt x="602932" y="214707"/>
                  </a:cubicBezTo>
                  <a:cubicBezTo>
                    <a:pt x="609600" y="218517"/>
                    <a:pt x="616268" y="222327"/>
                    <a:pt x="622935" y="227090"/>
                  </a:cubicBezTo>
                  <a:cubicBezTo>
                    <a:pt x="635318" y="234710"/>
                    <a:pt x="647700" y="244235"/>
                    <a:pt x="659130" y="253760"/>
                  </a:cubicBezTo>
                  <a:cubicBezTo>
                    <a:pt x="663893" y="258522"/>
                    <a:pt x="664845" y="259475"/>
                    <a:pt x="671512" y="257570"/>
                  </a:cubicBezTo>
                  <a:cubicBezTo>
                    <a:pt x="677228" y="255665"/>
                    <a:pt x="683895" y="256617"/>
                    <a:pt x="689610" y="256617"/>
                  </a:cubicBezTo>
                  <a:cubicBezTo>
                    <a:pt x="696278" y="256617"/>
                    <a:pt x="703898" y="257570"/>
                    <a:pt x="710565" y="255665"/>
                  </a:cubicBezTo>
                  <a:cubicBezTo>
                    <a:pt x="716280" y="253760"/>
                    <a:pt x="719137" y="249950"/>
                    <a:pt x="721995" y="245187"/>
                  </a:cubicBezTo>
                  <a:cubicBezTo>
                    <a:pt x="738187" y="221375"/>
                    <a:pt x="760095" y="202325"/>
                    <a:pt x="771525" y="175655"/>
                  </a:cubicBezTo>
                  <a:cubicBezTo>
                    <a:pt x="773430" y="169940"/>
                    <a:pt x="776287" y="165177"/>
                    <a:pt x="781050" y="161367"/>
                  </a:cubicBezTo>
                  <a:cubicBezTo>
                    <a:pt x="785812" y="157557"/>
                    <a:pt x="792480" y="155652"/>
                    <a:pt x="797243" y="150890"/>
                  </a:cubicBezTo>
                  <a:cubicBezTo>
                    <a:pt x="802957" y="145175"/>
                    <a:pt x="807720" y="139460"/>
                    <a:pt x="812482" y="133745"/>
                  </a:cubicBezTo>
                  <a:cubicBezTo>
                    <a:pt x="816293" y="129935"/>
                    <a:pt x="819150" y="124220"/>
                    <a:pt x="824865" y="122315"/>
                  </a:cubicBezTo>
                  <a:cubicBezTo>
                    <a:pt x="814387" y="106122"/>
                    <a:pt x="815340" y="88025"/>
                    <a:pt x="814387" y="69927"/>
                  </a:cubicBezTo>
                  <a:cubicBezTo>
                    <a:pt x="814387" y="62307"/>
                    <a:pt x="813435" y="56592"/>
                    <a:pt x="807720" y="50877"/>
                  </a:cubicBezTo>
                  <a:cubicBezTo>
                    <a:pt x="800100" y="44210"/>
                    <a:pt x="791528" y="37542"/>
                    <a:pt x="783907" y="30875"/>
                  </a:cubicBezTo>
                  <a:cubicBezTo>
                    <a:pt x="799148" y="30875"/>
                    <a:pt x="813435" y="29922"/>
                    <a:pt x="828675" y="29922"/>
                  </a:cubicBezTo>
                  <a:cubicBezTo>
                    <a:pt x="833437" y="29922"/>
                    <a:pt x="842010" y="31827"/>
                    <a:pt x="845820" y="28969"/>
                  </a:cubicBezTo>
                  <a:cubicBezTo>
                    <a:pt x="849630" y="26112"/>
                    <a:pt x="847725" y="19444"/>
                    <a:pt x="846773" y="15635"/>
                  </a:cubicBezTo>
                  <a:cubicBezTo>
                    <a:pt x="845820" y="11825"/>
                    <a:pt x="845820" y="8967"/>
                    <a:pt x="845820" y="6110"/>
                  </a:cubicBezTo>
                  <a:cubicBezTo>
                    <a:pt x="845820" y="5157"/>
                    <a:pt x="844868" y="2300"/>
                    <a:pt x="844868" y="2300"/>
                  </a:cubicBezTo>
                  <a:cubicBezTo>
                    <a:pt x="845820" y="-558"/>
                    <a:pt x="844868" y="394"/>
                    <a:pt x="847725" y="394"/>
                  </a:cubicBezTo>
                  <a:cubicBezTo>
                    <a:pt x="854393" y="-558"/>
                    <a:pt x="862012" y="394"/>
                    <a:pt x="867728" y="1347"/>
                  </a:cubicBezTo>
                  <a:cubicBezTo>
                    <a:pt x="876300" y="2300"/>
                    <a:pt x="885825" y="2300"/>
                    <a:pt x="894398" y="2300"/>
                  </a:cubicBezTo>
                  <a:cubicBezTo>
                    <a:pt x="899160" y="2300"/>
                    <a:pt x="899160" y="1347"/>
                    <a:pt x="897255" y="5157"/>
                  </a:cubicBezTo>
                  <a:cubicBezTo>
                    <a:pt x="895350" y="8967"/>
                    <a:pt x="894398" y="12777"/>
                    <a:pt x="893445" y="17540"/>
                  </a:cubicBezTo>
                  <a:cubicBezTo>
                    <a:pt x="892493" y="28969"/>
                    <a:pt x="892493" y="40400"/>
                    <a:pt x="888682" y="51830"/>
                  </a:cubicBezTo>
                  <a:cubicBezTo>
                    <a:pt x="886778" y="57545"/>
                    <a:pt x="885825" y="61355"/>
                    <a:pt x="885825" y="68022"/>
                  </a:cubicBezTo>
                  <a:cubicBezTo>
                    <a:pt x="886778" y="73737"/>
                    <a:pt x="887730" y="79452"/>
                    <a:pt x="889635" y="85167"/>
                  </a:cubicBezTo>
                  <a:cubicBezTo>
                    <a:pt x="892493" y="96597"/>
                    <a:pt x="895350" y="108980"/>
                    <a:pt x="897255" y="121362"/>
                  </a:cubicBezTo>
                  <a:cubicBezTo>
                    <a:pt x="898207" y="128030"/>
                    <a:pt x="900112" y="133745"/>
                    <a:pt x="901065" y="140412"/>
                  </a:cubicBezTo>
                  <a:cubicBezTo>
                    <a:pt x="902018" y="146127"/>
                    <a:pt x="900112" y="149937"/>
                    <a:pt x="898207" y="154700"/>
                  </a:cubicBezTo>
                  <a:cubicBezTo>
                    <a:pt x="904875" y="156605"/>
                    <a:pt x="911543" y="157557"/>
                    <a:pt x="918210" y="159462"/>
                  </a:cubicBezTo>
                  <a:cubicBezTo>
                    <a:pt x="925830" y="162320"/>
                    <a:pt x="929640" y="167082"/>
                    <a:pt x="935355" y="173750"/>
                  </a:cubicBezTo>
                  <a:cubicBezTo>
                    <a:pt x="941070" y="179465"/>
                    <a:pt x="946785" y="185180"/>
                    <a:pt x="952500" y="190895"/>
                  </a:cubicBezTo>
                  <a:cubicBezTo>
                    <a:pt x="958215" y="196610"/>
                    <a:pt x="962025" y="203277"/>
                    <a:pt x="966787" y="209945"/>
                  </a:cubicBezTo>
                  <a:cubicBezTo>
                    <a:pt x="967740" y="211850"/>
                    <a:pt x="968693" y="211850"/>
                    <a:pt x="970598" y="212802"/>
                  </a:cubicBezTo>
                  <a:cubicBezTo>
                    <a:pt x="972503" y="213755"/>
                    <a:pt x="974407" y="212802"/>
                    <a:pt x="975360" y="214707"/>
                  </a:cubicBezTo>
                  <a:cubicBezTo>
                    <a:pt x="976312" y="215660"/>
                    <a:pt x="976312" y="219470"/>
                    <a:pt x="977265" y="221375"/>
                  </a:cubicBezTo>
                  <a:cubicBezTo>
                    <a:pt x="978218" y="224232"/>
                    <a:pt x="979170" y="226137"/>
                    <a:pt x="979170" y="228995"/>
                  </a:cubicBezTo>
                  <a:cubicBezTo>
                    <a:pt x="980123" y="234710"/>
                    <a:pt x="979170" y="242330"/>
                    <a:pt x="977265" y="248045"/>
                  </a:cubicBezTo>
                  <a:cubicBezTo>
                    <a:pt x="976312" y="250902"/>
                    <a:pt x="975360" y="250902"/>
                    <a:pt x="973455" y="253760"/>
                  </a:cubicBezTo>
                  <a:cubicBezTo>
                    <a:pt x="971550" y="256617"/>
                    <a:pt x="971550" y="257570"/>
                    <a:pt x="971550" y="260427"/>
                  </a:cubicBezTo>
                  <a:cubicBezTo>
                    <a:pt x="970598" y="265190"/>
                    <a:pt x="967740" y="275667"/>
                    <a:pt x="971550" y="280430"/>
                  </a:cubicBezTo>
                  <a:cubicBezTo>
                    <a:pt x="974407" y="283287"/>
                    <a:pt x="982028" y="281382"/>
                    <a:pt x="984885" y="281382"/>
                  </a:cubicBezTo>
                  <a:cubicBezTo>
                    <a:pt x="986790" y="281382"/>
                    <a:pt x="988695" y="281382"/>
                    <a:pt x="990600" y="281382"/>
                  </a:cubicBezTo>
                  <a:cubicBezTo>
                    <a:pt x="991553" y="298527"/>
                    <a:pt x="995362" y="315672"/>
                    <a:pt x="996315" y="332817"/>
                  </a:cubicBezTo>
                  <a:cubicBezTo>
                    <a:pt x="995362" y="349962"/>
                    <a:pt x="1002982" y="370917"/>
                    <a:pt x="989648" y="384252"/>
                  </a:cubicBezTo>
                  <a:cubicBezTo>
                    <a:pt x="978218" y="389015"/>
                    <a:pt x="959168" y="405207"/>
                    <a:pt x="950595" y="389015"/>
                  </a:cubicBezTo>
                  <a:cubicBezTo>
                    <a:pt x="935355" y="389967"/>
                    <a:pt x="906780" y="381395"/>
                    <a:pt x="902018" y="401397"/>
                  </a:cubicBezTo>
                  <a:cubicBezTo>
                    <a:pt x="910590" y="414732"/>
                    <a:pt x="899160" y="427115"/>
                    <a:pt x="890587" y="436640"/>
                  </a:cubicBezTo>
                  <a:cubicBezTo>
                    <a:pt x="878205" y="458547"/>
                    <a:pt x="907732" y="454737"/>
                    <a:pt x="918210" y="463310"/>
                  </a:cubicBezTo>
                  <a:cubicBezTo>
                    <a:pt x="940118" y="459500"/>
                    <a:pt x="959168" y="469977"/>
                    <a:pt x="976312" y="483312"/>
                  </a:cubicBezTo>
                  <a:cubicBezTo>
                    <a:pt x="996315" y="489027"/>
                    <a:pt x="987743" y="516650"/>
                    <a:pt x="1006793" y="521412"/>
                  </a:cubicBezTo>
                  <a:cubicBezTo>
                    <a:pt x="1009650" y="540462"/>
                    <a:pt x="1027748" y="540462"/>
                    <a:pt x="1040130" y="549035"/>
                  </a:cubicBezTo>
                  <a:cubicBezTo>
                    <a:pt x="1039178" y="569990"/>
                    <a:pt x="1068705" y="564275"/>
                    <a:pt x="1069658" y="585229"/>
                  </a:cubicBezTo>
                  <a:cubicBezTo>
                    <a:pt x="1074420" y="605232"/>
                    <a:pt x="1085850" y="622377"/>
                    <a:pt x="1090612" y="641427"/>
                  </a:cubicBezTo>
                  <a:cubicBezTo>
                    <a:pt x="1091565" y="656667"/>
                    <a:pt x="1102043" y="669050"/>
                    <a:pt x="1108710" y="681432"/>
                  </a:cubicBezTo>
                  <a:cubicBezTo>
                    <a:pt x="1123950" y="684290"/>
                    <a:pt x="1117283" y="700482"/>
                    <a:pt x="1127760" y="706197"/>
                  </a:cubicBezTo>
                  <a:cubicBezTo>
                    <a:pt x="1139190" y="693815"/>
                    <a:pt x="1154430" y="702387"/>
                    <a:pt x="1168718" y="706197"/>
                  </a:cubicBezTo>
                  <a:cubicBezTo>
                    <a:pt x="1184910" y="714770"/>
                    <a:pt x="1167765" y="738582"/>
                    <a:pt x="1172528" y="754775"/>
                  </a:cubicBezTo>
                  <a:cubicBezTo>
                    <a:pt x="1166812" y="762395"/>
                    <a:pt x="1185862" y="771920"/>
                    <a:pt x="1184910" y="776682"/>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xmlns="" id="{72A74858-5AF9-46EE-801F-795F24CE1303}"/>
                </a:ext>
              </a:extLst>
            </p:cNvPr>
            <p:cNvSpPr/>
            <p:nvPr/>
          </p:nvSpPr>
          <p:spPr>
            <a:xfrm>
              <a:off x="7660935" y="1851318"/>
              <a:ext cx="553127" cy="468320"/>
            </a:xfrm>
            <a:custGeom>
              <a:avLst/>
              <a:gdLst>
                <a:gd name="connsiteX0" fmla="*/ 667702 w 667702"/>
                <a:gd name="connsiteY0" fmla="*/ 530543 h 565328"/>
                <a:gd name="connsiteX1" fmla="*/ 667702 w 667702"/>
                <a:gd name="connsiteY1" fmla="*/ 530543 h 565328"/>
                <a:gd name="connsiteX2" fmla="*/ 640080 w 667702"/>
                <a:gd name="connsiteY2" fmla="*/ 546735 h 565328"/>
                <a:gd name="connsiteX3" fmla="*/ 619125 w 667702"/>
                <a:gd name="connsiteY3" fmla="*/ 559118 h 565328"/>
                <a:gd name="connsiteX4" fmla="*/ 600075 w 667702"/>
                <a:gd name="connsiteY4" fmla="*/ 553403 h 565328"/>
                <a:gd name="connsiteX5" fmla="*/ 592455 w 667702"/>
                <a:gd name="connsiteY5" fmla="*/ 551498 h 565328"/>
                <a:gd name="connsiteX6" fmla="*/ 562927 w 667702"/>
                <a:gd name="connsiteY6" fmla="*/ 521017 h 565328"/>
                <a:gd name="connsiteX7" fmla="*/ 534352 w 667702"/>
                <a:gd name="connsiteY7" fmla="*/ 484823 h 565328"/>
                <a:gd name="connsiteX8" fmla="*/ 477202 w 667702"/>
                <a:gd name="connsiteY8" fmla="*/ 444817 h 565328"/>
                <a:gd name="connsiteX9" fmla="*/ 446723 w 667702"/>
                <a:gd name="connsiteY9" fmla="*/ 404813 h 565328"/>
                <a:gd name="connsiteX10" fmla="*/ 406717 w 667702"/>
                <a:gd name="connsiteY10" fmla="*/ 382905 h 565328"/>
                <a:gd name="connsiteX11" fmla="*/ 360045 w 667702"/>
                <a:gd name="connsiteY11" fmla="*/ 358140 h 565328"/>
                <a:gd name="connsiteX12" fmla="*/ 316230 w 667702"/>
                <a:gd name="connsiteY12" fmla="*/ 355283 h 565328"/>
                <a:gd name="connsiteX13" fmla="*/ 286702 w 667702"/>
                <a:gd name="connsiteY13" fmla="*/ 358140 h 565328"/>
                <a:gd name="connsiteX14" fmla="*/ 260985 w 667702"/>
                <a:gd name="connsiteY14" fmla="*/ 342900 h 565328"/>
                <a:gd name="connsiteX15" fmla="*/ 224790 w 667702"/>
                <a:gd name="connsiteY15" fmla="*/ 361950 h 565328"/>
                <a:gd name="connsiteX16" fmla="*/ 180975 w 667702"/>
                <a:gd name="connsiteY16" fmla="*/ 343853 h 565328"/>
                <a:gd name="connsiteX17" fmla="*/ 144780 w 667702"/>
                <a:gd name="connsiteY17" fmla="*/ 320992 h 565328"/>
                <a:gd name="connsiteX18" fmla="*/ 121920 w 667702"/>
                <a:gd name="connsiteY18" fmla="*/ 388620 h 565328"/>
                <a:gd name="connsiteX19" fmla="*/ 99060 w 667702"/>
                <a:gd name="connsiteY19" fmla="*/ 380048 h 565328"/>
                <a:gd name="connsiteX20" fmla="*/ 66675 w 667702"/>
                <a:gd name="connsiteY20" fmla="*/ 383858 h 565328"/>
                <a:gd name="connsiteX21" fmla="*/ 16192 w 667702"/>
                <a:gd name="connsiteY21" fmla="*/ 387667 h 565328"/>
                <a:gd name="connsiteX22" fmla="*/ 15240 w 667702"/>
                <a:gd name="connsiteY22" fmla="*/ 388620 h 565328"/>
                <a:gd name="connsiteX23" fmla="*/ 13335 w 667702"/>
                <a:gd name="connsiteY23" fmla="*/ 374333 h 565328"/>
                <a:gd name="connsiteX24" fmla="*/ 0 w 667702"/>
                <a:gd name="connsiteY24" fmla="*/ 297180 h 565328"/>
                <a:gd name="connsiteX25" fmla="*/ 17145 w 667702"/>
                <a:gd name="connsiteY25" fmla="*/ 248603 h 565328"/>
                <a:gd name="connsiteX26" fmla="*/ 36195 w 667702"/>
                <a:gd name="connsiteY26" fmla="*/ 190500 h 565328"/>
                <a:gd name="connsiteX27" fmla="*/ 40958 w 667702"/>
                <a:gd name="connsiteY27" fmla="*/ 132398 h 565328"/>
                <a:gd name="connsiteX28" fmla="*/ 51435 w 667702"/>
                <a:gd name="connsiteY28" fmla="*/ 103823 h 565328"/>
                <a:gd name="connsiteX29" fmla="*/ 85725 w 667702"/>
                <a:gd name="connsiteY29" fmla="*/ 77153 h 565328"/>
                <a:gd name="connsiteX30" fmla="*/ 110490 w 667702"/>
                <a:gd name="connsiteY30" fmla="*/ 56198 h 565328"/>
                <a:gd name="connsiteX31" fmla="*/ 140970 w 667702"/>
                <a:gd name="connsiteY31" fmla="*/ 54292 h 565328"/>
                <a:gd name="connsiteX32" fmla="*/ 157163 w 667702"/>
                <a:gd name="connsiteY32" fmla="*/ 40005 h 565328"/>
                <a:gd name="connsiteX33" fmla="*/ 181927 w 667702"/>
                <a:gd name="connsiteY33" fmla="*/ 0 h 565328"/>
                <a:gd name="connsiteX34" fmla="*/ 181927 w 667702"/>
                <a:gd name="connsiteY34" fmla="*/ 0 h 565328"/>
                <a:gd name="connsiteX35" fmla="*/ 210502 w 667702"/>
                <a:gd name="connsiteY35" fmla="*/ 44767 h 565328"/>
                <a:gd name="connsiteX36" fmla="*/ 227647 w 667702"/>
                <a:gd name="connsiteY36" fmla="*/ 86678 h 565328"/>
                <a:gd name="connsiteX37" fmla="*/ 244792 w 667702"/>
                <a:gd name="connsiteY37" fmla="*/ 126683 h 565328"/>
                <a:gd name="connsiteX38" fmla="*/ 269558 w 667702"/>
                <a:gd name="connsiteY38" fmla="*/ 213360 h 565328"/>
                <a:gd name="connsiteX39" fmla="*/ 289560 w 667702"/>
                <a:gd name="connsiteY39" fmla="*/ 246698 h 565328"/>
                <a:gd name="connsiteX40" fmla="*/ 321945 w 667702"/>
                <a:gd name="connsiteY40" fmla="*/ 292417 h 565328"/>
                <a:gd name="connsiteX41" fmla="*/ 322898 w 667702"/>
                <a:gd name="connsiteY41" fmla="*/ 269558 h 565328"/>
                <a:gd name="connsiteX42" fmla="*/ 328612 w 667702"/>
                <a:gd name="connsiteY42" fmla="*/ 250508 h 565328"/>
                <a:gd name="connsiteX43" fmla="*/ 347662 w 667702"/>
                <a:gd name="connsiteY43" fmla="*/ 283845 h 565328"/>
                <a:gd name="connsiteX44" fmla="*/ 360045 w 667702"/>
                <a:gd name="connsiteY44" fmla="*/ 298133 h 565328"/>
                <a:gd name="connsiteX45" fmla="*/ 380048 w 667702"/>
                <a:gd name="connsiteY45" fmla="*/ 300990 h 565328"/>
                <a:gd name="connsiteX46" fmla="*/ 404812 w 667702"/>
                <a:gd name="connsiteY46" fmla="*/ 309563 h 565328"/>
                <a:gd name="connsiteX47" fmla="*/ 414337 w 667702"/>
                <a:gd name="connsiteY47" fmla="*/ 323850 h 565328"/>
                <a:gd name="connsiteX48" fmla="*/ 440055 w 667702"/>
                <a:gd name="connsiteY48" fmla="*/ 330517 h 565328"/>
                <a:gd name="connsiteX49" fmla="*/ 469583 w 667702"/>
                <a:gd name="connsiteY49" fmla="*/ 343853 h 565328"/>
                <a:gd name="connsiteX50" fmla="*/ 513398 w 667702"/>
                <a:gd name="connsiteY50" fmla="*/ 399098 h 565328"/>
                <a:gd name="connsiteX51" fmla="*/ 541973 w 667702"/>
                <a:gd name="connsiteY51" fmla="*/ 420053 h 565328"/>
                <a:gd name="connsiteX52" fmla="*/ 581977 w 667702"/>
                <a:gd name="connsiteY52" fmla="*/ 456248 h 565328"/>
                <a:gd name="connsiteX53" fmla="*/ 613410 w 667702"/>
                <a:gd name="connsiteY53" fmla="*/ 485775 h 565328"/>
                <a:gd name="connsiteX54" fmla="*/ 634365 w 667702"/>
                <a:gd name="connsiteY54" fmla="*/ 515303 h 565328"/>
                <a:gd name="connsiteX55" fmla="*/ 659130 w 667702"/>
                <a:gd name="connsiteY55" fmla="*/ 520065 h 565328"/>
                <a:gd name="connsiteX56" fmla="*/ 667702 w 667702"/>
                <a:gd name="connsiteY56" fmla="*/ 530543 h 565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67702" h="565328">
                  <a:moveTo>
                    <a:pt x="667702" y="530543"/>
                  </a:moveTo>
                  <a:lnTo>
                    <a:pt x="667702" y="530543"/>
                  </a:lnTo>
                  <a:cubicBezTo>
                    <a:pt x="658177" y="536258"/>
                    <a:pt x="646748" y="538163"/>
                    <a:pt x="640080" y="546735"/>
                  </a:cubicBezTo>
                  <a:cubicBezTo>
                    <a:pt x="642937" y="558165"/>
                    <a:pt x="628650" y="574358"/>
                    <a:pt x="619125" y="559118"/>
                  </a:cubicBezTo>
                  <a:cubicBezTo>
                    <a:pt x="614362" y="549593"/>
                    <a:pt x="606743" y="553403"/>
                    <a:pt x="600075" y="553403"/>
                  </a:cubicBezTo>
                  <a:cubicBezTo>
                    <a:pt x="597218" y="553403"/>
                    <a:pt x="595312" y="553403"/>
                    <a:pt x="592455" y="551498"/>
                  </a:cubicBezTo>
                  <a:cubicBezTo>
                    <a:pt x="583883" y="540068"/>
                    <a:pt x="578168" y="524828"/>
                    <a:pt x="562927" y="521017"/>
                  </a:cubicBezTo>
                  <a:cubicBezTo>
                    <a:pt x="545783" y="517208"/>
                    <a:pt x="543877" y="496253"/>
                    <a:pt x="534352" y="484823"/>
                  </a:cubicBezTo>
                  <a:cubicBezTo>
                    <a:pt x="518160" y="467678"/>
                    <a:pt x="497205" y="457200"/>
                    <a:pt x="477202" y="444817"/>
                  </a:cubicBezTo>
                  <a:cubicBezTo>
                    <a:pt x="465773" y="432435"/>
                    <a:pt x="461010" y="415290"/>
                    <a:pt x="446723" y="404813"/>
                  </a:cubicBezTo>
                  <a:cubicBezTo>
                    <a:pt x="437198" y="391478"/>
                    <a:pt x="422910" y="383858"/>
                    <a:pt x="406717" y="382905"/>
                  </a:cubicBezTo>
                  <a:cubicBezTo>
                    <a:pt x="388620" y="379095"/>
                    <a:pt x="380048" y="356235"/>
                    <a:pt x="360045" y="358140"/>
                  </a:cubicBezTo>
                  <a:cubicBezTo>
                    <a:pt x="343852" y="366713"/>
                    <a:pt x="331470" y="353378"/>
                    <a:pt x="316230" y="355283"/>
                  </a:cubicBezTo>
                  <a:cubicBezTo>
                    <a:pt x="305752" y="344805"/>
                    <a:pt x="299085" y="358140"/>
                    <a:pt x="286702" y="358140"/>
                  </a:cubicBezTo>
                  <a:cubicBezTo>
                    <a:pt x="271463" y="370523"/>
                    <a:pt x="273367" y="348615"/>
                    <a:pt x="260985" y="342900"/>
                  </a:cubicBezTo>
                  <a:cubicBezTo>
                    <a:pt x="248602" y="345758"/>
                    <a:pt x="241935" y="364808"/>
                    <a:pt x="224790" y="361950"/>
                  </a:cubicBezTo>
                  <a:cubicBezTo>
                    <a:pt x="206692" y="374333"/>
                    <a:pt x="187642" y="361950"/>
                    <a:pt x="180975" y="343853"/>
                  </a:cubicBezTo>
                  <a:cubicBezTo>
                    <a:pt x="167640" y="340042"/>
                    <a:pt x="152400" y="336233"/>
                    <a:pt x="144780" y="320992"/>
                  </a:cubicBezTo>
                  <a:cubicBezTo>
                    <a:pt x="137160" y="343853"/>
                    <a:pt x="129540" y="366713"/>
                    <a:pt x="121920" y="388620"/>
                  </a:cubicBezTo>
                  <a:cubicBezTo>
                    <a:pt x="120015" y="412433"/>
                    <a:pt x="104775" y="389573"/>
                    <a:pt x="99060" y="380048"/>
                  </a:cubicBezTo>
                  <a:cubicBezTo>
                    <a:pt x="93345" y="360998"/>
                    <a:pt x="65722" y="362903"/>
                    <a:pt x="66675" y="383858"/>
                  </a:cubicBezTo>
                  <a:cubicBezTo>
                    <a:pt x="51435" y="385763"/>
                    <a:pt x="30480" y="373380"/>
                    <a:pt x="16192" y="387667"/>
                  </a:cubicBezTo>
                  <a:lnTo>
                    <a:pt x="15240" y="388620"/>
                  </a:lnTo>
                  <a:cubicBezTo>
                    <a:pt x="15240" y="383858"/>
                    <a:pt x="15240" y="379095"/>
                    <a:pt x="13335" y="374333"/>
                  </a:cubicBezTo>
                  <a:cubicBezTo>
                    <a:pt x="7620" y="348615"/>
                    <a:pt x="4763" y="322898"/>
                    <a:pt x="0" y="297180"/>
                  </a:cubicBezTo>
                  <a:cubicBezTo>
                    <a:pt x="13335" y="285750"/>
                    <a:pt x="15240" y="265748"/>
                    <a:pt x="17145" y="248603"/>
                  </a:cubicBezTo>
                  <a:cubicBezTo>
                    <a:pt x="22860" y="229553"/>
                    <a:pt x="33338" y="210503"/>
                    <a:pt x="36195" y="190500"/>
                  </a:cubicBezTo>
                  <a:cubicBezTo>
                    <a:pt x="51435" y="172403"/>
                    <a:pt x="19050" y="149542"/>
                    <a:pt x="40958" y="132398"/>
                  </a:cubicBezTo>
                  <a:cubicBezTo>
                    <a:pt x="43815" y="120967"/>
                    <a:pt x="29527" y="90488"/>
                    <a:pt x="51435" y="103823"/>
                  </a:cubicBezTo>
                  <a:cubicBezTo>
                    <a:pt x="67627" y="104775"/>
                    <a:pt x="92392" y="100013"/>
                    <a:pt x="85725" y="77153"/>
                  </a:cubicBezTo>
                  <a:cubicBezTo>
                    <a:pt x="86677" y="62865"/>
                    <a:pt x="109538" y="72390"/>
                    <a:pt x="110490" y="56198"/>
                  </a:cubicBezTo>
                  <a:cubicBezTo>
                    <a:pt x="123825" y="66675"/>
                    <a:pt x="131445" y="37148"/>
                    <a:pt x="140970" y="54292"/>
                  </a:cubicBezTo>
                  <a:cubicBezTo>
                    <a:pt x="141922" y="40958"/>
                    <a:pt x="156210" y="55245"/>
                    <a:pt x="157163" y="40005"/>
                  </a:cubicBezTo>
                  <a:cubicBezTo>
                    <a:pt x="168592" y="28575"/>
                    <a:pt x="165735" y="9525"/>
                    <a:pt x="181927" y="0"/>
                  </a:cubicBezTo>
                  <a:lnTo>
                    <a:pt x="181927" y="0"/>
                  </a:lnTo>
                  <a:cubicBezTo>
                    <a:pt x="191452" y="15240"/>
                    <a:pt x="200977" y="30480"/>
                    <a:pt x="210502" y="44767"/>
                  </a:cubicBezTo>
                  <a:cubicBezTo>
                    <a:pt x="218122" y="58103"/>
                    <a:pt x="223838" y="72390"/>
                    <a:pt x="227647" y="86678"/>
                  </a:cubicBezTo>
                  <a:cubicBezTo>
                    <a:pt x="230505" y="100965"/>
                    <a:pt x="238125" y="113348"/>
                    <a:pt x="244792" y="126683"/>
                  </a:cubicBezTo>
                  <a:cubicBezTo>
                    <a:pt x="252413" y="155258"/>
                    <a:pt x="259080" y="185738"/>
                    <a:pt x="269558" y="213360"/>
                  </a:cubicBezTo>
                  <a:cubicBezTo>
                    <a:pt x="276225" y="224790"/>
                    <a:pt x="284798" y="235267"/>
                    <a:pt x="289560" y="246698"/>
                  </a:cubicBezTo>
                  <a:cubicBezTo>
                    <a:pt x="300037" y="261938"/>
                    <a:pt x="312420" y="276225"/>
                    <a:pt x="321945" y="292417"/>
                  </a:cubicBezTo>
                  <a:cubicBezTo>
                    <a:pt x="323850" y="284798"/>
                    <a:pt x="324802" y="277178"/>
                    <a:pt x="322898" y="269558"/>
                  </a:cubicBezTo>
                  <a:cubicBezTo>
                    <a:pt x="320040" y="261938"/>
                    <a:pt x="325755" y="256223"/>
                    <a:pt x="328612" y="250508"/>
                  </a:cubicBezTo>
                  <a:cubicBezTo>
                    <a:pt x="335280" y="261938"/>
                    <a:pt x="341948" y="272415"/>
                    <a:pt x="347662" y="283845"/>
                  </a:cubicBezTo>
                  <a:cubicBezTo>
                    <a:pt x="350520" y="290513"/>
                    <a:pt x="354330" y="295275"/>
                    <a:pt x="360045" y="298133"/>
                  </a:cubicBezTo>
                  <a:cubicBezTo>
                    <a:pt x="364808" y="303848"/>
                    <a:pt x="373380" y="300990"/>
                    <a:pt x="380048" y="300990"/>
                  </a:cubicBezTo>
                  <a:cubicBezTo>
                    <a:pt x="388620" y="302895"/>
                    <a:pt x="398145" y="303848"/>
                    <a:pt x="404812" y="309563"/>
                  </a:cubicBezTo>
                  <a:cubicBezTo>
                    <a:pt x="410527" y="312420"/>
                    <a:pt x="412433" y="318135"/>
                    <a:pt x="414337" y="323850"/>
                  </a:cubicBezTo>
                  <a:cubicBezTo>
                    <a:pt x="422910" y="325755"/>
                    <a:pt x="431483" y="327660"/>
                    <a:pt x="440055" y="330517"/>
                  </a:cubicBezTo>
                  <a:cubicBezTo>
                    <a:pt x="450533" y="332423"/>
                    <a:pt x="460058" y="338138"/>
                    <a:pt x="469583" y="343853"/>
                  </a:cubicBezTo>
                  <a:cubicBezTo>
                    <a:pt x="484823" y="360998"/>
                    <a:pt x="498158" y="381953"/>
                    <a:pt x="513398" y="399098"/>
                  </a:cubicBezTo>
                  <a:cubicBezTo>
                    <a:pt x="520065" y="409575"/>
                    <a:pt x="532448" y="413385"/>
                    <a:pt x="541973" y="420053"/>
                  </a:cubicBezTo>
                  <a:cubicBezTo>
                    <a:pt x="555308" y="431483"/>
                    <a:pt x="571500" y="441008"/>
                    <a:pt x="581977" y="456248"/>
                  </a:cubicBezTo>
                  <a:cubicBezTo>
                    <a:pt x="589598" y="469583"/>
                    <a:pt x="601027" y="478155"/>
                    <a:pt x="613410" y="485775"/>
                  </a:cubicBezTo>
                  <a:cubicBezTo>
                    <a:pt x="621983" y="494348"/>
                    <a:pt x="628650" y="504825"/>
                    <a:pt x="634365" y="515303"/>
                  </a:cubicBezTo>
                  <a:cubicBezTo>
                    <a:pt x="642937" y="517208"/>
                    <a:pt x="651510" y="517208"/>
                    <a:pt x="659130" y="520065"/>
                  </a:cubicBezTo>
                  <a:cubicBezTo>
                    <a:pt x="663893" y="525780"/>
                    <a:pt x="665798" y="528638"/>
                    <a:pt x="667702" y="53054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xmlns="" id="{F691E33E-08A6-4DE9-9A65-70C794AC81A7}"/>
                </a:ext>
              </a:extLst>
            </p:cNvPr>
            <p:cNvSpPr/>
            <p:nvPr/>
          </p:nvSpPr>
          <p:spPr>
            <a:xfrm>
              <a:off x="8113230" y="2292400"/>
              <a:ext cx="130026" cy="153099"/>
            </a:xfrm>
            <a:custGeom>
              <a:avLst/>
              <a:gdLst>
                <a:gd name="connsiteX0" fmla="*/ 148388 w 156960"/>
                <a:gd name="connsiteY0" fmla="*/ 72390 h 184812"/>
                <a:gd name="connsiteX1" fmla="*/ 108383 w 156960"/>
                <a:gd name="connsiteY1" fmla="*/ 103822 h 184812"/>
                <a:gd name="connsiteX2" fmla="*/ 91238 w 156960"/>
                <a:gd name="connsiteY2" fmla="*/ 118110 h 184812"/>
                <a:gd name="connsiteX3" fmla="*/ 85523 w 156960"/>
                <a:gd name="connsiteY3" fmla="*/ 132397 h 184812"/>
                <a:gd name="connsiteX4" fmla="*/ 124575 w 156960"/>
                <a:gd name="connsiteY4" fmla="*/ 121920 h 184812"/>
                <a:gd name="connsiteX5" fmla="*/ 141720 w 156960"/>
                <a:gd name="connsiteY5" fmla="*/ 129540 h 184812"/>
                <a:gd name="connsiteX6" fmla="*/ 139815 w 156960"/>
                <a:gd name="connsiteY6" fmla="*/ 134302 h 184812"/>
                <a:gd name="connsiteX7" fmla="*/ 118860 w 156960"/>
                <a:gd name="connsiteY7" fmla="*/ 172402 h 184812"/>
                <a:gd name="connsiteX8" fmla="*/ 111240 w 156960"/>
                <a:gd name="connsiteY8" fmla="*/ 178117 h 184812"/>
                <a:gd name="connsiteX9" fmla="*/ 70283 w 156960"/>
                <a:gd name="connsiteY9" fmla="*/ 173355 h 184812"/>
                <a:gd name="connsiteX10" fmla="*/ 19800 w 156960"/>
                <a:gd name="connsiteY10" fmla="*/ 184785 h 184812"/>
                <a:gd name="connsiteX11" fmla="*/ 4560 w 156960"/>
                <a:gd name="connsiteY11" fmla="*/ 147638 h 184812"/>
                <a:gd name="connsiteX12" fmla="*/ 2655 w 156960"/>
                <a:gd name="connsiteY12" fmla="*/ 104775 h 184812"/>
                <a:gd name="connsiteX13" fmla="*/ 29325 w 156960"/>
                <a:gd name="connsiteY13" fmla="*/ 68580 h 184812"/>
                <a:gd name="connsiteX14" fmla="*/ 53138 w 156960"/>
                <a:gd name="connsiteY14" fmla="*/ 25717 h 184812"/>
                <a:gd name="connsiteX15" fmla="*/ 55043 w 156960"/>
                <a:gd name="connsiteY15" fmla="*/ 22860 h 184812"/>
                <a:gd name="connsiteX16" fmla="*/ 74093 w 156960"/>
                <a:gd name="connsiteY16" fmla="*/ 28575 h 184812"/>
                <a:gd name="connsiteX17" fmla="*/ 95048 w 156960"/>
                <a:gd name="connsiteY17" fmla="*/ 16192 h 184812"/>
                <a:gd name="connsiteX18" fmla="*/ 121718 w 156960"/>
                <a:gd name="connsiteY18" fmla="*/ 0 h 184812"/>
                <a:gd name="connsiteX19" fmla="*/ 122670 w 156960"/>
                <a:gd name="connsiteY19" fmla="*/ 0 h 184812"/>
                <a:gd name="connsiteX20" fmla="*/ 147435 w 156960"/>
                <a:gd name="connsiteY20" fmla="*/ 34290 h 184812"/>
                <a:gd name="connsiteX21" fmla="*/ 156960 w 156960"/>
                <a:gd name="connsiteY21" fmla="*/ 58102 h 184812"/>
                <a:gd name="connsiteX22" fmla="*/ 148388 w 156960"/>
                <a:gd name="connsiteY22" fmla="*/ 72390 h 18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6960" h="184812">
                  <a:moveTo>
                    <a:pt x="148388" y="72390"/>
                  </a:moveTo>
                  <a:cubicBezTo>
                    <a:pt x="135053" y="82867"/>
                    <a:pt x="123623" y="96202"/>
                    <a:pt x="108383" y="103822"/>
                  </a:cubicBezTo>
                  <a:cubicBezTo>
                    <a:pt x="100763" y="105727"/>
                    <a:pt x="97905" y="114300"/>
                    <a:pt x="91238" y="118110"/>
                  </a:cubicBezTo>
                  <a:cubicBezTo>
                    <a:pt x="84570" y="120015"/>
                    <a:pt x="84570" y="126682"/>
                    <a:pt x="85523" y="132397"/>
                  </a:cubicBezTo>
                  <a:cubicBezTo>
                    <a:pt x="98858" y="128588"/>
                    <a:pt x="111240" y="122872"/>
                    <a:pt x="124575" y="121920"/>
                  </a:cubicBezTo>
                  <a:cubicBezTo>
                    <a:pt x="131243" y="119063"/>
                    <a:pt x="136005" y="125730"/>
                    <a:pt x="141720" y="129540"/>
                  </a:cubicBezTo>
                  <a:cubicBezTo>
                    <a:pt x="140768" y="131445"/>
                    <a:pt x="140768" y="132397"/>
                    <a:pt x="139815" y="134302"/>
                  </a:cubicBezTo>
                  <a:cubicBezTo>
                    <a:pt x="131243" y="145732"/>
                    <a:pt x="127433" y="161925"/>
                    <a:pt x="118860" y="172402"/>
                  </a:cubicBezTo>
                  <a:cubicBezTo>
                    <a:pt x="116955" y="175260"/>
                    <a:pt x="114098" y="177165"/>
                    <a:pt x="111240" y="178117"/>
                  </a:cubicBezTo>
                  <a:cubicBezTo>
                    <a:pt x="99810" y="173355"/>
                    <a:pt x="84570" y="160972"/>
                    <a:pt x="70283" y="173355"/>
                  </a:cubicBezTo>
                  <a:cubicBezTo>
                    <a:pt x="54090" y="180022"/>
                    <a:pt x="35993" y="180975"/>
                    <a:pt x="19800" y="184785"/>
                  </a:cubicBezTo>
                  <a:cubicBezTo>
                    <a:pt x="-2107" y="185738"/>
                    <a:pt x="9323" y="161925"/>
                    <a:pt x="4560" y="147638"/>
                  </a:cubicBezTo>
                  <a:cubicBezTo>
                    <a:pt x="-1155" y="133350"/>
                    <a:pt x="-1155" y="119063"/>
                    <a:pt x="2655" y="104775"/>
                  </a:cubicBezTo>
                  <a:cubicBezTo>
                    <a:pt x="14085" y="94297"/>
                    <a:pt x="22658" y="81915"/>
                    <a:pt x="29325" y="68580"/>
                  </a:cubicBezTo>
                  <a:cubicBezTo>
                    <a:pt x="37898" y="54292"/>
                    <a:pt x="45518" y="40005"/>
                    <a:pt x="53138" y="25717"/>
                  </a:cubicBezTo>
                  <a:lnTo>
                    <a:pt x="55043" y="22860"/>
                  </a:lnTo>
                  <a:cubicBezTo>
                    <a:pt x="61710" y="21907"/>
                    <a:pt x="69330" y="18097"/>
                    <a:pt x="74093" y="28575"/>
                  </a:cubicBezTo>
                  <a:cubicBezTo>
                    <a:pt x="83618" y="43815"/>
                    <a:pt x="97905" y="27622"/>
                    <a:pt x="95048" y="16192"/>
                  </a:cubicBezTo>
                  <a:cubicBezTo>
                    <a:pt x="100763" y="7620"/>
                    <a:pt x="113145" y="5715"/>
                    <a:pt x="121718" y="0"/>
                  </a:cubicBezTo>
                  <a:lnTo>
                    <a:pt x="122670" y="0"/>
                  </a:lnTo>
                  <a:cubicBezTo>
                    <a:pt x="130290" y="11430"/>
                    <a:pt x="136958" y="23813"/>
                    <a:pt x="147435" y="34290"/>
                  </a:cubicBezTo>
                  <a:cubicBezTo>
                    <a:pt x="150293" y="41910"/>
                    <a:pt x="156008" y="49530"/>
                    <a:pt x="156960" y="58102"/>
                  </a:cubicBezTo>
                  <a:cubicBezTo>
                    <a:pt x="156008" y="62865"/>
                    <a:pt x="155055" y="68580"/>
                    <a:pt x="148388" y="7239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xmlns="" id="{A6CECA37-0F87-46DB-B626-C3297A4C77B5}"/>
                </a:ext>
              </a:extLst>
            </p:cNvPr>
            <p:cNvSpPr/>
            <p:nvPr/>
          </p:nvSpPr>
          <p:spPr>
            <a:xfrm>
              <a:off x="8081305" y="2335170"/>
              <a:ext cx="797141" cy="1204725"/>
            </a:xfrm>
            <a:custGeom>
              <a:avLst/>
              <a:gdLst>
                <a:gd name="connsiteX0" fmla="*/ 962261 w 962261"/>
                <a:gd name="connsiteY0" fmla="*/ 165540 h 1454273"/>
                <a:gd name="connsiteX1" fmla="*/ 932734 w 962261"/>
                <a:gd name="connsiteY1" fmla="*/ 173160 h 1454273"/>
                <a:gd name="connsiteX2" fmla="*/ 925114 w 962261"/>
                <a:gd name="connsiteY2" fmla="*/ 190306 h 1454273"/>
                <a:gd name="connsiteX3" fmla="*/ 918446 w 962261"/>
                <a:gd name="connsiteY3" fmla="*/ 232215 h 1454273"/>
                <a:gd name="connsiteX4" fmla="*/ 920351 w 962261"/>
                <a:gd name="connsiteY4" fmla="*/ 270315 h 1454273"/>
                <a:gd name="connsiteX5" fmla="*/ 910826 w 962261"/>
                <a:gd name="connsiteY5" fmla="*/ 308415 h 1454273"/>
                <a:gd name="connsiteX6" fmla="*/ 899396 w 962261"/>
                <a:gd name="connsiteY6" fmla="*/ 325561 h 1454273"/>
                <a:gd name="connsiteX7" fmla="*/ 890824 w 962261"/>
                <a:gd name="connsiteY7" fmla="*/ 346515 h 1454273"/>
                <a:gd name="connsiteX8" fmla="*/ 881299 w 962261"/>
                <a:gd name="connsiteY8" fmla="*/ 366518 h 1454273"/>
                <a:gd name="connsiteX9" fmla="*/ 869869 w 962261"/>
                <a:gd name="connsiteY9" fmla="*/ 390331 h 1454273"/>
                <a:gd name="connsiteX10" fmla="*/ 860344 w 962261"/>
                <a:gd name="connsiteY10" fmla="*/ 404618 h 1454273"/>
                <a:gd name="connsiteX11" fmla="*/ 846056 w 962261"/>
                <a:gd name="connsiteY11" fmla="*/ 428431 h 1454273"/>
                <a:gd name="connsiteX12" fmla="*/ 839389 w 962261"/>
                <a:gd name="connsiteY12" fmla="*/ 464626 h 1454273"/>
                <a:gd name="connsiteX13" fmla="*/ 814624 w 962261"/>
                <a:gd name="connsiteY13" fmla="*/ 521776 h 1454273"/>
                <a:gd name="connsiteX14" fmla="*/ 785096 w 962261"/>
                <a:gd name="connsiteY14" fmla="*/ 586546 h 1454273"/>
                <a:gd name="connsiteX15" fmla="*/ 783191 w 962261"/>
                <a:gd name="connsiteY15" fmla="*/ 586546 h 1454273"/>
                <a:gd name="connsiteX16" fmla="*/ 776524 w 962261"/>
                <a:gd name="connsiteY16" fmla="*/ 639886 h 1454273"/>
                <a:gd name="connsiteX17" fmla="*/ 761284 w 962261"/>
                <a:gd name="connsiteY17" fmla="*/ 674175 h 1454273"/>
                <a:gd name="connsiteX18" fmla="*/ 739376 w 962261"/>
                <a:gd name="connsiteY18" fmla="*/ 695131 h 1454273"/>
                <a:gd name="connsiteX19" fmla="*/ 698419 w 962261"/>
                <a:gd name="connsiteY19" fmla="*/ 743708 h 1454273"/>
                <a:gd name="connsiteX20" fmla="*/ 683179 w 962261"/>
                <a:gd name="connsiteY20" fmla="*/ 793238 h 1454273"/>
                <a:gd name="connsiteX21" fmla="*/ 654604 w 962261"/>
                <a:gd name="connsiteY21" fmla="*/ 835148 h 1454273"/>
                <a:gd name="connsiteX22" fmla="*/ 616504 w 962261"/>
                <a:gd name="connsiteY22" fmla="*/ 879915 h 1454273"/>
                <a:gd name="connsiteX23" fmla="*/ 598406 w 962261"/>
                <a:gd name="connsiteY23" fmla="*/ 909443 h 1454273"/>
                <a:gd name="connsiteX24" fmla="*/ 563164 w 962261"/>
                <a:gd name="connsiteY24" fmla="*/ 943733 h 1454273"/>
                <a:gd name="connsiteX25" fmla="*/ 537446 w 962261"/>
                <a:gd name="connsiteY25" fmla="*/ 962783 h 1454273"/>
                <a:gd name="connsiteX26" fmla="*/ 525064 w 962261"/>
                <a:gd name="connsiteY26" fmla="*/ 985643 h 1454273"/>
                <a:gd name="connsiteX27" fmla="*/ 489821 w 962261"/>
                <a:gd name="connsiteY27" fmla="*/ 1023743 h 1454273"/>
                <a:gd name="connsiteX28" fmla="*/ 429814 w 962261"/>
                <a:gd name="connsiteY28" fmla="*/ 1067558 h 1454273"/>
                <a:gd name="connsiteX29" fmla="*/ 399334 w 962261"/>
                <a:gd name="connsiteY29" fmla="*/ 1078036 h 1454273"/>
                <a:gd name="connsiteX30" fmla="*/ 342184 w 962261"/>
                <a:gd name="connsiteY30" fmla="*/ 1122803 h 1454273"/>
                <a:gd name="connsiteX31" fmla="*/ 317419 w 962261"/>
                <a:gd name="connsiteY31" fmla="*/ 1146616 h 1454273"/>
                <a:gd name="connsiteX32" fmla="*/ 285986 w 962261"/>
                <a:gd name="connsiteY32" fmla="*/ 1176143 h 1454273"/>
                <a:gd name="connsiteX33" fmla="*/ 246934 w 962261"/>
                <a:gd name="connsiteY33" fmla="*/ 1216148 h 1454273"/>
                <a:gd name="connsiteX34" fmla="*/ 194546 w 962261"/>
                <a:gd name="connsiteY34" fmla="*/ 1280918 h 1454273"/>
                <a:gd name="connsiteX35" fmla="*/ 181211 w 962261"/>
                <a:gd name="connsiteY35" fmla="*/ 1288538 h 1454273"/>
                <a:gd name="connsiteX36" fmla="*/ 165971 w 962261"/>
                <a:gd name="connsiteY36" fmla="*/ 1294253 h 1454273"/>
                <a:gd name="connsiteX37" fmla="*/ 157399 w 962261"/>
                <a:gd name="connsiteY37" fmla="*/ 1299016 h 1454273"/>
                <a:gd name="connsiteX38" fmla="*/ 165971 w 962261"/>
                <a:gd name="connsiteY38" fmla="*/ 1301873 h 1454273"/>
                <a:gd name="connsiteX39" fmla="*/ 157399 w 962261"/>
                <a:gd name="connsiteY39" fmla="*/ 1312350 h 1454273"/>
                <a:gd name="connsiteX40" fmla="*/ 151684 w 962261"/>
                <a:gd name="connsiteY40" fmla="*/ 1330448 h 1454273"/>
                <a:gd name="connsiteX41" fmla="*/ 93581 w 962261"/>
                <a:gd name="connsiteY41" fmla="*/ 1402838 h 1454273"/>
                <a:gd name="connsiteX42" fmla="*/ 81199 w 962261"/>
                <a:gd name="connsiteY42" fmla="*/ 1415221 h 1454273"/>
                <a:gd name="connsiteX43" fmla="*/ 68816 w 962261"/>
                <a:gd name="connsiteY43" fmla="*/ 1445700 h 1454273"/>
                <a:gd name="connsiteX44" fmla="*/ 62149 w 962261"/>
                <a:gd name="connsiteY44" fmla="*/ 1454273 h 1454273"/>
                <a:gd name="connsiteX45" fmla="*/ 62149 w 962261"/>
                <a:gd name="connsiteY45" fmla="*/ 1453321 h 1454273"/>
                <a:gd name="connsiteX46" fmla="*/ 61196 w 962261"/>
                <a:gd name="connsiteY46" fmla="*/ 1444748 h 1454273"/>
                <a:gd name="connsiteX47" fmla="*/ 31669 w 962261"/>
                <a:gd name="connsiteY47" fmla="*/ 1400933 h 1454273"/>
                <a:gd name="connsiteX48" fmla="*/ 3094 w 962261"/>
                <a:gd name="connsiteY48" fmla="*/ 1358071 h 1454273"/>
                <a:gd name="connsiteX49" fmla="*/ 236 w 962261"/>
                <a:gd name="connsiteY49" fmla="*/ 988500 h 1454273"/>
                <a:gd name="connsiteX50" fmla="*/ 30716 w 962261"/>
                <a:gd name="connsiteY50" fmla="*/ 944686 h 1454273"/>
                <a:gd name="connsiteX51" fmla="*/ 87866 w 962261"/>
                <a:gd name="connsiteY51" fmla="*/ 856103 h 1454273"/>
                <a:gd name="connsiteX52" fmla="*/ 87866 w 962261"/>
                <a:gd name="connsiteY52" fmla="*/ 856103 h 1454273"/>
                <a:gd name="connsiteX53" fmla="*/ 92629 w 962261"/>
                <a:gd name="connsiteY53" fmla="*/ 846578 h 1454273"/>
                <a:gd name="connsiteX54" fmla="*/ 129776 w 962261"/>
                <a:gd name="connsiteY54" fmla="*/ 833243 h 1454273"/>
                <a:gd name="connsiteX55" fmla="*/ 176449 w 962261"/>
                <a:gd name="connsiteY55" fmla="*/ 823718 h 1454273"/>
                <a:gd name="connsiteX56" fmla="*/ 209786 w 962261"/>
                <a:gd name="connsiteY56" fmla="*/ 783713 h 1454273"/>
                <a:gd name="connsiteX57" fmla="*/ 275509 w 962261"/>
                <a:gd name="connsiteY57" fmla="*/ 757043 h 1454273"/>
                <a:gd name="connsiteX58" fmla="*/ 321229 w 962261"/>
                <a:gd name="connsiteY58" fmla="*/ 754186 h 1454273"/>
                <a:gd name="connsiteX59" fmla="*/ 382189 w 962261"/>
                <a:gd name="connsiteY59" fmla="*/ 757996 h 1454273"/>
                <a:gd name="connsiteX60" fmla="*/ 533636 w 962261"/>
                <a:gd name="connsiteY60" fmla="*/ 573211 h 1454273"/>
                <a:gd name="connsiteX61" fmla="*/ 662224 w 962261"/>
                <a:gd name="connsiteY61" fmla="*/ 426526 h 1454273"/>
                <a:gd name="connsiteX62" fmla="*/ 568879 w 962261"/>
                <a:gd name="connsiteY62" fmla="*/ 428431 h 1454273"/>
                <a:gd name="connsiteX63" fmla="*/ 271699 w 962261"/>
                <a:gd name="connsiteY63" fmla="*/ 329371 h 1454273"/>
                <a:gd name="connsiteX64" fmla="*/ 224074 w 962261"/>
                <a:gd name="connsiteY64" fmla="*/ 294128 h 1454273"/>
                <a:gd name="connsiteX65" fmla="*/ 192641 w 962261"/>
                <a:gd name="connsiteY65" fmla="*/ 256981 h 1454273"/>
                <a:gd name="connsiteX66" fmla="*/ 165971 w 962261"/>
                <a:gd name="connsiteY66" fmla="*/ 216976 h 1454273"/>
                <a:gd name="connsiteX67" fmla="*/ 142159 w 962261"/>
                <a:gd name="connsiteY67" fmla="*/ 179828 h 1454273"/>
                <a:gd name="connsiteX68" fmla="*/ 145969 w 962261"/>
                <a:gd name="connsiteY68" fmla="*/ 136965 h 1454273"/>
                <a:gd name="connsiteX69" fmla="*/ 154541 w 962261"/>
                <a:gd name="connsiteY69" fmla="*/ 122678 h 1454273"/>
                <a:gd name="connsiteX70" fmla="*/ 155494 w 962261"/>
                <a:gd name="connsiteY70" fmla="*/ 118868 h 1454273"/>
                <a:gd name="connsiteX71" fmla="*/ 176449 w 962261"/>
                <a:gd name="connsiteY71" fmla="*/ 80768 h 1454273"/>
                <a:gd name="connsiteX72" fmla="*/ 178354 w 962261"/>
                <a:gd name="connsiteY72" fmla="*/ 76006 h 1454273"/>
                <a:gd name="connsiteX73" fmla="*/ 179306 w 962261"/>
                <a:gd name="connsiteY73" fmla="*/ 76958 h 1454273"/>
                <a:gd name="connsiteX74" fmla="*/ 185974 w 962261"/>
                <a:gd name="connsiteY74" fmla="*/ 80768 h 1454273"/>
                <a:gd name="connsiteX75" fmla="*/ 212644 w 962261"/>
                <a:gd name="connsiteY75" fmla="*/ 104581 h 1454273"/>
                <a:gd name="connsiteX76" fmla="*/ 257411 w 962261"/>
                <a:gd name="connsiteY76" fmla="*/ 161731 h 1454273"/>
                <a:gd name="connsiteX77" fmla="*/ 280271 w 962261"/>
                <a:gd name="connsiteY77" fmla="*/ 176971 h 1454273"/>
                <a:gd name="connsiteX78" fmla="*/ 320276 w 962261"/>
                <a:gd name="connsiteY78" fmla="*/ 188401 h 1454273"/>
                <a:gd name="connsiteX79" fmla="*/ 353614 w 962261"/>
                <a:gd name="connsiteY79" fmla="*/ 186496 h 1454273"/>
                <a:gd name="connsiteX80" fmla="*/ 377426 w 962261"/>
                <a:gd name="connsiteY80" fmla="*/ 170303 h 1454273"/>
                <a:gd name="connsiteX81" fmla="*/ 429814 w 962261"/>
                <a:gd name="connsiteY81" fmla="*/ 132203 h 1454273"/>
                <a:gd name="connsiteX82" fmla="*/ 480296 w 962261"/>
                <a:gd name="connsiteY82" fmla="*/ 147443 h 1454273"/>
                <a:gd name="connsiteX83" fmla="*/ 521254 w 962261"/>
                <a:gd name="connsiteY83" fmla="*/ 148396 h 1454273"/>
                <a:gd name="connsiteX84" fmla="*/ 560306 w 962261"/>
                <a:gd name="connsiteY84" fmla="*/ 107438 h 1454273"/>
                <a:gd name="connsiteX85" fmla="*/ 586024 w 962261"/>
                <a:gd name="connsiteY85" fmla="*/ 86483 h 1454273"/>
                <a:gd name="connsiteX86" fmla="*/ 616504 w 962261"/>
                <a:gd name="connsiteY86" fmla="*/ 96008 h 1454273"/>
                <a:gd name="connsiteX87" fmla="*/ 663176 w 962261"/>
                <a:gd name="connsiteY87" fmla="*/ 96960 h 1454273"/>
                <a:gd name="connsiteX88" fmla="*/ 666034 w 962261"/>
                <a:gd name="connsiteY88" fmla="*/ 133156 h 1454273"/>
                <a:gd name="connsiteX89" fmla="*/ 693656 w 962261"/>
                <a:gd name="connsiteY89" fmla="*/ 82673 h 1454273"/>
                <a:gd name="connsiteX90" fmla="*/ 710801 w 962261"/>
                <a:gd name="connsiteY90" fmla="*/ 83626 h 1454273"/>
                <a:gd name="connsiteX91" fmla="*/ 760331 w 962261"/>
                <a:gd name="connsiteY91" fmla="*/ 76958 h 1454273"/>
                <a:gd name="connsiteX92" fmla="*/ 787954 w 962261"/>
                <a:gd name="connsiteY92" fmla="*/ 62671 h 1454273"/>
                <a:gd name="connsiteX93" fmla="*/ 835579 w 962261"/>
                <a:gd name="connsiteY93" fmla="*/ 48383 h 1454273"/>
                <a:gd name="connsiteX94" fmla="*/ 852724 w 962261"/>
                <a:gd name="connsiteY94" fmla="*/ 37906 h 1454273"/>
                <a:gd name="connsiteX95" fmla="*/ 868916 w 962261"/>
                <a:gd name="connsiteY95" fmla="*/ 11235 h 1454273"/>
                <a:gd name="connsiteX96" fmla="*/ 882251 w 962261"/>
                <a:gd name="connsiteY96" fmla="*/ 6473 h 1454273"/>
                <a:gd name="connsiteX97" fmla="*/ 894634 w 962261"/>
                <a:gd name="connsiteY97" fmla="*/ 1710 h 1454273"/>
                <a:gd name="connsiteX98" fmla="*/ 922256 w 962261"/>
                <a:gd name="connsiteY98" fmla="*/ 8378 h 1454273"/>
                <a:gd name="connsiteX99" fmla="*/ 934639 w 962261"/>
                <a:gd name="connsiteY99" fmla="*/ 19808 h 1454273"/>
                <a:gd name="connsiteX100" fmla="*/ 934639 w 962261"/>
                <a:gd name="connsiteY100" fmla="*/ 36001 h 1454273"/>
                <a:gd name="connsiteX101" fmla="*/ 928924 w 962261"/>
                <a:gd name="connsiteY101" fmla="*/ 57908 h 1454273"/>
                <a:gd name="connsiteX102" fmla="*/ 937496 w 962261"/>
                <a:gd name="connsiteY102" fmla="*/ 96008 h 1454273"/>
                <a:gd name="connsiteX103" fmla="*/ 942259 w 962261"/>
                <a:gd name="connsiteY103" fmla="*/ 141728 h 1454273"/>
                <a:gd name="connsiteX104" fmla="*/ 947021 w 962261"/>
                <a:gd name="connsiteY104" fmla="*/ 153158 h 1454273"/>
                <a:gd name="connsiteX105" fmla="*/ 962261 w 962261"/>
                <a:gd name="connsiteY105" fmla="*/ 165540 h 145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62261" h="1454273">
                  <a:moveTo>
                    <a:pt x="962261" y="165540"/>
                  </a:moveTo>
                  <a:cubicBezTo>
                    <a:pt x="951784" y="165540"/>
                    <a:pt x="942259" y="169351"/>
                    <a:pt x="932734" y="173160"/>
                  </a:cubicBezTo>
                  <a:cubicBezTo>
                    <a:pt x="928924" y="177923"/>
                    <a:pt x="927971" y="184590"/>
                    <a:pt x="925114" y="190306"/>
                  </a:cubicBezTo>
                  <a:cubicBezTo>
                    <a:pt x="922256" y="203640"/>
                    <a:pt x="919399" y="217928"/>
                    <a:pt x="918446" y="232215"/>
                  </a:cubicBezTo>
                  <a:cubicBezTo>
                    <a:pt x="916541" y="244598"/>
                    <a:pt x="918446" y="257933"/>
                    <a:pt x="920351" y="270315"/>
                  </a:cubicBezTo>
                  <a:cubicBezTo>
                    <a:pt x="919399" y="283651"/>
                    <a:pt x="915589" y="296033"/>
                    <a:pt x="910826" y="308415"/>
                  </a:cubicBezTo>
                  <a:cubicBezTo>
                    <a:pt x="909874" y="316036"/>
                    <a:pt x="905111" y="320798"/>
                    <a:pt x="899396" y="325561"/>
                  </a:cubicBezTo>
                  <a:cubicBezTo>
                    <a:pt x="892729" y="330323"/>
                    <a:pt x="892729" y="338896"/>
                    <a:pt x="890824" y="346515"/>
                  </a:cubicBezTo>
                  <a:cubicBezTo>
                    <a:pt x="889871" y="354136"/>
                    <a:pt x="886061" y="360803"/>
                    <a:pt x="881299" y="366518"/>
                  </a:cubicBezTo>
                  <a:cubicBezTo>
                    <a:pt x="874631" y="373186"/>
                    <a:pt x="872726" y="381758"/>
                    <a:pt x="869869" y="390331"/>
                  </a:cubicBezTo>
                  <a:cubicBezTo>
                    <a:pt x="867964" y="396046"/>
                    <a:pt x="867011" y="402713"/>
                    <a:pt x="860344" y="404618"/>
                  </a:cubicBezTo>
                  <a:cubicBezTo>
                    <a:pt x="854629" y="411286"/>
                    <a:pt x="847961" y="418906"/>
                    <a:pt x="846056" y="428431"/>
                  </a:cubicBezTo>
                  <a:cubicBezTo>
                    <a:pt x="841294" y="439861"/>
                    <a:pt x="844151" y="453196"/>
                    <a:pt x="839389" y="464626"/>
                  </a:cubicBezTo>
                  <a:cubicBezTo>
                    <a:pt x="829864" y="483676"/>
                    <a:pt x="824149" y="503678"/>
                    <a:pt x="814624" y="521776"/>
                  </a:cubicBezTo>
                  <a:cubicBezTo>
                    <a:pt x="805099" y="543683"/>
                    <a:pt x="791764" y="563686"/>
                    <a:pt x="785096" y="586546"/>
                  </a:cubicBezTo>
                  <a:cubicBezTo>
                    <a:pt x="783191" y="597023"/>
                    <a:pt x="784144" y="573211"/>
                    <a:pt x="783191" y="586546"/>
                  </a:cubicBezTo>
                  <a:cubicBezTo>
                    <a:pt x="781286" y="604643"/>
                    <a:pt x="781286" y="622740"/>
                    <a:pt x="776524" y="639886"/>
                  </a:cubicBezTo>
                  <a:cubicBezTo>
                    <a:pt x="774619" y="652268"/>
                    <a:pt x="767951" y="662746"/>
                    <a:pt x="761284" y="674175"/>
                  </a:cubicBezTo>
                  <a:cubicBezTo>
                    <a:pt x="755569" y="682748"/>
                    <a:pt x="746044" y="688463"/>
                    <a:pt x="739376" y="695131"/>
                  </a:cubicBezTo>
                  <a:cubicBezTo>
                    <a:pt x="725089" y="710371"/>
                    <a:pt x="712706" y="727515"/>
                    <a:pt x="698419" y="743708"/>
                  </a:cubicBezTo>
                  <a:cubicBezTo>
                    <a:pt x="694609" y="760853"/>
                    <a:pt x="689846" y="777046"/>
                    <a:pt x="683179" y="793238"/>
                  </a:cubicBezTo>
                  <a:cubicBezTo>
                    <a:pt x="673654" y="807525"/>
                    <a:pt x="663176" y="820861"/>
                    <a:pt x="654604" y="835148"/>
                  </a:cubicBezTo>
                  <a:cubicBezTo>
                    <a:pt x="643174" y="851340"/>
                    <a:pt x="630791" y="866581"/>
                    <a:pt x="616504" y="879915"/>
                  </a:cubicBezTo>
                  <a:cubicBezTo>
                    <a:pt x="606979" y="887536"/>
                    <a:pt x="605074" y="899918"/>
                    <a:pt x="598406" y="909443"/>
                  </a:cubicBezTo>
                  <a:cubicBezTo>
                    <a:pt x="585071" y="919921"/>
                    <a:pt x="575546" y="932303"/>
                    <a:pt x="563164" y="943733"/>
                  </a:cubicBezTo>
                  <a:cubicBezTo>
                    <a:pt x="554591" y="949448"/>
                    <a:pt x="546019" y="956115"/>
                    <a:pt x="537446" y="962783"/>
                  </a:cubicBezTo>
                  <a:cubicBezTo>
                    <a:pt x="531731" y="969450"/>
                    <a:pt x="528874" y="978023"/>
                    <a:pt x="525064" y="985643"/>
                  </a:cubicBezTo>
                  <a:cubicBezTo>
                    <a:pt x="515539" y="999931"/>
                    <a:pt x="501251" y="1011361"/>
                    <a:pt x="489821" y="1023743"/>
                  </a:cubicBezTo>
                  <a:cubicBezTo>
                    <a:pt x="471724" y="1040888"/>
                    <a:pt x="451721" y="1057081"/>
                    <a:pt x="429814" y="1067558"/>
                  </a:cubicBezTo>
                  <a:cubicBezTo>
                    <a:pt x="419336" y="1071368"/>
                    <a:pt x="407906" y="1070416"/>
                    <a:pt x="399334" y="1078036"/>
                  </a:cubicBezTo>
                  <a:cubicBezTo>
                    <a:pt x="377426" y="1089466"/>
                    <a:pt x="360281" y="1107563"/>
                    <a:pt x="342184" y="1122803"/>
                  </a:cubicBezTo>
                  <a:cubicBezTo>
                    <a:pt x="330754" y="1127566"/>
                    <a:pt x="326944" y="1139948"/>
                    <a:pt x="317419" y="1146616"/>
                  </a:cubicBezTo>
                  <a:cubicBezTo>
                    <a:pt x="305989" y="1155188"/>
                    <a:pt x="295511" y="1164713"/>
                    <a:pt x="285986" y="1176143"/>
                  </a:cubicBezTo>
                  <a:cubicBezTo>
                    <a:pt x="272651" y="1189478"/>
                    <a:pt x="260269" y="1202813"/>
                    <a:pt x="246934" y="1216148"/>
                  </a:cubicBezTo>
                  <a:cubicBezTo>
                    <a:pt x="225979" y="1235198"/>
                    <a:pt x="211691" y="1259011"/>
                    <a:pt x="194546" y="1280918"/>
                  </a:cubicBezTo>
                  <a:cubicBezTo>
                    <a:pt x="191689" y="1287586"/>
                    <a:pt x="186926" y="1288538"/>
                    <a:pt x="181211" y="1288538"/>
                  </a:cubicBezTo>
                  <a:cubicBezTo>
                    <a:pt x="176449" y="1289491"/>
                    <a:pt x="168829" y="1296158"/>
                    <a:pt x="165971" y="1294253"/>
                  </a:cubicBezTo>
                  <a:cubicBezTo>
                    <a:pt x="165019" y="1283775"/>
                    <a:pt x="160256" y="1295206"/>
                    <a:pt x="157399" y="1299016"/>
                  </a:cubicBezTo>
                  <a:cubicBezTo>
                    <a:pt x="155494" y="1303778"/>
                    <a:pt x="169781" y="1291396"/>
                    <a:pt x="165971" y="1301873"/>
                  </a:cubicBezTo>
                  <a:cubicBezTo>
                    <a:pt x="169781" y="1309493"/>
                    <a:pt x="164066" y="1311398"/>
                    <a:pt x="157399" y="1312350"/>
                  </a:cubicBezTo>
                  <a:cubicBezTo>
                    <a:pt x="155494" y="1318066"/>
                    <a:pt x="153589" y="1324733"/>
                    <a:pt x="151684" y="1330448"/>
                  </a:cubicBezTo>
                  <a:cubicBezTo>
                    <a:pt x="130729" y="1353308"/>
                    <a:pt x="111679" y="1378073"/>
                    <a:pt x="93581" y="1402838"/>
                  </a:cubicBezTo>
                  <a:cubicBezTo>
                    <a:pt x="91676" y="1409506"/>
                    <a:pt x="83104" y="1408553"/>
                    <a:pt x="81199" y="1415221"/>
                  </a:cubicBezTo>
                  <a:cubicBezTo>
                    <a:pt x="76436" y="1424746"/>
                    <a:pt x="74531" y="1437128"/>
                    <a:pt x="68816" y="1445700"/>
                  </a:cubicBezTo>
                  <a:cubicBezTo>
                    <a:pt x="65959" y="1448558"/>
                    <a:pt x="64054" y="1451416"/>
                    <a:pt x="62149" y="1454273"/>
                  </a:cubicBezTo>
                  <a:lnTo>
                    <a:pt x="62149" y="1453321"/>
                  </a:lnTo>
                  <a:cubicBezTo>
                    <a:pt x="62149" y="1450463"/>
                    <a:pt x="62149" y="1447606"/>
                    <a:pt x="61196" y="1444748"/>
                  </a:cubicBezTo>
                  <a:cubicBezTo>
                    <a:pt x="52624" y="1432366"/>
                    <a:pt x="40241" y="1413316"/>
                    <a:pt x="31669" y="1400933"/>
                  </a:cubicBezTo>
                  <a:cubicBezTo>
                    <a:pt x="22144" y="1386646"/>
                    <a:pt x="9761" y="1373311"/>
                    <a:pt x="3094" y="1358071"/>
                  </a:cubicBezTo>
                  <a:cubicBezTo>
                    <a:pt x="2141" y="1235198"/>
                    <a:pt x="2141" y="1111373"/>
                    <a:pt x="236" y="988500"/>
                  </a:cubicBezTo>
                  <a:cubicBezTo>
                    <a:pt x="-2621" y="968498"/>
                    <a:pt x="21191" y="958973"/>
                    <a:pt x="30716" y="944686"/>
                  </a:cubicBezTo>
                  <a:cubicBezTo>
                    <a:pt x="50719" y="916111"/>
                    <a:pt x="68816" y="885631"/>
                    <a:pt x="87866" y="856103"/>
                  </a:cubicBezTo>
                  <a:cubicBezTo>
                    <a:pt x="87866" y="856103"/>
                    <a:pt x="87866" y="856103"/>
                    <a:pt x="87866" y="856103"/>
                  </a:cubicBezTo>
                  <a:cubicBezTo>
                    <a:pt x="89771" y="854198"/>
                    <a:pt x="91676" y="851340"/>
                    <a:pt x="92629" y="846578"/>
                  </a:cubicBezTo>
                  <a:cubicBezTo>
                    <a:pt x="101201" y="834196"/>
                    <a:pt x="116441" y="830386"/>
                    <a:pt x="129776" y="833243"/>
                  </a:cubicBezTo>
                  <a:cubicBezTo>
                    <a:pt x="145016" y="830386"/>
                    <a:pt x="160256" y="825623"/>
                    <a:pt x="176449" y="823718"/>
                  </a:cubicBezTo>
                  <a:cubicBezTo>
                    <a:pt x="192641" y="814193"/>
                    <a:pt x="189784" y="790381"/>
                    <a:pt x="209786" y="783713"/>
                  </a:cubicBezTo>
                  <a:cubicBezTo>
                    <a:pt x="230741" y="772283"/>
                    <a:pt x="251696" y="759900"/>
                    <a:pt x="275509" y="757043"/>
                  </a:cubicBezTo>
                  <a:cubicBezTo>
                    <a:pt x="290749" y="750375"/>
                    <a:pt x="305989" y="753233"/>
                    <a:pt x="321229" y="754186"/>
                  </a:cubicBezTo>
                  <a:cubicBezTo>
                    <a:pt x="341231" y="755138"/>
                    <a:pt x="362186" y="756090"/>
                    <a:pt x="382189" y="757996"/>
                  </a:cubicBezTo>
                  <a:cubicBezTo>
                    <a:pt x="432671" y="697036"/>
                    <a:pt x="481249" y="633218"/>
                    <a:pt x="533636" y="573211"/>
                  </a:cubicBezTo>
                  <a:cubicBezTo>
                    <a:pt x="575546" y="522728"/>
                    <a:pt x="619361" y="475103"/>
                    <a:pt x="662224" y="426526"/>
                  </a:cubicBezTo>
                  <a:cubicBezTo>
                    <a:pt x="630791" y="427478"/>
                    <a:pt x="599359" y="427478"/>
                    <a:pt x="568879" y="428431"/>
                  </a:cubicBezTo>
                  <a:cubicBezTo>
                    <a:pt x="469819" y="395093"/>
                    <a:pt x="370759" y="361756"/>
                    <a:pt x="271699" y="329371"/>
                  </a:cubicBezTo>
                  <a:cubicBezTo>
                    <a:pt x="255506" y="318893"/>
                    <a:pt x="244076" y="296033"/>
                    <a:pt x="224074" y="294128"/>
                  </a:cubicBezTo>
                  <a:cubicBezTo>
                    <a:pt x="209786" y="286508"/>
                    <a:pt x="205024" y="268411"/>
                    <a:pt x="192641" y="256981"/>
                  </a:cubicBezTo>
                  <a:cubicBezTo>
                    <a:pt x="195499" y="235073"/>
                    <a:pt x="167876" y="237931"/>
                    <a:pt x="165971" y="216976"/>
                  </a:cubicBezTo>
                  <a:cubicBezTo>
                    <a:pt x="150731" y="210308"/>
                    <a:pt x="145969" y="195068"/>
                    <a:pt x="142159" y="179828"/>
                  </a:cubicBezTo>
                  <a:cubicBezTo>
                    <a:pt x="122156" y="168398"/>
                    <a:pt x="137396" y="150301"/>
                    <a:pt x="145969" y="136965"/>
                  </a:cubicBezTo>
                  <a:cubicBezTo>
                    <a:pt x="150731" y="133156"/>
                    <a:pt x="152636" y="128393"/>
                    <a:pt x="154541" y="122678"/>
                  </a:cubicBezTo>
                  <a:lnTo>
                    <a:pt x="155494" y="118868"/>
                  </a:lnTo>
                  <a:cubicBezTo>
                    <a:pt x="165019" y="108390"/>
                    <a:pt x="168829" y="92198"/>
                    <a:pt x="176449" y="80768"/>
                  </a:cubicBezTo>
                  <a:cubicBezTo>
                    <a:pt x="177401" y="78863"/>
                    <a:pt x="177401" y="77910"/>
                    <a:pt x="178354" y="76006"/>
                  </a:cubicBezTo>
                  <a:cubicBezTo>
                    <a:pt x="178354" y="76006"/>
                    <a:pt x="179306" y="76006"/>
                    <a:pt x="179306" y="76958"/>
                  </a:cubicBezTo>
                  <a:cubicBezTo>
                    <a:pt x="173591" y="67433"/>
                    <a:pt x="181211" y="79815"/>
                    <a:pt x="185974" y="80768"/>
                  </a:cubicBezTo>
                  <a:cubicBezTo>
                    <a:pt x="197404" y="85531"/>
                    <a:pt x="204071" y="96008"/>
                    <a:pt x="212644" y="104581"/>
                  </a:cubicBezTo>
                  <a:cubicBezTo>
                    <a:pt x="225026" y="125535"/>
                    <a:pt x="240266" y="144585"/>
                    <a:pt x="257411" y="161731"/>
                  </a:cubicBezTo>
                  <a:cubicBezTo>
                    <a:pt x="263126" y="169351"/>
                    <a:pt x="271699" y="173160"/>
                    <a:pt x="280271" y="176971"/>
                  </a:cubicBezTo>
                  <a:cubicBezTo>
                    <a:pt x="291701" y="184590"/>
                    <a:pt x="306941" y="184590"/>
                    <a:pt x="320276" y="188401"/>
                  </a:cubicBezTo>
                  <a:cubicBezTo>
                    <a:pt x="330754" y="192210"/>
                    <a:pt x="342184" y="187448"/>
                    <a:pt x="353614" y="186496"/>
                  </a:cubicBezTo>
                  <a:cubicBezTo>
                    <a:pt x="362186" y="182685"/>
                    <a:pt x="368854" y="176018"/>
                    <a:pt x="377426" y="170303"/>
                  </a:cubicBezTo>
                  <a:cubicBezTo>
                    <a:pt x="395524" y="157921"/>
                    <a:pt x="411716" y="144585"/>
                    <a:pt x="429814" y="132203"/>
                  </a:cubicBezTo>
                  <a:cubicBezTo>
                    <a:pt x="446959" y="136965"/>
                    <a:pt x="463151" y="141728"/>
                    <a:pt x="480296" y="147443"/>
                  </a:cubicBezTo>
                  <a:cubicBezTo>
                    <a:pt x="493631" y="148396"/>
                    <a:pt x="507919" y="147443"/>
                    <a:pt x="521254" y="148396"/>
                  </a:cubicBezTo>
                  <a:cubicBezTo>
                    <a:pt x="534589" y="135060"/>
                    <a:pt x="547924" y="122678"/>
                    <a:pt x="560306" y="107438"/>
                  </a:cubicBezTo>
                  <a:cubicBezTo>
                    <a:pt x="566974" y="97913"/>
                    <a:pt x="576499" y="92198"/>
                    <a:pt x="586024" y="86483"/>
                  </a:cubicBezTo>
                  <a:cubicBezTo>
                    <a:pt x="596501" y="89340"/>
                    <a:pt x="606026" y="93151"/>
                    <a:pt x="616504" y="96008"/>
                  </a:cubicBezTo>
                  <a:cubicBezTo>
                    <a:pt x="631744" y="96960"/>
                    <a:pt x="647936" y="99818"/>
                    <a:pt x="663176" y="96960"/>
                  </a:cubicBezTo>
                  <a:cubicBezTo>
                    <a:pt x="664129" y="109343"/>
                    <a:pt x="665081" y="121726"/>
                    <a:pt x="666034" y="133156"/>
                  </a:cubicBezTo>
                  <a:cubicBezTo>
                    <a:pt x="675559" y="116010"/>
                    <a:pt x="684131" y="98865"/>
                    <a:pt x="693656" y="82673"/>
                  </a:cubicBezTo>
                  <a:cubicBezTo>
                    <a:pt x="697466" y="78863"/>
                    <a:pt x="705086" y="83626"/>
                    <a:pt x="710801" y="83626"/>
                  </a:cubicBezTo>
                  <a:cubicBezTo>
                    <a:pt x="726994" y="83626"/>
                    <a:pt x="744139" y="80768"/>
                    <a:pt x="760331" y="76958"/>
                  </a:cubicBezTo>
                  <a:cubicBezTo>
                    <a:pt x="769856" y="74101"/>
                    <a:pt x="777476" y="65528"/>
                    <a:pt x="787954" y="62671"/>
                  </a:cubicBezTo>
                  <a:cubicBezTo>
                    <a:pt x="803194" y="55051"/>
                    <a:pt x="819386" y="53146"/>
                    <a:pt x="835579" y="48383"/>
                  </a:cubicBezTo>
                  <a:cubicBezTo>
                    <a:pt x="843199" y="48383"/>
                    <a:pt x="847961" y="42668"/>
                    <a:pt x="852724" y="37906"/>
                  </a:cubicBezTo>
                  <a:cubicBezTo>
                    <a:pt x="861296" y="31238"/>
                    <a:pt x="864154" y="20760"/>
                    <a:pt x="868916" y="11235"/>
                  </a:cubicBezTo>
                  <a:cubicBezTo>
                    <a:pt x="869869" y="2663"/>
                    <a:pt x="875584" y="3615"/>
                    <a:pt x="882251" y="6473"/>
                  </a:cubicBezTo>
                  <a:cubicBezTo>
                    <a:pt x="888919" y="10283"/>
                    <a:pt x="886061" y="-4957"/>
                    <a:pt x="894634" y="1710"/>
                  </a:cubicBezTo>
                  <a:cubicBezTo>
                    <a:pt x="903206" y="7426"/>
                    <a:pt x="913684" y="3615"/>
                    <a:pt x="922256" y="8378"/>
                  </a:cubicBezTo>
                  <a:cubicBezTo>
                    <a:pt x="927971" y="10283"/>
                    <a:pt x="934639" y="13140"/>
                    <a:pt x="934639" y="19808"/>
                  </a:cubicBezTo>
                  <a:cubicBezTo>
                    <a:pt x="937496" y="25523"/>
                    <a:pt x="940354" y="31238"/>
                    <a:pt x="934639" y="36001"/>
                  </a:cubicBezTo>
                  <a:cubicBezTo>
                    <a:pt x="928924" y="42668"/>
                    <a:pt x="929876" y="50288"/>
                    <a:pt x="928924" y="57908"/>
                  </a:cubicBezTo>
                  <a:cubicBezTo>
                    <a:pt x="926066" y="71243"/>
                    <a:pt x="933686" y="83626"/>
                    <a:pt x="937496" y="96008"/>
                  </a:cubicBezTo>
                  <a:cubicBezTo>
                    <a:pt x="940354" y="111248"/>
                    <a:pt x="940354" y="126488"/>
                    <a:pt x="942259" y="141728"/>
                  </a:cubicBezTo>
                  <a:cubicBezTo>
                    <a:pt x="943211" y="146490"/>
                    <a:pt x="937496" y="156968"/>
                    <a:pt x="947021" y="153158"/>
                  </a:cubicBezTo>
                  <a:cubicBezTo>
                    <a:pt x="954641" y="154110"/>
                    <a:pt x="957499" y="162683"/>
                    <a:pt x="962261" y="16554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xmlns="" id="{CF73AE25-0DF3-46F6-9058-A9418990FC05}"/>
                </a:ext>
              </a:extLst>
            </p:cNvPr>
            <p:cNvSpPr/>
            <p:nvPr/>
          </p:nvSpPr>
          <p:spPr>
            <a:xfrm>
              <a:off x="5871127" y="2464439"/>
              <a:ext cx="1086074" cy="737740"/>
            </a:xfrm>
            <a:custGeom>
              <a:avLst/>
              <a:gdLst>
                <a:gd name="connsiteX0" fmla="*/ 1304796 w 1311044"/>
                <a:gd name="connsiteY0" fmla="*/ 599092 h 890556"/>
                <a:gd name="connsiteX1" fmla="*/ 1251456 w 1311044"/>
                <a:gd name="connsiteY1" fmla="*/ 602902 h 890556"/>
                <a:gd name="connsiteX2" fmla="*/ 1211451 w 1311044"/>
                <a:gd name="connsiteY2" fmla="*/ 601949 h 890556"/>
                <a:gd name="connsiteX3" fmla="*/ 1173351 w 1311044"/>
                <a:gd name="connsiteY3" fmla="*/ 584804 h 890556"/>
                <a:gd name="connsiteX4" fmla="*/ 1152396 w 1311044"/>
                <a:gd name="connsiteY4" fmla="*/ 588614 h 890556"/>
                <a:gd name="connsiteX5" fmla="*/ 1137156 w 1311044"/>
                <a:gd name="connsiteY5" fmla="*/ 581947 h 890556"/>
                <a:gd name="connsiteX6" fmla="*/ 1096199 w 1311044"/>
                <a:gd name="connsiteY6" fmla="*/ 590519 h 890556"/>
                <a:gd name="connsiteX7" fmla="*/ 1065719 w 1311044"/>
                <a:gd name="connsiteY7" fmla="*/ 611474 h 890556"/>
                <a:gd name="connsiteX8" fmla="*/ 1063814 w 1311044"/>
                <a:gd name="connsiteY8" fmla="*/ 609569 h 890556"/>
                <a:gd name="connsiteX9" fmla="*/ 1024761 w 1311044"/>
                <a:gd name="connsiteY9" fmla="*/ 607664 h 890556"/>
                <a:gd name="connsiteX10" fmla="*/ 1000949 w 1311044"/>
                <a:gd name="connsiteY10" fmla="*/ 604807 h 890556"/>
                <a:gd name="connsiteX11" fmla="*/ 999996 w 1311044"/>
                <a:gd name="connsiteY11" fmla="*/ 601949 h 890556"/>
                <a:gd name="connsiteX12" fmla="*/ 1000949 w 1311044"/>
                <a:gd name="connsiteY12" fmla="*/ 604807 h 890556"/>
                <a:gd name="connsiteX13" fmla="*/ 983804 w 1311044"/>
                <a:gd name="connsiteY13" fmla="*/ 614332 h 890556"/>
                <a:gd name="connsiteX14" fmla="*/ 983804 w 1311044"/>
                <a:gd name="connsiteY14" fmla="*/ 614332 h 890556"/>
                <a:gd name="connsiteX15" fmla="*/ 947609 w 1311044"/>
                <a:gd name="connsiteY15" fmla="*/ 626714 h 890556"/>
                <a:gd name="connsiteX16" fmla="*/ 899984 w 1311044"/>
                <a:gd name="connsiteY16" fmla="*/ 649574 h 890556"/>
                <a:gd name="connsiteX17" fmla="*/ 867599 w 1311044"/>
                <a:gd name="connsiteY17" fmla="*/ 635287 h 890556"/>
                <a:gd name="connsiteX18" fmla="*/ 848549 w 1311044"/>
                <a:gd name="connsiteY18" fmla="*/ 636239 h 890556"/>
                <a:gd name="connsiteX19" fmla="*/ 822831 w 1311044"/>
                <a:gd name="connsiteY19" fmla="*/ 663862 h 890556"/>
                <a:gd name="connsiteX20" fmla="*/ 784731 w 1311044"/>
                <a:gd name="connsiteY20" fmla="*/ 695294 h 890556"/>
                <a:gd name="connsiteX21" fmla="*/ 723771 w 1311044"/>
                <a:gd name="connsiteY21" fmla="*/ 681959 h 890556"/>
                <a:gd name="connsiteX22" fmla="*/ 677099 w 1311044"/>
                <a:gd name="connsiteY22" fmla="*/ 679102 h 890556"/>
                <a:gd name="connsiteX23" fmla="*/ 613281 w 1311044"/>
                <a:gd name="connsiteY23" fmla="*/ 664814 h 890556"/>
                <a:gd name="connsiteX24" fmla="*/ 580896 w 1311044"/>
                <a:gd name="connsiteY24" fmla="*/ 626714 h 890556"/>
                <a:gd name="connsiteX25" fmla="*/ 533271 w 1311044"/>
                <a:gd name="connsiteY25" fmla="*/ 596234 h 890556"/>
                <a:gd name="connsiteX26" fmla="*/ 471359 w 1311044"/>
                <a:gd name="connsiteY26" fmla="*/ 617189 h 890556"/>
                <a:gd name="connsiteX27" fmla="*/ 434211 w 1311044"/>
                <a:gd name="connsiteY27" fmla="*/ 672434 h 890556"/>
                <a:gd name="connsiteX28" fmla="*/ 418019 w 1311044"/>
                <a:gd name="connsiteY28" fmla="*/ 686722 h 890556"/>
                <a:gd name="connsiteX29" fmla="*/ 420876 w 1311044"/>
                <a:gd name="connsiteY29" fmla="*/ 743872 h 890556"/>
                <a:gd name="connsiteX30" fmla="*/ 416114 w 1311044"/>
                <a:gd name="connsiteY30" fmla="*/ 756254 h 890556"/>
                <a:gd name="connsiteX31" fmla="*/ 387539 w 1311044"/>
                <a:gd name="connsiteY31" fmla="*/ 756254 h 890556"/>
                <a:gd name="connsiteX32" fmla="*/ 358011 w 1311044"/>
                <a:gd name="connsiteY32" fmla="*/ 756254 h 890556"/>
                <a:gd name="connsiteX33" fmla="*/ 322769 w 1311044"/>
                <a:gd name="connsiteY33" fmla="*/ 748634 h 890556"/>
                <a:gd name="connsiteX34" fmla="*/ 291336 w 1311044"/>
                <a:gd name="connsiteY34" fmla="*/ 750539 h 890556"/>
                <a:gd name="connsiteX35" fmla="*/ 230376 w 1311044"/>
                <a:gd name="connsiteY35" fmla="*/ 757207 h 890556"/>
                <a:gd name="connsiteX36" fmla="*/ 209421 w 1311044"/>
                <a:gd name="connsiteY36" fmla="*/ 801974 h 890556"/>
                <a:gd name="connsiteX37" fmla="*/ 198944 w 1311044"/>
                <a:gd name="connsiteY37" fmla="*/ 850552 h 890556"/>
                <a:gd name="connsiteX38" fmla="*/ 179894 w 1311044"/>
                <a:gd name="connsiteY38" fmla="*/ 890557 h 890556"/>
                <a:gd name="connsiteX39" fmla="*/ 179894 w 1311044"/>
                <a:gd name="connsiteY39" fmla="*/ 890557 h 890556"/>
                <a:gd name="connsiteX40" fmla="*/ 178941 w 1311044"/>
                <a:gd name="connsiteY40" fmla="*/ 889604 h 890556"/>
                <a:gd name="connsiteX41" fmla="*/ 177989 w 1311044"/>
                <a:gd name="connsiteY41" fmla="*/ 887699 h 890556"/>
                <a:gd name="connsiteX42" fmla="*/ 170369 w 1311044"/>
                <a:gd name="connsiteY42" fmla="*/ 824834 h 890556"/>
                <a:gd name="connsiteX43" fmla="*/ 141794 w 1311044"/>
                <a:gd name="connsiteY43" fmla="*/ 801022 h 890556"/>
                <a:gd name="connsiteX44" fmla="*/ 97979 w 1311044"/>
                <a:gd name="connsiteY44" fmla="*/ 758159 h 890556"/>
                <a:gd name="connsiteX45" fmla="*/ 63689 w 1311044"/>
                <a:gd name="connsiteY45" fmla="*/ 711487 h 890556"/>
                <a:gd name="connsiteX46" fmla="*/ 70356 w 1311044"/>
                <a:gd name="connsiteY46" fmla="*/ 699104 h 890556"/>
                <a:gd name="connsiteX47" fmla="*/ 35114 w 1311044"/>
                <a:gd name="connsiteY47" fmla="*/ 653384 h 890556"/>
                <a:gd name="connsiteX48" fmla="*/ 22731 w 1311044"/>
                <a:gd name="connsiteY48" fmla="*/ 588614 h 890556"/>
                <a:gd name="connsiteX49" fmla="*/ 17969 w 1311044"/>
                <a:gd name="connsiteY49" fmla="*/ 560992 h 890556"/>
                <a:gd name="connsiteX50" fmla="*/ 13206 w 1311044"/>
                <a:gd name="connsiteY50" fmla="*/ 517177 h 890556"/>
                <a:gd name="connsiteX51" fmla="*/ 23684 w 1311044"/>
                <a:gd name="connsiteY51" fmla="*/ 484792 h 890556"/>
                <a:gd name="connsiteX52" fmla="*/ 47496 w 1311044"/>
                <a:gd name="connsiteY52" fmla="*/ 444787 h 890556"/>
                <a:gd name="connsiteX53" fmla="*/ 73214 w 1311044"/>
                <a:gd name="connsiteY53" fmla="*/ 401924 h 890556"/>
                <a:gd name="connsiteX54" fmla="*/ 106551 w 1311044"/>
                <a:gd name="connsiteY54" fmla="*/ 353347 h 890556"/>
                <a:gd name="connsiteX55" fmla="*/ 109409 w 1311044"/>
                <a:gd name="connsiteY55" fmla="*/ 349537 h 890556"/>
                <a:gd name="connsiteX56" fmla="*/ 132269 w 1311044"/>
                <a:gd name="connsiteY56" fmla="*/ 360014 h 890556"/>
                <a:gd name="connsiteX57" fmla="*/ 189419 w 1311044"/>
                <a:gd name="connsiteY57" fmla="*/ 340012 h 890556"/>
                <a:gd name="connsiteX58" fmla="*/ 208469 w 1311044"/>
                <a:gd name="connsiteY58" fmla="*/ 320009 h 890556"/>
                <a:gd name="connsiteX59" fmla="*/ 232281 w 1311044"/>
                <a:gd name="connsiteY59" fmla="*/ 345727 h 890556"/>
                <a:gd name="connsiteX60" fmla="*/ 261809 w 1311044"/>
                <a:gd name="connsiteY60" fmla="*/ 339059 h 890556"/>
                <a:gd name="connsiteX61" fmla="*/ 315149 w 1311044"/>
                <a:gd name="connsiteY61" fmla="*/ 311437 h 890556"/>
                <a:gd name="connsiteX62" fmla="*/ 366584 w 1311044"/>
                <a:gd name="connsiteY62" fmla="*/ 302864 h 890556"/>
                <a:gd name="connsiteX63" fmla="*/ 419924 w 1311044"/>
                <a:gd name="connsiteY63" fmla="*/ 298102 h 890556"/>
                <a:gd name="connsiteX64" fmla="*/ 455166 w 1311044"/>
                <a:gd name="connsiteY64" fmla="*/ 258097 h 890556"/>
                <a:gd name="connsiteX65" fmla="*/ 454214 w 1311044"/>
                <a:gd name="connsiteY65" fmla="*/ 225712 h 890556"/>
                <a:gd name="connsiteX66" fmla="*/ 488504 w 1311044"/>
                <a:gd name="connsiteY66" fmla="*/ 202852 h 890556"/>
                <a:gd name="connsiteX67" fmla="*/ 551369 w 1311044"/>
                <a:gd name="connsiteY67" fmla="*/ 197137 h 890556"/>
                <a:gd name="connsiteX68" fmla="*/ 607566 w 1311044"/>
                <a:gd name="connsiteY68" fmla="*/ 181897 h 890556"/>
                <a:gd name="connsiteX69" fmla="*/ 626616 w 1311044"/>
                <a:gd name="connsiteY69" fmla="*/ 166657 h 890556"/>
                <a:gd name="connsiteX70" fmla="*/ 657096 w 1311044"/>
                <a:gd name="connsiteY70" fmla="*/ 133319 h 890556"/>
                <a:gd name="connsiteX71" fmla="*/ 690434 w 1311044"/>
                <a:gd name="connsiteY71" fmla="*/ 102839 h 890556"/>
                <a:gd name="connsiteX72" fmla="*/ 719009 w 1311044"/>
                <a:gd name="connsiteY72" fmla="*/ 78074 h 890556"/>
                <a:gd name="connsiteX73" fmla="*/ 740916 w 1311044"/>
                <a:gd name="connsiteY73" fmla="*/ 31402 h 890556"/>
                <a:gd name="connsiteX74" fmla="*/ 773301 w 1311044"/>
                <a:gd name="connsiteY74" fmla="*/ 16162 h 890556"/>
                <a:gd name="connsiteX75" fmla="*/ 814259 w 1311044"/>
                <a:gd name="connsiteY75" fmla="*/ 922 h 890556"/>
                <a:gd name="connsiteX76" fmla="*/ 841881 w 1311044"/>
                <a:gd name="connsiteY76" fmla="*/ 2827 h 890556"/>
                <a:gd name="connsiteX77" fmla="*/ 842834 w 1311044"/>
                <a:gd name="connsiteY77" fmla="*/ 5684 h 890556"/>
                <a:gd name="connsiteX78" fmla="*/ 886649 w 1311044"/>
                <a:gd name="connsiteY78" fmla="*/ 53309 h 890556"/>
                <a:gd name="connsiteX79" fmla="*/ 923796 w 1311044"/>
                <a:gd name="connsiteY79" fmla="*/ 111412 h 890556"/>
                <a:gd name="connsiteX80" fmla="*/ 922844 w 1311044"/>
                <a:gd name="connsiteY80" fmla="*/ 157132 h 890556"/>
                <a:gd name="connsiteX81" fmla="*/ 907604 w 1311044"/>
                <a:gd name="connsiteY81" fmla="*/ 202852 h 890556"/>
                <a:gd name="connsiteX82" fmla="*/ 909509 w 1311044"/>
                <a:gd name="connsiteY82" fmla="*/ 224759 h 890556"/>
                <a:gd name="connsiteX83" fmla="*/ 972374 w 1311044"/>
                <a:gd name="connsiteY83" fmla="*/ 230474 h 890556"/>
                <a:gd name="connsiteX84" fmla="*/ 975231 w 1311044"/>
                <a:gd name="connsiteY84" fmla="*/ 257144 h 890556"/>
                <a:gd name="connsiteX85" fmla="*/ 1019999 w 1311044"/>
                <a:gd name="connsiteY85" fmla="*/ 279052 h 890556"/>
                <a:gd name="connsiteX86" fmla="*/ 1061909 w 1311044"/>
                <a:gd name="connsiteY86" fmla="*/ 302864 h 890556"/>
                <a:gd name="connsiteX87" fmla="*/ 1091436 w 1311044"/>
                <a:gd name="connsiteY87" fmla="*/ 328582 h 890556"/>
                <a:gd name="connsiteX88" fmla="*/ 1089531 w 1311044"/>
                <a:gd name="connsiteY88" fmla="*/ 353347 h 890556"/>
                <a:gd name="connsiteX89" fmla="*/ 1143824 w 1311044"/>
                <a:gd name="connsiteY89" fmla="*/ 386684 h 890556"/>
                <a:gd name="connsiteX90" fmla="*/ 1180019 w 1311044"/>
                <a:gd name="connsiteY90" fmla="*/ 420974 h 890556"/>
                <a:gd name="connsiteX91" fmla="*/ 1197164 w 1311044"/>
                <a:gd name="connsiteY91" fmla="*/ 448597 h 890556"/>
                <a:gd name="connsiteX92" fmla="*/ 1217166 w 1311044"/>
                <a:gd name="connsiteY92" fmla="*/ 483839 h 890556"/>
                <a:gd name="connsiteX93" fmla="*/ 1217166 w 1311044"/>
                <a:gd name="connsiteY93" fmla="*/ 494317 h 890556"/>
                <a:gd name="connsiteX94" fmla="*/ 1252409 w 1311044"/>
                <a:gd name="connsiteY94" fmla="*/ 513367 h 890556"/>
                <a:gd name="connsiteX95" fmla="*/ 1290509 w 1311044"/>
                <a:gd name="connsiteY95" fmla="*/ 540989 h 890556"/>
                <a:gd name="connsiteX96" fmla="*/ 1303844 w 1311044"/>
                <a:gd name="connsiteY96" fmla="*/ 585757 h 890556"/>
                <a:gd name="connsiteX97" fmla="*/ 1304796 w 1311044"/>
                <a:gd name="connsiteY97" fmla="*/ 599092 h 89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311044" h="890556">
                  <a:moveTo>
                    <a:pt x="1304796" y="599092"/>
                  </a:moveTo>
                  <a:cubicBezTo>
                    <a:pt x="1286699" y="589567"/>
                    <a:pt x="1262886" y="579089"/>
                    <a:pt x="1251456" y="602902"/>
                  </a:cubicBezTo>
                  <a:cubicBezTo>
                    <a:pt x="1238121" y="596234"/>
                    <a:pt x="1225739" y="601949"/>
                    <a:pt x="1211451" y="601949"/>
                  </a:cubicBezTo>
                  <a:cubicBezTo>
                    <a:pt x="1200974" y="595282"/>
                    <a:pt x="1185734" y="584804"/>
                    <a:pt x="1173351" y="584804"/>
                  </a:cubicBezTo>
                  <a:cubicBezTo>
                    <a:pt x="1166684" y="589567"/>
                    <a:pt x="1144776" y="590519"/>
                    <a:pt x="1152396" y="588614"/>
                  </a:cubicBezTo>
                  <a:cubicBezTo>
                    <a:pt x="1139061" y="584804"/>
                    <a:pt x="1149539" y="582899"/>
                    <a:pt x="1137156" y="581947"/>
                  </a:cubicBezTo>
                  <a:cubicBezTo>
                    <a:pt x="1126679" y="567659"/>
                    <a:pt x="1097151" y="567659"/>
                    <a:pt x="1096199" y="590519"/>
                  </a:cubicBezTo>
                  <a:cubicBezTo>
                    <a:pt x="1103819" y="608617"/>
                    <a:pt x="1057146" y="614332"/>
                    <a:pt x="1065719" y="611474"/>
                  </a:cubicBezTo>
                  <a:lnTo>
                    <a:pt x="1063814" y="609569"/>
                  </a:lnTo>
                  <a:cubicBezTo>
                    <a:pt x="1050479" y="608617"/>
                    <a:pt x="1031429" y="625762"/>
                    <a:pt x="1024761" y="607664"/>
                  </a:cubicBezTo>
                  <a:cubicBezTo>
                    <a:pt x="1019999" y="601949"/>
                    <a:pt x="1005711" y="606712"/>
                    <a:pt x="1000949" y="604807"/>
                  </a:cubicBezTo>
                  <a:cubicBezTo>
                    <a:pt x="1001901" y="603854"/>
                    <a:pt x="1000949" y="602902"/>
                    <a:pt x="999996" y="601949"/>
                  </a:cubicBezTo>
                  <a:cubicBezTo>
                    <a:pt x="999996" y="603854"/>
                    <a:pt x="999996" y="604807"/>
                    <a:pt x="1000949" y="604807"/>
                  </a:cubicBezTo>
                  <a:cubicBezTo>
                    <a:pt x="999044" y="608617"/>
                    <a:pt x="982851" y="613379"/>
                    <a:pt x="983804" y="614332"/>
                  </a:cubicBezTo>
                  <a:lnTo>
                    <a:pt x="983804" y="614332"/>
                  </a:lnTo>
                  <a:cubicBezTo>
                    <a:pt x="971421" y="616237"/>
                    <a:pt x="959991" y="624809"/>
                    <a:pt x="947609" y="626714"/>
                  </a:cubicBezTo>
                  <a:cubicBezTo>
                    <a:pt x="929511" y="629572"/>
                    <a:pt x="914271" y="641002"/>
                    <a:pt x="899984" y="649574"/>
                  </a:cubicBezTo>
                  <a:cubicBezTo>
                    <a:pt x="888554" y="645764"/>
                    <a:pt x="880934" y="633382"/>
                    <a:pt x="867599" y="635287"/>
                  </a:cubicBezTo>
                  <a:cubicBezTo>
                    <a:pt x="862836" y="621952"/>
                    <a:pt x="850454" y="625762"/>
                    <a:pt x="848549" y="636239"/>
                  </a:cubicBezTo>
                  <a:cubicBezTo>
                    <a:pt x="832356" y="636239"/>
                    <a:pt x="838071" y="663862"/>
                    <a:pt x="822831" y="663862"/>
                  </a:cubicBezTo>
                  <a:cubicBezTo>
                    <a:pt x="824736" y="683864"/>
                    <a:pt x="806639" y="705772"/>
                    <a:pt x="784731" y="695294"/>
                  </a:cubicBezTo>
                  <a:cubicBezTo>
                    <a:pt x="765681" y="685769"/>
                    <a:pt x="743774" y="682912"/>
                    <a:pt x="723771" y="681959"/>
                  </a:cubicBezTo>
                  <a:cubicBezTo>
                    <a:pt x="708531" y="691484"/>
                    <a:pt x="691386" y="675292"/>
                    <a:pt x="677099" y="679102"/>
                  </a:cubicBezTo>
                  <a:cubicBezTo>
                    <a:pt x="661859" y="655289"/>
                    <a:pt x="632331" y="676244"/>
                    <a:pt x="613281" y="664814"/>
                  </a:cubicBezTo>
                  <a:cubicBezTo>
                    <a:pt x="603756" y="651479"/>
                    <a:pt x="599946" y="631477"/>
                    <a:pt x="580896" y="626714"/>
                  </a:cubicBezTo>
                  <a:cubicBezTo>
                    <a:pt x="565656" y="615284"/>
                    <a:pt x="547559" y="607664"/>
                    <a:pt x="533271" y="596234"/>
                  </a:cubicBezTo>
                  <a:cubicBezTo>
                    <a:pt x="508506" y="588614"/>
                    <a:pt x="490409" y="606712"/>
                    <a:pt x="471359" y="617189"/>
                  </a:cubicBezTo>
                  <a:cubicBezTo>
                    <a:pt x="458976" y="635287"/>
                    <a:pt x="444689" y="653384"/>
                    <a:pt x="434211" y="672434"/>
                  </a:cubicBezTo>
                  <a:cubicBezTo>
                    <a:pt x="426591" y="676244"/>
                    <a:pt x="407541" y="672434"/>
                    <a:pt x="418019" y="686722"/>
                  </a:cubicBezTo>
                  <a:cubicBezTo>
                    <a:pt x="433259" y="702914"/>
                    <a:pt x="418019" y="724822"/>
                    <a:pt x="420876" y="743872"/>
                  </a:cubicBezTo>
                  <a:cubicBezTo>
                    <a:pt x="423734" y="750539"/>
                    <a:pt x="424686" y="772447"/>
                    <a:pt x="416114" y="756254"/>
                  </a:cubicBezTo>
                  <a:cubicBezTo>
                    <a:pt x="411351" y="742919"/>
                    <a:pt x="378966" y="757207"/>
                    <a:pt x="387539" y="756254"/>
                  </a:cubicBezTo>
                  <a:cubicBezTo>
                    <a:pt x="379919" y="772447"/>
                    <a:pt x="371346" y="747682"/>
                    <a:pt x="358011" y="756254"/>
                  </a:cubicBezTo>
                  <a:cubicBezTo>
                    <a:pt x="344676" y="759112"/>
                    <a:pt x="337056" y="742919"/>
                    <a:pt x="322769" y="748634"/>
                  </a:cubicBezTo>
                  <a:cubicBezTo>
                    <a:pt x="311339" y="738157"/>
                    <a:pt x="301814" y="742919"/>
                    <a:pt x="291336" y="750539"/>
                  </a:cubicBezTo>
                  <a:cubicBezTo>
                    <a:pt x="271334" y="754349"/>
                    <a:pt x="250379" y="760064"/>
                    <a:pt x="230376" y="757207"/>
                  </a:cubicBezTo>
                  <a:cubicBezTo>
                    <a:pt x="211326" y="761017"/>
                    <a:pt x="212279" y="788639"/>
                    <a:pt x="209421" y="801974"/>
                  </a:cubicBezTo>
                  <a:cubicBezTo>
                    <a:pt x="205611" y="819119"/>
                    <a:pt x="211326" y="836264"/>
                    <a:pt x="198944" y="850552"/>
                  </a:cubicBezTo>
                  <a:cubicBezTo>
                    <a:pt x="192276" y="863887"/>
                    <a:pt x="187514" y="878174"/>
                    <a:pt x="179894" y="890557"/>
                  </a:cubicBezTo>
                  <a:lnTo>
                    <a:pt x="179894" y="890557"/>
                  </a:lnTo>
                  <a:lnTo>
                    <a:pt x="178941" y="889604"/>
                  </a:lnTo>
                  <a:lnTo>
                    <a:pt x="177989" y="887699"/>
                  </a:lnTo>
                  <a:cubicBezTo>
                    <a:pt x="168464" y="868649"/>
                    <a:pt x="167511" y="843884"/>
                    <a:pt x="170369" y="824834"/>
                  </a:cubicBezTo>
                  <a:cubicBezTo>
                    <a:pt x="162749" y="814357"/>
                    <a:pt x="157034" y="801022"/>
                    <a:pt x="141794" y="801022"/>
                  </a:cubicBezTo>
                  <a:cubicBezTo>
                    <a:pt x="125601" y="790544"/>
                    <a:pt x="113219" y="770542"/>
                    <a:pt x="97979" y="758159"/>
                  </a:cubicBezTo>
                  <a:cubicBezTo>
                    <a:pt x="84644" y="743872"/>
                    <a:pt x="69404" y="729584"/>
                    <a:pt x="63689" y="711487"/>
                  </a:cubicBezTo>
                  <a:cubicBezTo>
                    <a:pt x="65594" y="703867"/>
                    <a:pt x="81786" y="714344"/>
                    <a:pt x="70356" y="699104"/>
                  </a:cubicBezTo>
                  <a:cubicBezTo>
                    <a:pt x="71309" y="676244"/>
                    <a:pt x="52259" y="663862"/>
                    <a:pt x="35114" y="653384"/>
                  </a:cubicBezTo>
                  <a:cubicBezTo>
                    <a:pt x="23684" y="634334"/>
                    <a:pt x="31304" y="608617"/>
                    <a:pt x="22731" y="588614"/>
                  </a:cubicBezTo>
                  <a:cubicBezTo>
                    <a:pt x="5586" y="584804"/>
                    <a:pt x="16064" y="572422"/>
                    <a:pt x="17969" y="560992"/>
                  </a:cubicBezTo>
                  <a:cubicBezTo>
                    <a:pt x="14159" y="547657"/>
                    <a:pt x="27494" y="522892"/>
                    <a:pt x="13206" y="517177"/>
                  </a:cubicBezTo>
                  <a:cubicBezTo>
                    <a:pt x="-13464" y="513367"/>
                    <a:pt x="5586" y="485744"/>
                    <a:pt x="23684" y="484792"/>
                  </a:cubicBezTo>
                  <a:cubicBezTo>
                    <a:pt x="39876" y="478124"/>
                    <a:pt x="38924" y="458122"/>
                    <a:pt x="47496" y="444787"/>
                  </a:cubicBezTo>
                  <a:cubicBezTo>
                    <a:pt x="56069" y="430499"/>
                    <a:pt x="70356" y="420022"/>
                    <a:pt x="73214" y="401924"/>
                  </a:cubicBezTo>
                  <a:cubicBezTo>
                    <a:pt x="75119" y="379064"/>
                    <a:pt x="100836" y="374302"/>
                    <a:pt x="106551" y="353347"/>
                  </a:cubicBezTo>
                  <a:lnTo>
                    <a:pt x="109409" y="349537"/>
                  </a:lnTo>
                  <a:cubicBezTo>
                    <a:pt x="107504" y="360967"/>
                    <a:pt x="128459" y="347632"/>
                    <a:pt x="132269" y="360014"/>
                  </a:cubicBezTo>
                  <a:cubicBezTo>
                    <a:pt x="154176" y="360967"/>
                    <a:pt x="167511" y="341917"/>
                    <a:pt x="189419" y="340012"/>
                  </a:cubicBezTo>
                  <a:cubicBezTo>
                    <a:pt x="200849" y="337154"/>
                    <a:pt x="197039" y="325724"/>
                    <a:pt x="208469" y="320009"/>
                  </a:cubicBezTo>
                  <a:cubicBezTo>
                    <a:pt x="218946" y="321914"/>
                    <a:pt x="218946" y="340964"/>
                    <a:pt x="232281" y="345727"/>
                  </a:cubicBezTo>
                  <a:cubicBezTo>
                    <a:pt x="242759" y="360014"/>
                    <a:pt x="247521" y="335249"/>
                    <a:pt x="261809" y="339059"/>
                  </a:cubicBezTo>
                  <a:cubicBezTo>
                    <a:pt x="278954" y="330487"/>
                    <a:pt x="294194" y="316199"/>
                    <a:pt x="315149" y="311437"/>
                  </a:cubicBezTo>
                  <a:cubicBezTo>
                    <a:pt x="330389" y="300959"/>
                    <a:pt x="350391" y="313342"/>
                    <a:pt x="366584" y="302864"/>
                  </a:cubicBezTo>
                  <a:cubicBezTo>
                    <a:pt x="383729" y="300959"/>
                    <a:pt x="404684" y="304769"/>
                    <a:pt x="419924" y="298102"/>
                  </a:cubicBezTo>
                  <a:cubicBezTo>
                    <a:pt x="423734" y="277147"/>
                    <a:pt x="448499" y="279052"/>
                    <a:pt x="455166" y="258097"/>
                  </a:cubicBezTo>
                  <a:cubicBezTo>
                    <a:pt x="466596" y="248572"/>
                    <a:pt x="476121" y="229522"/>
                    <a:pt x="454214" y="225712"/>
                  </a:cubicBezTo>
                  <a:cubicBezTo>
                    <a:pt x="432306" y="211424"/>
                    <a:pt x="475169" y="197137"/>
                    <a:pt x="488504" y="202852"/>
                  </a:cubicBezTo>
                  <a:cubicBezTo>
                    <a:pt x="509459" y="203804"/>
                    <a:pt x="531366" y="200947"/>
                    <a:pt x="551369" y="197137"/>
                  </a:cubicBezTo>
                  <a:cubicBezTo>
                    <a:pt x="567561" y="180944"/>
                    <a:pt x="594231" y="202852"/>
                    <a:pt x="607566" y="181897"/>
                  </a:cubicBezTo>
                  <a:cubicBezTo>
                    <a:pt x="605661" y="166657"/>
                    <a:pt x="623759" y="176182"/>
                    <a:pt x="626616" y="166657"/>
                  </a:cubicBezTo>
                  <a:cubicBezTo>
                    <a:pt x="640904" y="160942"/>
                    <a:pt x="650429" y="146654"/>
                    <a:pt x="657096" y="133319"/>
                  </a:cubicBezTo>
                  <a:cubicBezTo>
                    <a:pt x="667574" y="123794"/>
                    <a:pt x="674241" y="104744"/>
                    <a:pt x="690434" y="102839"/>
                  </a:cubicBezTo>
                  <a:cubicBezTo>
                    <a:pt x="703769" y="100934"/>
                    <a:pt x="700911" y="74264"/>
                    <a:pt x="719009" y="78074"/>
                  </a:cubicBezTo>
                  <a:cubicBezTo>
                    <a:pt x="742821" y="67597"/>
                    <a:pt x="710436" y="33307"/>
                    <a:pt x="740916" y="31402"/>
                  </a:cubicBezTo>
                  <a:cubicBezTo>
                    <a:pt x="755204" y="29497"/>
                    <a:pt x="757109" y="11399"/>
                    <a:pt x="773301" y="16162"/>
                  </a:cubicBezTo>
                  <a:cubicBezTo>
                    <a:pt x="782826" y="5684"/>
                    <a:pt x="799971" y="-2888"/>
                    <a:pt x="814259" y="922"/>
                  </a:cubicBezTo>
                  <a:cubicBezTo>
                    <a:pt x="823784" y="1874"/>
                    <a:pt x="834261" y="6637"/>
                    <a:pt x="841881" y="2827"/>
                  </a:cubicBezTo>
                  <a:lnTo>
                    <a:pt x="842834" y="5684"/>
                  </a:lnTo>
                  <a:cubicBezTo>
                    <a:pt x="850454" y="27592"/>
                    <a:pt x="872361" y="37117"/>
                    <a:pt x="886649" y="53309"/>
                  </a:cubicBezTo>
                  <a:cubicBezTo>
                    <a:pt x="899984" y="72359"/>
                    <a:pt x="911414" y="92362"/>
                    <a:pt x="923796" y="111412"/>
                  </a:cubicBezTo>
                  <a:cubicBezTo>
                    <a:pt x="930464" y="127604"/>
                    <a:pt x="918081" y="141892"/>
                    <a:pt x="922844" y="157132"/>
                  </a:cubicBezTo>
                  <a:cubicBezTo>
                    <a:pt x="932369" y="179039"/>
                    <a:pt x="892364" y="182849"/>
                    <a:pt x="907604" y="202852"/>
                  </a:cubicBezTo>
                  <a:cubicBezTo>
                    <a:pt x="929511" y="196184"/>
                    <a:pt x="902841" y="229522"/>
                    <a:pt x="909509" y="224759"/>
                  </a:cubicBezTo>
                  <a:cubicBezTo>
                    <a:pt x="926654" y="230474"/>
                    <a:pt x="951419" y="226664"/>
                    <a:pt x="972374" y="230474"/>
                  </a:cubicBezTo>
                  <a:cubicBezTo>
                    <a:pt x="993329" y="225712"/>
                    <a:pt x="982851" y="249524"/>
                    <a:pt x="975231" y="257144"/>
                  </a:cubicBezTo>
                  <a:cubicBezTo>
                    <a:pt x="976184" y="280957"/>
                    <a:pt x="1006664" y="268574"/>
                    <a:pt x="1019999" y="279052"/>
                  </a:cubicBezTo>
                  <a:cubicBezTo>
                    <a:pt x="1038096" y="274289"/>
                    <a:pt x="1055241" y="286672"/>
                    <a:pt x="1061909" y="302864"/>
                  </a:cubicBezTo>
                  <a:cubicBezTo>
                    <a:pt x="1071434" y="312389"/>
                    <a:pt x="1093341" y="307627"/>
                    <a:pt x="1091436" y="328582"/>
                  </a:cubicBezTo>
                  <a:cubicBezTo>
                    <a:pt x="1092389" y="338107"/>
                    <a:pt x="1070481" y="346679"/>
                    <a:pt x="1089531" y="353347"/>
                  </a:cubicBezTo>
                  <a:cubicBezTo>
                    <a:pt x="1101914" y="372397"/>
                    <a:pt x="1124774" y="377159"/>
                    <a:pt x="1143824" y="386684"/>
                  </a:cubicBezTo>
                  <a:cubicBezTo>
                    <a:pt x="1160016" y="395257"/>
                    <a:pt x="1169541" y="406687"/>
                    <a:pt x="1180019" y="420974"/>
                  </a:cubicBezTo>
                  <a:cubicBezTo>
                    <a:pt x="1187639" y="430499"/>
                    <a:pt x="1212404" y="432404"/>
                    <a:pt x="1197164" y="448597"/>
                  </a:cubicBezTo>
                  <a:cubicBezTo>
                    <a:pt x="1184781" y="465742"/>
                    <a:pt x="1213356" y="470504"/>
                    <a:pt x="1217166" y="483839"/>
                  </a:cubicBezTo>
                  <a:cubicBezTo>
                    <a:pt x="1212404" y="489554"/>
                    <a:pt x="1204784" y="494317"/>
                    <a:pt x="1217166" y="494317"/>
                  </a:cubicBezTo>
                  <a:cubicBezTo>
                    <a:pt x="1226691" y="507652"/>
                    <a:pt x="1245741" y="496222"/>
                    <a:pt x="1252409" y="513367"/>
                  </a:cubicBezTo>
                  <a:cubicBezTo>
                    <a:pt x="1266696" y="518129"/>
                    <a:pt x="1285746" y="523844"/>
                    <a:pt x="1290509" y="540989"/>
                  </a:cubicBezTo>
                  <a:cubicBezTo>
                    <a:pt x="1298129" y="552419"/>
                    <a:pt x="1284794" y="575279"/>
                    <a:pt x="1303844" y="585757"/>
                  </a:cubicBezTo>
                  <a:cubicBezTo>
                    <a:pt x="1309559" y="590519"/>
                    <a:pt x="1316226" y="612427"/>
                    <a:pt x="1304796" y="599092"/>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xmlns="" id="{D7FD59A9-219B-4966-ABBA-6265989965A9}"/>
                </a:ext>
              </a:extLst>
            </p:cNvPr>
            <p:cNvSpPr/>
            <p:nvPr/>
          </p:nvSpPr>
          <p:spPr>
            <a:xfrm>
              <a:off x="6645261" y="752841"/>
              <a:ext cx="891633" cy="801680"/>
            </a:xfrm>
            <a:custGeom>
              <a:avLst/>
              <a:gdLst>
                <a:gd name="connsiteX0" fmla="*/ 1066994 w 1076326"/>
                <a:gd name="connsiteY0" fmla="*/ 743903 h 967740"/>
                <a:gd name="connsiteX1" fmla="*/ 1075566 w 1076326"/>
                <a:gd name="connsiteY1" fmla="*/ 741998 h 967740"/>
                <a:gd name="connsiteX2" fmla="*/ 1055564 w 1076326"/>
                <a:gd name="connsiteY2" fmla="*/ 725805 h 967740"/>
                <a:gd name="connsiteX3" fmla="*/ 1006034 w 1076326"/>
                <a:gd name="connsiteY3" fmla="*/ 678180 h 967740"/>
                <a:gd name="connsiteX4" fmla="*/ 979364 w 1076326"/>
                <a:gd name="connsiteY4" fmla="*/ 638175 h 967740"/>
                <a:gd name="connsiteX5" fmla="*/ 948884 w 1076326"/>
                <a:gd name="connsiteY5" fmla="*/ 586740 h 967740"/>
                <a:gd name="connsiteX6" fmla="*/ 929834 w 1076326"/>
                <a:gd name="connsiteY6" fmla="*/ 561023 h 967740"/>
                <a:gd name="connsiteX7" fmla="*/ 903164 w 1076326"/>
                <a:gd name="connsiteY7" fmla="*/ 519113 h 967740"/>
                <a:gd name="connsiteX8" fmla="*/ 879351 w 1076326"/>
                <a:gd name="connsiteY8" fmla="*/ 481013 h 967740"/>
                <a:gd name="connsiteX9" fmla="*/ 857444 w 1076326"/>
                <a:gd name="connsiteY9" fmla="*/ 419100 h 967740"/>
                <a:gd name="connsiteX10" fmla="*/ 828869 w 1076326"/>
                <a:gd name="connsiteY10" fmla="*/ 389573 h 967740"/>
                <a:gd name="connsiteX11" fmla="*/ 819344 w 1076326"/>
                <a:gd name="connsiteY11" fmla="*/ 351473 h 967740"/>
                <a:gd name="connsiteX12" fmla="*/ 806009 w 1076326"/>
                <a:gd name="connsiteY12" fmla="*/ 340995 h 967740"/>
                <a:gd name="connsiteX13" fmla="*/ 762194 w 1076326"/>
                <a:gd name="connsiteY13" fmla="*/ 300038 h 967740"/>
                <a:gd name="connsiteX14" fmla="*/ 728856 w 1076326"/>
                <a:gd name="connsiteY14" fmla="*/ 247650 h 967740"/>
                <a:gd name="connsiteX15" fmla="*/ 698376 w 1076326"/>
                <a:gd name="connsiteY15" fmla="*/ 186690 h 967740"/>
                <a:gd name="connsiteX16" fmla="*/ 696471 w 1076326"/>
                <a:gd name="connsiteY16" fmla="*/ 157163 h 967740"/>
                <a:gd name="connsiteX17" fmla="*/ 690756 w 1076326"/>
                <a:gd name="connsiteY17" fmla="*/ 131445 h 967740"/>
                <a:gd name="connsiteX18" fmla="*/ 674564 w 1076326"/>
                <a:gd name="connsiteY18" fmla="*/ 116205 h 967740"/>
                <a:gd name="connsiteX19" fmla="*/ 671706 w 1076326"/>
                <a:gd name="connsiteY19" fmla="*/ 93345 h 967740"/>
                <a:gd name="connsiteX20" fmla="*/ 664086 w 1076326"/>
                <a:gd name="connsiteY20" fmla="*/ 48578 h 967740"/>
                <a:gd name="connsiteX21" fmla="*/ 657419 w 1076326"/>
                <a:gd name="connsiteY21" fmla="*/ 23813 h 967740"/>
                <a:gd name="connsiteX22" fmla="*/ 642179 w 1076326"/>
                <a:gd name="connsiteY22" fmla="*/ 18098 h 967740"/>
                <a:gd name="connsiteX23" fmla="*/ 625034 w 1076326"/>
                <a:gd name="connsiteY23" fmla="*/ 4763 h 967740"/>
                <a:gd name="connsiteX24" fmla="*/ 569789 w 1076326"/>
                <a:gd name="connsiteY24" fmla="*/ 3810 h 967740"/>
                <a:gd name="connsiteX25" fmla="*/ 550739 w 1076326"/>
                <a:gd name="connsiteY25" fmla="*/ 0 h 967740"/>
                <a:gd name="connsiteX26" fmla="*/ 542166 w 1076326"/>
                <a:gd name="connsiteY26" fmla="*/ 12383 h 967740"/>
                <a:gd name="connsiteX27" fmla="*/ 516449 w 1076326"/>
                <a:gd name="connsiteY27" fmla="*/ 20955 h 967740"/>
                <a:gd name="connsiteX28" fmla="*/ 504066 w 1076326"/>
                <a:gd name="connsiteY28" fmla="*/ 20003 h 967740"/>
                <a:gd name="connsiteX29" fmla="*/ 523116 w 1076326"/>
                <a:gd name="connsiteY29" fmla="*/ 7620 h 967740"/>
                <a:gd name="connsiteX30" fmla="*/ 515496 w 1076326"/>
                <a:gd name="connsiteY30" fmla="*/ 5715 h 967740"/>
                <a:gd name="connsiteX31" fmla="*/ 485016 w 1076326"/>
                <a:gd name="connsiteY31" fmla="*/ 10478 h 967740"/>
                <a:gd name="connsiteX32" fmla="*/ 461204 w 1076326"/>
                <a:gd name="connsiteY32" fmla="*/ 27623 h 967740"/>
                <a:gd name="connsiteX33" fmla="*/ 422151 w 1076326"/>
                <a:gd name="connsiteY33" fmla="*/ 55245 h 967740"/>
                <a:gd name="connsiteX34" fmla="*/ 386909 w 1076326"/>
                <a:gd name="connsiteY34" fmla="*/ 71438 h 967740"/>
                <a:gd name="connsiteX35" fmla="*/ 367859 w 1076326"/>
                <a:gd name="connsiteY35" fmla="*/ 72390 h 967740"/>
                <a:gd name="connsiteX36" fmla="*/ 312614 w 1076326"/>
                <a:gd name="connsiteY36" fmla="*/ 55245 h 967740"/>
                <a:gd name="connsiteX37" fmla="*/ 282134 w 1076326"/>
                <a:gd name="connsiteY37" fmla="*/ 55245 h 967740"/>
                <a:gd name="connsiteX38" fmla="*/ 259274 w 1076326"/>
                <a:gd name="connsiteY38" fmla="*/ 44768 h 967740"/>
                <a:gd name="connsiteX39" fmla="*/ 226889 w 1076326"/>
                <a:gd name="connsiteY39" fmla="*/ 39053 h 967740"/>
                <a:gd name="connsiteX40" fmla="*/ 195456 w 1076326"/>
                <a:gd name="connsiteY40" fmla="*/ 24765 h 967740"/>
                <a:gd name="connsiteX41" fmla="*/ 153546 w 1076326"/>
                <a:gd name="connsiteY41" fmla="*/ 16193 h 967740"/>
                <a:gd name="connsiteX42" fmla="*/ 106874 w 1076326"/>
                <a:gd name="connsiteY42" fmla="*/ 11430 h 967740"/>
                <a:gd name="connsiteX43" fmla="*/ 72584 w 1076326"/>
                <a:gd name="connsiteY43" fmla="*/ 9525 h 967740"/>
                <a:gd name="connsiteX44" fmla="*/ 31626 w 1076326"/>
                <a:gd name="connsiteY44" fmla="*/ 17145 h 967740"/>
                <a:gd name="connsiteX45" fmla="*/ 20196 w 1076326"/>
                <a:gd name="connsiteY45" fmla="*/ 12383 h 967740"/>
                <a:gd name="connsiteX46" fmla="*/ 19244 w 1076326"/>
                <a:gd name="connsiteY46" fmla="*/ 13335 h 967740"/>
                <a:gd name="connsiteX47" fmla="*/ 4004 w 1076326"/>
                <a:gd name="connsiteY47" fmla="*/ 34290 h 967740"/>
                <a:gd name="connsiteX48" fmla="*/ 19244 w 1076326"/>
                <a:gd name="connsiteY48" fmla="*/ 82868 h 967740"/>
                <a:gd name="connsiteX49" fmla="*/ 5909 w 1076326"/>
                <a:gd name="connsiteY49" fmla="*/ 132398 h 967740"/>
                <a:gd name="connsiteX50" fmla="*/ 13529 w 1076326"/>
                <a:gd name="connsiteY50" fmla="*/ 190500 h 967740"/>
                <a:gd name="connsiteX51" fmla="*/ 31626 w 1076326"/>
                <a:gd name="connsiteY51" fmla="*/ 243840 h 967740"/>
                <a:gd name="connsiteX52" fmla="*/ 69726 w 1076326"/>
                <a:gd name="connsiteY52" fmla="*/ 861060 h 967740"/>
                <a:gd name="connsiteX53" fmla="*/ 74489 w 1076326"/>
                <a:gd name="connsiteY53" fmla="*/ 959168 h 967740"/>
                <a:gd name="connsiteX54" fmla="*/ 671706 w 1076326"/>
                <a:gd name="connsiteY54" fmla="*/ 945833 h 967740"/>
                <a:gd name="connsiteX55" fmla="*/ 688851 w 1076326"/>
                <a:gd name="connsiteY55" fmla="*/ 923925 h 967740"/>
                <a:gd name="connsiteX56" fmla="*/ 707901 w 1076326"/>
                <a:gd name="connsiteY56" fmla="*/ 905828 h 967740"/>
                <a:gd name="connsiteX57" fmla="*/ 713616 w 1076326"/>
                <a:gd name="connsiteY57" fmla="*/ 897255 h 967740"/>
                <a:gd name="connsiteX58" fmla="*/ 705996 w 1076326"/>
                <a:gd name="connsiteY58" fmla="*/ 888683 h 967740"/>
                <a:gd name="connsiteX59" fmla="*/ 722189 w 1076326"/>
                <a:gd name="connsiteY59" fmla="*/ 888683 h 967740"/>
                <a:gd name="connsiteX60" fmla="*/ 731714 w 1076326"/>
                <a:gd name="connsiteY60" fmla="*/ 876300 h 967740"/>
                <a:gd name="connsiteX61" fmla="*/ 740286 w 1076326"/>
                <a:gd name="connsiteY61" fmla="*/ 869633 h 967740"/>
                <a:gd name="connsiteX62" fmla="*/ 762194 w 1076326"/>
                <a:gd name="connsiteY62" fmla="*/ 875348 h 967740"/>
                <a:gd name="connsiteX63" fmla="*/ 778386 w 1076326"/>
                <a:gd name="connsiteY63" fmla="*/ 868680 h 967740"/>
                <a:gd name="connsiteX64" fmla="*/ 787911 w 1076326"/>
                <a:gd name="connsiteY64" fmla="*/ 850583 h 967740"/>
                <a:gd name="connsiteX65" fmla="*/ 795531 w 1076326"/>
                <a:gd name="connsiteY65" fmla="*/ 826770 h 967740"/>
                <a:gd name="connsiteX66" fmla="*/ 804104 w 1076326"/>
                <a:gd name="connsiteY66" fmla="*/ 813435 h 967740"/>
                <a:gd name="connsiteX67" fmla="*/ 810771 w 1076326"/>
                <a:gd name="connsiteY67" fmla="*/ 811530 h 967740"/>
                <a:gd name="connsiteX68" fmla="*/ 806961 w 1076326"/>
                <a:gd name="connsiteY68" fmla="*/ 801053 h 967740"/>
                <a:gd name="connsiteX69" fmla="*/ 806961 w 1076326"/>
                <a:gd name="connsiteY69" fmla="*/ 793433 h 967740"/>
                <a:gd name="connsiteX70" fmla="*/ 794579 w 1076326"/>
                <a:gd name="connsiteY70" fmla="*/ 791528 h 967740"/>
                <a:gd name="connsiteX71" fmla="*/ 789816 w 1076326"/>
                <a:gd name="connsiteY71" fmla="*/ 790575 h 967740"/>
                <a:gd name="connsiteX72" fmla="*/ 795531 w 1076326"/>
                <a:gd name="connsiteY72" fmla="*/ 782955 h 967740"/>
                <a:gd name="connsiteX73" fmla="*/ 806009 w 1076326"/>
                <a:gd name="connsiteY73" fmla="*/ 774383 h 967740"/>
                <a:gd name="connsiteX74" fmla="*/ 806009 w 1076326"/>
                <a:gd name="connsiteY74" fmla="*/ 764858 h 967740"/>
                <a:gd name="connsiteX75" fmla="*/ 802199 w 1076326"/>
                <a:gd name="connsiteY75" fmla="*/ 752475 h 967740"/>
                <a:gd name="connsiteX76" fmla="*/ 804104 w 1076326"/>
                <a:gd name="connsiteY76" fmla="*/ 745808 h 967740"/>
                <a:gd name="connsiteX77" fmla="*/ 804104 w 1076326"/>
                <a:gd name="connsiteY77" fmla="*/ 745808 h 967740"/>
                <a:gd name="connsiteX78" fmla="*/ 804104 w 1076326"/>
                <a:gd name="connsiteY78" fmla="*/ 745808 h 967740"/>
                <a:gd name="connsiteX79" fmla="*/ 804104 w 1076326"/>
                <a:gd name="connsiteY79" fmla="*/ 745808 h 967740"/>
                <a:gd name="connsiteX80" fmla="*/ 806961 w 1076326"/>
                <a:gd name="connsiteY80" fmla="*/ 753428 h 967740"/>
                <a:gd name="connsiteX81" fmla="*/ 817439 w 1076326"/>
                <a:gd name="connsiteY81" fmla="*/ 778193 h 967740"/>
                <a:gd name="connsiteX82" fmla="*/ 818391 w 1076326"/>
                <a:gd name="connsiteY82" fmla="*/ 789623 h 967740"/>
                <a:gd name="connsiteX83" fmla="*/ 813629 w 1076326"/>
                <a:gd name="connsiteY83" fmla="*/ 794385 h 967740"/>
                <a:gd name="connsiteX84" fmla="*/ 820296 w 1076326"/>
                <a:gd name="connsiteY84" fmla="*/ 808673 h 967740"/>
                <a:gd name="connsiteX85" fmla="*/ 820296 w 1076326"/>
                <a:gd name="connsiteY85" fmla="*/ 819150 h 967740"/>
                <a:gd name="connsiteX86" fmla="*/ 819344 w 1076326"/>
                <a:gd name="connsiteY86" fmla="*/ 825818 h 967740"/>
                <a:gd name="connsiteX87" fmla="*/ 820296 w 1076326"/>
                <a:gd name="connsiteY87" fmla="*/ 838200 h 967740"/>
                <a:gd name="connsiteX88" fmla="*/ 832679 w 1076326"/>
                <a:gd name="connsiteY88" fmla="*/ 850583 h 967740"/>
                <a:gd name="connsiteX89" fmla="*/ 816486 w 1076326"/>
                <a:gd name="connsiteY89" fmla="*/ 846773 h 967740"/>
                <a:gd name="connsiteX90" fmla="*/ 808866 w 1076326"/>
                <a:gd name="connsiteY90" fmla="*/ 841058 h 967740"/>
                <a:gd name="connsiteX91" fmla="*/ 801246 w 1076326"/>
                <a:gd name="connsiteY91" fmla="*/ 849630 h 967740"/>
                <a:gd name="connsiteX92" fmla="*/ 796484 w 1076326"/>
                <a:gd name="connsiteY92" fmla="*/ 850583 h 967740"/>
                <a:gd name="connsiteX93" fmla="*/ 789816 w 1076326"/>
                <a:gd name="connsiteY93" fmla="*/ 869633 h 967740"/>
                <a:gd name="connsiteX94" fmla="*/ 779339 w 1076326"/>
                <a:gd name="connsiteY94" fmla="*/ 875348 h 967740"/>
                <a:gd name="connsiteX95" fmla="*/ 768861 w 1076326"/>
                <a:gd name="connsiteY95" fmla="*/ 887730 h 967740"/>
                <a:gd name="connsiteX96" fmla="*/ 765051 w 1076326"/>
                <a:gd name="connsiteY96" fmla="*/ 891540 h 967740"/>
                <a:gd name="connsiteX97" fmla="*/ 758384 w 1076326"/>
                <a:gd name="connsiteY97" fmla="*/ 880110 h 967740"/>
                <a:gd name="connsiteX98" fmla="*/ 740286 w 1076326"/>
                <a:gd name="connsiteY98" fmla="*/ 876300 h 967740"/>
                <a:gd name="connsiteX99" fmla="*/ 735524 w 1076326"/>
                <a:gd name="connsiteY99" fmla="*/ 888683 h 967740"/>
                <a:gd name="connsiteX100" fmla="*/ 729809 w 1076326"/>
                <a:gd name="connsiteY100" fmla="*/ 899160 h 967740"/>
                <a:gd name="connsiteX101" fmla="*/ 721236 w 1076326"/>
                <a:gd name="connsiteY101" fmla="*/ 905828 h 967740"/>
                <a:gd name="connsiteX102" fmla="*/ 710759 w 1076326"/>
                <a:gd name="connsiteY102" fmla="*/ 915353 h 967740"/>
                <a:gd name="connsiteX103" fmla="*/ 703139 w 1076326"/>
                <a:gd name="connsiteY103" fmla="*/ 922020 h 967740"/>
                <a:gd name="connsiteX104" fmla="*/ 693614 w 1076326"/>
                <a:gd name="connsiteY104" fmla="*/ 930593 h 967740"/>
                <a:gd name="connsiteX105" fmla="*/ 704091 w 1076326"/>
                <a:gd name="connsiteY105" fmla="*/ 946785 h 967740"/>
                <a:gd name="connsiteX106" fmla="*/ 852681 w 1076326"/>
                <a:gd name="connsiteY106" fmla="*/ 942023 h 967740"/>
                <a:gd name="connsiteX107" fmla="*/ 888876 w 1076326"/>
                <a:gd name="connsiteY107" fmla="*/ 967740 h 967740"/>
                <a:gd name="connsiteX108" fmla="*/ 927929 w 1076326"/>
                <a:gd name="connsiteY108" fmla="*/ 964883 h 967740"/>
                <a:gd name="connsiteX109" fmla="*/ 943169 w 1076326"/>
                <a:gd name="connsiteY109" fmla="*/ 920115 h 967740"/>
                <a:gd name="connsiteX110" fmla="*/ 986984 w 1076326"/>
                <a:gd name="connsiteY110" fmla="*/ 912495 h 967740"/>
                <a:gd name="connsiteX111" fmla="*/ 1013654 w 1076326"/>
                <a:gd name="connsiteY111" fmla="*/ 850583 h 967740"/>
                <a:gd name="connsiteX112" fmla="*/ 1043181 w 1076326"/>
                <a:gd name="connsiteY112" fmla="*/ 854393 h 967740"/>
                <a:gd name="connsiteX113" fmla="*/ 1066994 w 1076326"/>
                <a:gd name="connsiteY113" fmla="*/ 823913 h 967740"/>
                <a:gd name="connsiteX114" fmla="*/ 1066994 w 1076326"/>
                <a:gd name="connsiteY114" fmla="*/ 823913 h 967740"/>
                <a:gd name="connsiteX115" fmla="*/ 1066041 w 1076326"/>
                <a:gd name="connsiteY115" fmla="*/ 822960 h 967740"/>
                <a:gd name="connsiteX116" fmla="*/ 1054611 w 1076326"/>
                <a:gd name="connsiteY116" fmla="*/ 792480 h 967740"/>
                <a:gd name="connsiteX117" fmla="*/ 1048896 w 1076326"/>
                <a:gd name="connsiteY117" fmla="*/ 760095 h 967740"/>
                <a:gd name="connsiteX118" fmla="*/ 1046039 w 1076326"/>
                <a:gd name="connsiteY118" fmla="*/ 743903 h 967740"/>
                <a:gd name="connsiteX119" fmla="*/ 1066994 w 1076326"/>
                <a:gd name="connsiteY119" fmla="*/ 743903 h 96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076326" h="967740">
                  <a:moveTo>
                    <a:pt x="1066994" y="743903"/>
                  </a:moveTo>
                  <a:cubicBezTo>
                    <a:pt x="1072709" y="745808"/>
                    <a:pt x="1078424" y="751523"/>
                    <a:pt x="1075566" y="741998"/>
                  </a:cubicBezTo>
                  <a:cubicBezTo>
                    <a:pt x="1070804" y="735330"/>
                    <a:pt x="1062231" y="731520"/>
                    <a:pt x="1055564" y="725805"/>
                  </a:cubicBezTo>
                  <a:cubicBezTo>
                    <a:pt x="1037466" y="711518"/>
                    <a:pt x="1017464" y="699135"/>
                    <a:pt x="1006034" y="678180"/>
                  </a:cubicBezTo>
                  <a:cubicBezTo>
                    <a:pt x="997461" y="664845"/>
                    <a:pt x="990794" y="649605"/>
                    <a:pt x="979364" y="638175"/>
                  </a:cubicBezTo>
                  <a:cubicBezTo>
                    <a:pt x="966981" y="622935"/>
                    <a:pt x="958409" y="603885"/>
                    <a:pt x="948884" y="586740"/>
                  </a:cubicBezTo>
                  <a:cubicBezTo>
                    <a:pt x="944121" y="577215"/>
                    <a:pt x="937454" y="567690"/>
                    <a:pt x="929834" y="561023"/>
                  </a:cubicBezTo>
                  <a:cubicBezTo>
                    <a:pt x="917451" y="549593"/>
                    <a:pt x="914594" y="531495"/>
                    <a:pt x="903164" y="519113"/>
                  </a:cubicBezTo>
                  <a:cubicBezTo>
                    <a:pt x="893639" y="507683"/>
                    <a:pt x="886019" y="494348"/>
                    <a:pt x="879351" y="481013"/>
                  </a:cubicBezTo>
                  <a:cubicBezTo>
                    <a:pt x="873636" y="460058"/>
                    <a:pt x="865064" y="440055"/>
                    <a:pt x="857444" y="419100"/>
                  </a:cubicBezTo>
                  <a:cubicBezTo>
                    <a:pt x="846966" y="410528"/>
                    <a:pt x="837441" y="401003"/>
                    <a:pt x="828869" y="389573"/>
                  </a:cubicBezTo>
                  <a:cubicBezTo>
                    <a:pt x="823154" y="378143"/>
                    <a:pt x="823154" y="364808"/>
                    <a:pt x="819344" y="351473"/>
                  </a:cubicBezTo>
                  <a:cubicBezTo>
                    <a:pt x="818391" y="344805"/>
                    <a:pt x="809819" y="346710"/>
                    <a:pt x="806009" y="340995"/>
                  </a:cubicBezTo>
                  <a:cubicBezTo>
                    <a:pt x="790769" y="328613"/>
                    <a:pt x="776481" y="314325"/>
                    <a:pt x="762194" y="300038"/>
                  </a:cubicBezTo>
                  <a:cubicBezTo>
                    <a:pt x="749811" y="282893"/>
                    <a:pt x="737429" y="265748"/>
                    <a:pt x="728856" y="247650"/>
                  </a:cubicBezTo>
                  <a:cubicBezTo>
                    <a:pt x="718379" y="227648"/>
                    <a:pt x="706949" y="208598"/>
                    <a:pt x="698376" y="186690"/>
                  </a:cubicBezTo>
                  <a:cubicBezTo>
                    <a:pt x="695519" y="177165"/>
                    <a:pt x="697424" y="166688"/>
                    <a:pt x="696471" y="157163"/>
                  </a:cubicBezTo>
                  <a:cubicBezTo>
                    <a:pt x="695519" y="148590"/>
                    <a:pt x="693614" y="139065"/>
                    <a:pt x="690756" y="131445"/>
                  </a:cubicBezTo>
                  <a:cubicBezTo>
                    <a:pt x="685994" y="125730"/>
                    <a:pt x="681231" y="120968"/>
                    <a:pt x="674564" y="116205"/>
                  </a:cubicBezTo>
                  <a:cubicBezTo>
                    <a:pt x="671706" y="108585"/>
                    <a:pt x="674564" y="100965"/>
                    <a:pt x="671706" y="93345"/>
                  </a:cubicBezTo>
                  <a:cubicBezTo>
                    <a:pt x="668849" y="79058"/>
                    <a:pt x="665991" y="63818"/>
                    <a:pt x="664086" y="48578"/>
                  </a:cubicBezTo>
                  <a:cubicBezTo>
                    <a:pt x="663134" y="40005"/>
                    <a:pt x="663134" y="30480"/>
                    <a:pt x="657419" y="23813"/>
                  </a:cubicBezTo>
                  <a:cubicBezTo>
                    <a:pt x="654561" y="20003"/>
                    <a:pt x="646941" y="20955"/>
                    <a:pt x="642179" y="18098"/>
                  </a:cubicBezTo>
                  <a:cubicBezTo>
                    <a:pt x="634559" y="17145"/>
                    <a:pt x="630749" y="7620"/>
                    <a:pt x="625034" y="4763"/>
                  </a:cubicBezTo>
                  <a:cubicBezTo>
                    <a:pt x="606936" y="3810"/>
                    <a:pt x="587886" y="4763"/>
                    <a:pt x="569789" y="3810"/>
                  </a:cubicBezTo>
                  <a:cubicBezTo>
                    <a:pt x="563121" y="2858"/>
                    <a:pt x="557406" y="1905"/>
                    <a:pt x="550739" y="0"/>
                  </a:cubicBezTo>
                  <a:cubicBezTo>
                    <a:pt x="554549" y="5715"/>
                    <a:pt x="545024" y="7620"/>
                    <a:pt x="542166" y="12383"/>
                  </a:cubicBezTo>
                  <a:cubicBezTo>
                    <a:pt x="535499" y="20003"/>
                    <a:pt x="525021" y="18098"/>
                    <a:pt x="516449" y="20955"/>
                  </a:cubicBezTo>
                  <a:cubicBezTo>
                    <a:pt x="513591" y="21908"/>
                    <a:pt x="501209" y="25718"/>
                    <a:pt x="504066" y="20003"/>
                  </a:cubicBezTo>
                  <a:cubicBezTo>
                    <a:pt x="506924" y="12383"/>
                    <a:pt x="516449" y="11430"/>
                    <a:pt x="523116" y="7620"/>
                  </a:cubicBezTo>
                  <a:cubicBezTo>
                    <a:pt x="532641" y="3810"/>
                    <a:pt x="519306" y="1905"/>
                    <a:pt x="515496" y="5715"/>
                  </a:cubicBezTo>
                  <a:cubicBezTo>
                    <a:pt x="505971" y="10478"/>
                    <a:pt x="495494" y="9525"/>
                    <a:pt x="485016" y="10478"/>
                  </a:cubicBezTo>
                  <a:cubicBezTo>
                    <a:pt x="478349" y="17145"/>
                    <a:pt x="470729" y="23813"/>
                    <a:pt x="461204" y="27623"/>
                  </a:cubicBezTo>
                  <a:cubicBezTo>
                    <a:pt x="446916" y="34290"/>
                    <a:pt x="434534" y="44768"/>
                    <a:pt x="422151" y="55245"/>
                  </a:cubicBezTo>
                  <a:cubicBezTo>
                    <a:pt x="410721" y="60960"/>
                    <a:pt x="400244" y="69533"/>
                    <a:pt x="386909" y="71438"/>
                  </a:cubicBezTo>
                  <a:cubicBezTo>
                    <a:pt x="380241" y="72390"/>
                    <a:pt x="373574" y="77153"/>
                    <a:pt x="367859" y="72390"/>
                  </a:cubicBezTo>
                  <a:cubicBezTo>
                    <a:pt x="350714" y="62865"/>
                    <a:pt x="331664" y="60008"/>
                    <a:pt x="312614" y="55245"/>
                  </a:cubicBezTo>
                  <a:cubicBezTo>
                    <a:pt x="303089" y="53340"/>
                    <a:pt x="291659" y="56198"/>
                    <a:pt x="282134" y="55245"/>
                  </a:cubicBezTo>
                  <a:cubicBezTo>
                    <a:pt x="275466" y="50483"/>
                    <a:pt x="268799" y="45720"/>
                    <a:pt x="259274" y="44768"/>
                  </a:cubicBezTo>
                  <a:cubicBezTo>
                    <a:pt x="248796" y="41910"/>
                    <a:pt x="237366" y="42863"/>
                    <a:pt x="226889" y="39053"/>
                  </a:cubicBezTo>
                  <a:cubicBezTo>
                    <a:pt x="216411" y="33338"/>
                    <a:pt x="206886" y="26670"/>
                    <a:pt x="195456" y="24765"/>
                  </a:cubicBezTo>
                  <a:cubicBezTo>
                    <a:pt x="182121" y="20003"/>
                    <a:pt x="167834" y="17145"/>
                    <a:pt x="153546" y="16193"/>
                  </a:cubicBezTo>
                  <a:cubicBezTo>
                    <a:pt x="137354" y="15240"/>
                    <a:pt x="122114" y="15240"/>
                    <a:pt x="106874" y="11430"/>
                  </a:cubicBezTo>
                  <a:cubicBezTo>
                    <a:pt x="95444" y="9525"/>
                    <a:pt x="84014" y="7620"/>
                    <a:pt x="72584" y="9525"/>
                  </a:cubicBezTo>
                  <a:cubicBezTo>
                    <a:pt x="58296" y="9525"/>
                    <a:pt x="45914" y="16193"/>
                    <a:pt x="31626" y="17145"/>
                  </a:cubicBezTo>
                  <a:cubicBezTo>
                    <a:pt x="27816" y="16193"/>
                    <a:pt x="24006" y="15240"/>
                    <a:pt x="20196" y="12383"/>
                  </a:cubicBezTo>
                  <a:lnTo>
                    <a:pt x="19244" y="13335"/>
                  </a:lnTo>
                  <a:cubicBezTo>
                    <a:pt x="11624" y="23813"/>
                    <a:pt x="10671" y="24765"/>
                    <a:pt x="4004" y="34290"/>
                  </a:cubicBezTo>
                  <a:cubicBezTo>
                    <a:pt x="4004" y="51435"/>
                    <a:pt x="9719" y="68580"/>
                    <a:pt x="19244" y="82868"/>
                  </a:cubicBezTo>
                  <a:cubicBezTo>
                    <a:pt x="23054" y="100013"/>
                    <a:pt x="16386" y="119063"/>
                    <a:pt x="5909" y="132398"/>
                  </a:cubicBezTo>
                  <a:cubicBezTo>
                    <a:pt x="-11236" y="151448"/>
                    <a:pt x="14481" y="170498"/>
                    <a:pt x="13529" y="190500"/>
                  </a:cubicBezTo>
                  <a:cubicBezTo>
                    <a:pt x="19244" y="208598"/>
                    <a:pt x="24006" y="226695"/>
                    <a:pt x="31626" y="243840"/>
                  </a:cubicBezTo>
                  <a:cubicBezTo>
                    <a:pt x="45914" y="449580"/>
                    <a:pt x="59249" y="655320"/>
                    <a:pt x="69726" y="861060"/>
                  </a:cubicBezTo>
                  <a:cubicBezTo>
                    <a:pt x="72584" y="906780"/>
                    <a:pt x="72584" y="914400"/>
                    <a:pt x="74489" y="959168"/>
                  </a:cubicBezTo>
                  <a:cubicBezTo>
                    <a:pt x="273561" y="955358"/>
                    <a:pt x="472634" y="951548"/>
                    <a:pt x="671706" y="945833"/>
                  </a:cubicBezTo>
                  <a:cubicBezTo>
                    <a:pt x="673611" y="938213"/>
                    <a:pt x="681231" y="919163"/>
                    <a:pt x="688851" y="923925"/>
                  </a:cubicBezTo>
                  <a:cubicBezTo>
                    <a:pt x="695519" y="917258"/>
                    <a:pt x="703139" y="911543"/>
                    <a:pt x="707901" y="905828"/>
                  </a:cubicBezTo>
                  <a:cubicBezTo>
                    <a:pt x="702186" y="894398"/>
                    <a:pt x="714569" y="905828"/>
                    <a:pt x="713616" y="897255"/>
                  </a:cubicBezTo>
                  <a:cubicBezTo>
                    <a:pt x="725999" y="900113"/>
                    <a:pt x="711711" y="889635"/>
                    <a:pt x="705996" y="888683"/>
                  </a:cubicBezTo>
                  <a:cubicBezTo>
                    <a:pt x="698376" y="875348"/>
                    <a:pt x="715521" y="892493"/>
                    <a:pt x="722189" y="888683"/>
                  </a:cubicBezTo>
                  <a:cubicBezTo>
                    <a:pt x="718379" y="881063"/>
                    <a:pt x="726951" y="881063"/>
                    <a:pt x="731714" y="876300"/>
                  </a:cubicBezTo>
                  <a:cubicBezTo>
                    <a:pt x="731714" y="866775"/>
                    <a:pt x="733619" y="873443"/>
                    <a:pt x="740286" y="869633"/>
                  </a:cubicBezTo>
                  <a:cubicBezTo>
                    <a:pt x="735524" y="873443"/>
                    <a:pt x="758384" y="862013"/>
                    <a:pt x="762194" y="875348"/>
                  </a:cubicBezTo>
                  <a:cubicBezTo>
                    <a:pt x="767909" y="886778"/>
                    <a:pt x="772671" y="874395"/>
                    <a:pt x="778386" y="868680"/>
                  </a:cubicBezTo>
                  <a:cubicBezTo>
                    <a:pt x="793626" y="868680"/>
                    <a:pt x="780291" y="848678"/>
                    <a:pt x="787911" y="850583"/>
                  </a:cubicBezTo>
                  <a:cubicBezTo>
                    <a:pt x="792674" y="842010"/>
                    <a:pt x="794579" y="835343"/>
                    <a:pt x="795531" y="826770"/>
                  </a:cubicBezTo>
                  <a:cubicBezTo>
                    <a:pt x="796484" y="819150"/>
                    <a:pt x="799341" y="815340"/>
                    <a:pt x="804104" y="813435"/>
                  </a:cubicBezTo>
                  <a:cubicBezTo>
                    <a:pt x="810771" y="819150"/>
                    <a:pt x="805056" y="804863"/>
                    <a:pt x="810771" y="811530"/>
                  </a:cubicBezTo>
                  <a:cubicBezTo>
                    <a:pt x="821249" y="812483"/>
                    <a:pt x="802199" y="804863"/>
                    <a:pt x="806961" y="801053"/>
                  </a:cubicBezTo>
                  <a:cubicBezTo>
                    <a:pt x="813629" y="801053"/>
                    <a:pt x="810771" y="793433"/>
                    <a:pt x="806961" y="793433"/>
                  </a:cubicBezTo>
                  <a:cubicBezTo>
                    <a:pt x="805056" y="796290"/>
                    <a:pt x="801246" y="786765"/>
                    <a:pt x="794579" y="791528"/>
                  </a:cubicBezTo>
                  <a:cubicBezTo>
                    <a:pt x="786959" y="798195"/>
                    <a:pt x="780291" y="789623"/>
                    <a:pt x="789816" y="790575"/>
                  </a:cubicBezTo>
                  <a:cubicBezTo>
                    <a:pt x="806009" y="790575"/>
                    <a:pt x="780291" y="777240"/>
                    <a:pt x="795531" y="782955"/>
                  </a:cubicBezTo>
                  <a:cubicBezTo>
                    <a:pt x="800294" y="793433"/>
                    <a:pt x="806961" y="781050"/>
                    <a:pt x="806009" y="774383"/>
                  </a:cubicBezTo>
                  <a:cubicBezTo>
                    <a:pt x="798389" y="769620"/>
                    <a:pt x="809819" y="771525"/>
                    <a:pt x="806009" y="764858"/>
                  </a:cubicBezTo>
                  <a:cubicBezTo>
                    <a:pt x="810771" y="756285"/>
                    <a:pt x="791721" y="752475"/>
                    <a:pt x="802199" y="752475"/>
                  </a:cubicBezTo>
                  <a:cubicBezTo>
                    <a:pt x="803151" y="747713"/>
                    <a:pt x="803151" y="745808"/>
                    <a:pt x="804104" y="745808"/>
                  </a:cubicBezTo>
                  <a:cubicBezTo>
                    <a:pt x="804104" y="745808"/>
                    <a:pt x="804104" y="745808"/>
                    <a:pt x="804104" y="745808"/>
                  </a:cubicBezTo>
                  <a:lnTo>
                    <a:pt x="804104" y="745808"/>
                  </a:lnTo>
                  <a:lnTo>
                    <a:pt x="804104" y="745808"/>
                  </a:lnTo>
                  <a:cubicBezTo>
                    <a:pt x="805056" y="744855"/>
                    <a:pt x="806009" y="749618"/>
                    <a:pt x="806961" y="753428"/>
                  </a:cubicBezTo>
                  <a:cubicBezTo>
                    <a:pt x="806009" y="760095"/>
                    <a:pt x="822201" y="766763"/>
                    <a:pt x="817439" y="778193"/>
                  </a:cubicBezTo>
                  <a:cubicBezTo>
                    <a:pt x="810771" y="777240"/>
                    <a:pt x="807914" y="783908"/>
                    <a:pt x="818391" y="789623"/>
                  </a:cubicBezTo>
                  <a:cubicBezTo>
                    <a:pt x="833631" y="795338"/>
                    <a:pt x="804104" y="783908"/>
                    <a:pt x="813629" y="794385"/>
                  </a:cubicBezTo>
                  <a:cubicBezTo>
                    <a:pt x="814581" y="804863"/>
                    <a:pt x="823154" y="798195"/>
                    <a:pt x="820296" y="808673"/>
                  </a:cubicBezTo>
                  <a:cubicBezTo>
                    <a:pt x="815534" y="806768"/>
                    <a:pt x="832679" y="823913"/>
                    <a:pt x="820296" y="819150"/>
                  </a:cubicBezTo>
                  <a:cubicBezTo>
                    <a:pt x="807914" y="814388"/>
                    <a:pt x="826964" y="829628"/>
                    <a:pt x="819344" y="825818"/>
                  </a:cubicBezTo>
                  <a:cubicBezTo>
                    <a:pt x="806009" y="821055"/>
                    <a:pt x="810771" y="837248"/>
                    <a:pt x="820296" y="838200"/>
                  </a:cubicBezTo>
                  <a:cubicBezTo>
                    <a:pt x="816486" y="848678"/>
                    <a:pt x="828869" y="843915"/>
                    <a:pt x="832679" y="850583"/>
                  </a:cubicBezTo>
                  <a:cubicBezTo>
                    <a:pt x="825059" y="848678"/>
                    <a:pt x="821249" y="851535"/>
                    <a:pt x="816486" y="846773"/>
                  </a:cubicBezTo>
                  <a:cubicBezTo>
                    <a:pt x="825059" y="856298"/>
                    <a:pt x="812676" y="842963"/>
                    <a:pt x="808866" y="841058"/>
                  </a:cubicBezTo>
                  <a:cubicBezTo>
                    <a:pt x="801246" y="830580"/>
                    <a:pt x="804104" y="842963"/>
                    <a:pt x="801246" y="849630"/>
                  </a:cubicBezTo>
                  <a:cubicBezTo>
                    <a:pt x="804104" y="854393"/>
                    <a:pt x="800294" y="852488"/>
                    <a:pt x="796484" y="850583"/>
                  </a:cubicBezTo>
                  <a:cubicBezTo>
                    <a:pt x="787911" y="855345"/>
                    <a:pt x="794579" y="858203"/>
                    <a:pt x="789816" y="869633"/>
                  </a:cubicBezTo>
                  <a:cubicBezTo>
                    <a:pt x="797436" y="873443"/>
                    <a:pt x="782196" y="869633"/>
                    <a:pt x="779339" y="875348"/>
                  </a:cubicBezTo>
                  <a:cubicBezTo>
                    <a:pt x="779339" y="883920"/>
                    <a:pt x="768861" y="880110"/>
                    <a:pt x="768861" y="887730"/>
                  </a:cubicBezTo>
                  <a:cubicBezTo>
                    <a:pt x="771719" y="896303"/>
                    <a:pt x="767909" y="891540"/>
                    <a:pt x="765051" y="891540"/>
                  </a:cubicBezTo>
                  <a:cubicBezTo>
                    <a:pt x="766956" y="887730"/>
                    <a:pt x="766956" y="882015"/>
                    <a:pt x="758384" y="880110"/>
                  </a:cubicBezTo>
                  <a:cubicBezTo>
                    <a:pt x="760289" y="866775"/>
                    <a:pt x="740286" y="876300"/>
                    <a:pt x="740286" y="876300"/>
                  </a:cubicBezTo>
                  <a:cubicBezTo>
                    <a:pt x="748859" y="886778"/>
                    <a:pt x="731714" y="877253"/>
                    <a:pt x="735524" y="888683"/>
                  </a:cubicBezTo>
                  <a:cubicBezTo>
                    <a:pt x="725999" y="886778"/>
                    <a:pt x="743144" y="899160"/>
                    <a:pt x="729809" y="899160"/>
                  </a:cubicBezTo>
                  <a:cubicBezTo>
                    <a:pt x="728856" y="905828"/>
                    <a:pt x="726951" y="903923"/>
                    <a:pt x="721236" y="905828"/>
                  </a:cubicBezTo>
                  <a:cubicBezTo>
                    <a:pt x="730761" y="918210"/>
                    <a:pt x="710759" y="902970"/>
                    <a:pt x="710759" y="915353"/>
                  </a:cubicBezTo>
                  <a:cubicBezTo>
                    <a:pt x="699329" y="911543"/>
                    <a:pt x="717426" y="927735"/>
                    <a:pt x="703139" y="922020"/>
                  </a:cubicBezTo>
                  <a:cubicBezTo>
                    <a:pt x="700281" y="925830"/>
                    <a:pt x="696471" y="927735"/>
                    <a:pt x="693614" y="930593"/>
                  </a:cubicBezTo>
                  <a:cubicBezTo>
                    <a:pt x="688851" y="941070"/>
                    <a:pt x="690756" y="951548"/>
                    <a:pt x="704091" y="946785"/>
                  </a:cubicBezTo>
                  <a:cubicBezTo>
                    <a:pt x="782196" y="943928"/>
                    <a:pt x="774576" y="944880"/>
                    <a:pt x="852681" y="942023"/>
                  </a:cubicBezTo>
                  <a:cubicBezTo>
                    <a:pt x="863159" y="950595"/>
                    <a:pt x="879351" y="961073"/>
                    <a:pt x="888876" y="967740"/>
                  </a:cubicBezTo>
                  <a:cubicBezTo>
                    <a:pt x="904116" y="965835"/>
                    <a:pt x="919356" y="965835"/>
                    <a:pt x="927929" y="964883"/>
                  </a:cubicBezTo>
                  <a:cubicBezTo>
                    <a:pt x="930786" y="957263"/>
                    <a:pt x="940311" y="929640"/>
                    <a:pt x="943169" y="920115"/>
                  </a:cubicBezTo>
                  <a:cubicBezTo>
                    <a:pt x="959361" y="917258"/>
                    <a:pt x="969839" y="915353"/>
                    <a:pt x="986984" y="912495"/>
                  </a:cubicBezTo>
                  <a:cubicBezTo>
                    <a:pt x="990794" y="902970"/>
                    <a:pt x="1005081" y="869633"/>
                    <a:pt x="1013654" y="850583"/>
                  </a:cubicBezTo>
                  <a:cubicBezTo>
                    <a:pt x="1021274" y="852488"/>
                    <a:pt x="1036514" y="854393"/>
                    <a:pt x="1043181" y="854393"/>
                  </a:cubicBezTo>
                  <a:cubicBezTo>
                    <a:pt x="1050801" y="844868"/>
                    <a:pt x="1059374" y="832485"/>
                    <a:pt x="1066994" y="823913"/>
                  </a:cubicBezTo>
                  <a:lnTo>
                    <a:pt x="1066994" y="823913"/>
                  </a:lnTo>
                  <a:cubicBezTo>
                    <a:pt x="1066994" y="823913"/>
                    <a:pt x="1066041" y="822960"/>
                    <a:pt x="1066041" y="822960"/>
                  </a:cubicBezTo>
                  <a:cubicBezTo>
                    <a:pt x="1063184" y="812483"/>
                    <a:pt x="1055564" y="803910"/>
                    <a:pt x="1054611" y="792480"/>
                  </a:cubicBezTo>
                  <a:cubicBezTo>
                    <a:pt x="1051754" y="782003"/>
                    <a:pt x="1051754" y="770573"/>
                    <a:pt x="1048896" y="760095"/>
                  </a:cubicBezTo>
                  <a:cubicBezTo>
                    <a:pt x="1046991" y="754380"/>
                    <a:pt x="1040324" y="748665"/>
                    <a:pt x="1046039" y="743903"/>
                  </a:cubicBezTo>
                  <a:cubicBezTo>
                    <a:pt x="1052706" y="737235"/>
                    <a:pt x="1061279" y="743903"/>
                    <a:pt x="1066994" y="74390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xmlns="" id="{1F47ED71-E787-4CC6-ABC8-22E359DC8E10}"/>
                </a:ext>
              </a:extLst>
            </p:cNvPr>
            <p:cNvSpPr/>
            <p:nvPr/>
          </p:nvSpPr>
          <p:spPr>
            <a:xfrm>
              <a:off x="6479726" y="1432329"/>
              <a:ext cx="1331173" cy="1228558"/>
            </a:xfrm>
            <a:custGeom>
              <a:avLst/>
              <a:gdLst>
                <a:gd name="connsiteX0" fmla="*/ 1606913 w 1606913"/>
                <a:gd name="connsiteY0" fmla="*/ 505778 h 1483042"/>
                <a:gd name="connsiteX1" fmla="*/ 1592626 w 1606913"/>
                <a:gd name="connsiteY1" fmla="*/ 497205 h 1483042"/>
                <a:gd name="connsiteX2" fmla="*/ 1585006 w 1606913"/>
                <a:gd name="connsiteY2" fmla="*/ 481965 h 1483042"/>
                <a:gd name="connsiteX3" fmla="*/ 1568813 w 1606913"/>
                <a:gd name="connsiteY3" fmla="*/ 478155 h 1483042"/>
                <a:gd name="connsiteX4" fmla="*/ 1557383 w 1606913"/>
                <a:gd name="connsiteY4" fmla="*/ 472440 h 1483042"/>
                <a:gd name="connsiteX5" fmla="*/ 1545953 w 1606913"/>
                <a:gd name="connsiteY5" fmla="*/ 455295 h 1483042"/>
                <a:gd name="connsiteX6" fmla="*/ 1520236 w 1606913"/>
                <a:gd name="connsiteY6" fmla="*/ 444818 h 1483042"/>
                <a:gd name="connsiteX7" fmla="*/ 1489756 w 1606913"/>
                <a:gd name="connsiteY7" fmla="*/ 430530 h 1483042"/>
                <a:gd name="connsiteX8" fmla="*/ 1475468 w 1606913"/>
                <a:gd name="connsiteY8" fmla="*/ 406718 h 1483042"/>
                <a:gd name="connsiteX9" fmla="*/ 1456418 w 1606913"/>
                <a:gd name="connsiteY9" fmla="*/ 337185 h 1483042"/>
                <a:gd name="connsiteX10" fmla="*/ 1444036 w 1606913"/>
                <a:gd name="connsiteY10" fmla="*/ 246698 h 1483042"/>
                <a:gd name="connsiteX11" fmla="*/ 1436416 w 1606913"/>
                <a:gd name="connsiteY11" fmla="*/ 196215 h 1483042"/>
                <a:gd name="connsiteX12" fmla="*/ 1436416 w 1606913"/>
                <a:gd name="connsiteY12" fmla="*/ 185738 h 1483042"/>
                <a:gd name="connsiteX13" fmla="*/ 1407841 w 1606913"/>
                <a:gd name="connsiteY13" fmla="*/ 155258 h 1483042"/>
                <a:gd name="connsiteX14" fmla="*/ 1400221 w 1606913"/>
                <a:gd name="connsiteY14" fmla="*/ 120968 h 1483042"/>
                <a:gd name="connsiteX15" fmla="*/ 1391648 w 1606913"/>
                <a:gd name="connsiteY15" fmla="*/ 100965 h 1483042"/>
                <a:gd name="connsiteX16" fmla="*/ 1373551 w 1606913"/>
                <a:gd name="connsiteY16" fmla="*/ 80010 h 1483042"/>
                <a:gd name="connsiteX17" fmla="*/ 1351643 w 1606913"/>
                <a:gd name="connsiteY17" fmla="*/ 65723 h 1483042"/>
                <a:gd name="connsiteX18" fmla="*/ 1326878 w 1606913"/>
                <a:gd name="connsiteY18" fmla="*/ 45720 h 1483042"/>
                <a:gd name="connsiteX19" fmla="*/ 1290683 w 1606913"/>
                <a:gd name="connsiteY19" fmla="*/ 31433 h 1483042"/>
                <a:gd name="connsiteX20" fmla="*/ 1266871 w 1606913"/>
                <a:gd name="connsiteY20" fmla="*/ 0 h 1483042"/>
                <a:gd name="connsiteX21" fmla="*/ 1266871 w 1606913"/>
                <a:gd name="connsiteY21" fmla="*/ 0 h 1483042"/>
                <a:gd name="connsiteX22" fmla="*/ 1243058 w 1606913"/>
                <a:gd name="connsiteY22" fmla="*/ 30480 h 1483042"/>
                <a:gd name="connsiteX23" fmla="*/ 1213531 w 1606913"/>
                <a:gd name="connsiteY23" fmla="*/ 26670 h 1483042"/>
                <a:gd name="connsiteX24" fmla="*/ 1186861 w 1606913"/>
                <a:gd name="connsiteY24" fmla="*/ 88583 h 1483042"/>
                <a:gd name="connsiteX25" fmla="*/ 1143046 w 1606913"/>
                <a:gd name="connsiteY25" fmla="*/ 96202 h 1483042"/>
                <a:gd name="connsiteX26" fmla="*/ 1127806 w 1606913"/>
                <a:gd name="connsiteY26" fmla="*/ 140970 h 1483042"/>
                <a:gd name="connsiteX27" fmla="*/ 1088753 w 1606913"/>
                <a:gd name="connsiteY27" fmla="*/ 143827 h 1483042"/>
                <a:gd name="connsiteX28" fmla="*/ 1052558 w 1606913"/>
                <a:gd name="connsiteY28" fmla="*/ 118110 h 1483042"/>
                <a:gd name="connsiteX29" fmla="*/ 903968 w 1606913"/>
                <a:gd name="connsiteY29" fmla="*/ 122873 h 1483042"/>
                <a:gd name="connsiteX30" fmla="*/ 893491 w 1606913"/>
                <a:gd name="connsiteY30" fmla="*/ 106680 h 1483042"/>
                <a:gd name="connsiteX31" fmla="*/ 886823 w 1606913"/>
                <a:gd name="connsiteY31" fmla="*/ 116205 h 1483042"/>
                <a:gd name="connsiteX32" fmla="*/ 876346 w 1606913"/>
                <a:gd name="connsiteY32" fmla="*/ 146685 h 1483042"/>
                <a:gd name="connsiteX33" fmla="*/ 861106 w 1606913"/>
                <a:gd name="connsiteY33" fmla="*/ 169545 h 1483042"/>
                <a:gd name="connsiteX34" fmla="*/ 860153 w 1606913"/>
                <a:gd name="connsiteY34" fmla="*/ 166688 h 1483042"/>
                <a:gd name="connsiteX35" fmla="*/ 870631 w 1606913"/>
                <a:gd name="connsiteY35" fmla="*/ 141923 h 1483042"/>
                <a:gd name="connsiteX36" fmla="*/ 880156 w 1606913"/>
                <a:gd name="connsiteY36" fmla="*/ 113348 h 1483042"/>
                <a:gd name="connsiteX37" fmla="*/ 889681 w 1606913"/>
                <a:gd name="connsiteY37" fmla="*/ 101918 h 1483042"/>
                <a:gd name="connsiteX38" fmla="*/ 872536 w 1606913"/>
                <a:gd name="connsiteY38" fmla="*/ 123825 h 1483042"/>
                <a:gd name="connsiteX39" fmla="*/ 275318 w 1606913"/>
                <a:gd name="connsiteY39" fmla="*/ 137160 h 1483042"/>
                <a:gd name="connsiteX40" fmla="*/ 284843 w 1606913"/>
                <a:gd name="connsiteY40" fmla="*/ 337185 h 1483042"/>
                <a:gd name="connsiteX41" fmla="*/ 188641 w 1606913"/>
                <a:gd name="connsiteY41" fmla="*/ 338138 h 1483042"/>
                <a:gd name="connsiteX42" fmla="*/ 190546 w 1606913"/>
                <a:gd name="connsiteY42" fmla="*/ 388620 h 1483042"/>
                <a:gd name="connsiteX43" fmla="*/ 203881 w 1606913"/>
                <a:gd name="connsiteY43" fmla="*/ 765810 h 1483042"/>
                <a:gd name="connsiteX44" fmla="*/ 161018 w 1606913"/>
                <a:gd name="connsiteY44" fmla="*/ 766763 h 1483042"/>
                <a:gd name="connsiteX45" fmla="*/ 108631 w 1606913"/>
                <a:gd name="connsiteY45" fmla="*/ 780098 h 1483042"/>
                <a:gd name="connsiteX46" fmla="*/ 106726 w 1606913"/>
                <a:gd name="connsiteY46" fmla="*/ 809625 h 1483042"/>
                <a:gd name="connsiteX47" fmla="*/ 76246 w 1606913"/>
                <a:gd name="connsiteY47" fmla="*/ 859155 h 1483042"/>
                <a:gd name="connsiteX48" fmla="*/ 61006 w 1606913"/>
                <a:gd name="connsiteY48" fmla="*/ 878205 h 1483042"/>
                <a:gd name="connsiteX49" fmla="*/ 56243 w 1606913"/>
                <a:gd name="connsiteY49" fmla="*/ 902970 h 1483042"/>
                <a:gd name="connsiteX50" fmla="*/ 66721 w 1606913"/>
                <a:gd name="connsiteY50" fmla="*/ 922973 h 1483042"/>
                <a:gd name="connsiteX51" fmla="*/ 31478 w 1606913"/>
                <a:gd name="connsiteY51" fmla="*/ 951548 h 1483042"/>
                <a:gd name="connsiteX52" fmla="*/ 36241 w 1606913"/>
                <a:gd name="connsiteY52" fmla="*/ 994410 h 1483042"/>
                <a:gd name="connsiteX53" fmla="*/ 10523 w 1606913"/>
                <a:gd name="connsiteY53" fmla="*/ 1037273 h 1483042"/>
                <a:gd name="connsiteX54" fmla="*/ 22906 w 1606913"/>
                <a:gd name="connsiteY54" fmla="*/ 1082040 h 1483042"/>
                <a:gd name="connsiteX55" fmla="*/ 60053 w 1606913"/>
                <a:gd name="connsiteY55" fmla="*/ 1086803 h 1483042"/>
                <a:gd name="connsiteX56" fmla="*/ 65768 w 1606913"/>
                <a:gd name="connsiteY56" fmla="*/ 1140143 h 1483042"/>
                <a:gd name="connsiteX57" fmla="*/ 74341 w 1606913"/>
                <a:gd name="connsiteY57" fmla="*/ 1161098 h 1483042"/>
                <a:gd name="connsiteX58" fmla="*/ 96248 w 1606913"/>
                <a:gd name="connsiteY58" fmla="*/ 1203008 h 1483042"/>
                <a:gd name="connsiteX59" fmla="*/ 110536 w 1606913"/>
                <a:gd name="connsiteY59" fmla="*/ 1237298 h 1483042"/>
                <a:gd name="connsiteX60" fmla="*/ 104821 w 1606913"/>
                <a:gd name="connsiteY60" fmla="*/ 1250633 h 1483042"/>
                <a:gd name="connsiteX61" fmla="*/ 105773 w 1606913"/>
                <a:gd name="connsiteY61" fmla="*/ 1253490 h 1483042"/>
                <a:gd name="connsiteX62" fmla="*/ 149588 w 1606913"/>
                <a:gd name="connsiteY62" fmla="*/ 1301115 h 1483042"/>
                <a:gd name="connsiteX63" fmla="*/ 186736 w 1606913"/>
                <a:gd name="connsiteY63" fmla="*/ 1359218 h 1483042"/>
                <a:gd name="connsiteX64" fmla="*/ 185783 w 1606913"/>
                <a:gd name="connsiteY64" fmla="*/ 1404938 h 1483042"/>
                <a:gd name="connsiteX65" fmla="*/ 170543 w 1606913"/>
                <a:gd name="connsiteY65" fmla="*/ 1450658 h 1483042"/>
                <a:gd name="connsiteX66" fmla="*/ 172448 w 1606913"/>
                <a:gd name="connsiteY66" fmla="*/ 1472565 h 1483042"/>
                <a:gd name="connsiteX67" fmla="*/ 235313 w 1606913"/>
                <a:gd name="connsiteY67" fmla="*/ 1478280 h 1483042"/>
                <a:gd name="connsiteX68" fmla="*/ 247696 w 1606913"/>
                <a:gd name="connsiteY68" fmla="*/ 1483043 h 1483042"/>
                <a:gd name="connsiteX69" fmla="*/ 247696 w 1606913"/>
                <a:gd name="connsiteY69" fmla="*/ 1483043 h 1483042"/>
                <a:gd name="connsiteX70" fmla="*/ 267698 w 1606913"/>
                <a:gd name="connsiteY70" fmla="*/ 1465898 h 1483042"/>
                <a:gd name="connsiteX71" fmla="*/ 281033 w 1606913"/>
                <a:gd name="connsiteY71" fmla="*/ 1450658 h 1483042"/>
                <a:gd name="connsiteX72" fmla="*/ 277223 w 1606913"/>
                <a:gd name="connsiteY72" fmla="*/ 1438275 h 1483042"/>
                <a:gd name="connsiteX73" fmla="*/ 280081 w 1606913"/>
                <a:gd name="connsiteY73" fmla="*/ 1424940 h 1483042"/>
                <a:gd name="connsiteX74" fmla="*/ 283891 w 1606913"/>
                <a:gd name="connsiteY74" fmla="*/ 1412558 h 1483042"/>
                <a:gd name="connsiteX75" fmla="*/ 282938 w 1606913"/>
                <a:gd name="connsiteY75" fmla="*/ 1406843 h 1483042"/>
                <a:gd name="connsiteX76" fmla="*/ 293416 w 1606913"/>
                <a:gd name="connsiteY76" fmla="*/ 1399223 h 1483042"/>
                <a:gd name="connsiteX77" fmla="*/ 297226 w 1606913"/>
                <a:gd name="connsiteY77" fmla="*/ 1388745 h 1483042"/>
                <a:gd name="connsiteX78" fmla="*/ 295321 w 1606913"/>
                <a:gd name="connsiteY78" fmla="*/ 1383983 h 1483042"/>
                <a:gd name="connsiteX79" fmla="*/ 295321 w 1606913"/>
                <a:gd name="connsiteY79" fmla="*/ 1378268 h 1483042"/>
                <a:gd name="connsiteX80" fmla="*/ 294368 w 1606913"/>
                <a:gd name="connsiteY80" fmla="*/ 1369695 h 1483042"/>
                <a:gd name="connsiteX81" fmla="*/ 301036 w 1606913"/>
                <a:gd name="connsiteY81" fmla="*/ 1363980 h 1483042"/>
                <a:gd name="connsiteX82" fmla="*/ 306751 w 1606913"/>
                <a:gd name="connsiteY82" fmla="*/ 1356360 h 1483042"/>
                <a:gd name="connsiteX83" fmla="*/ 316276 w 1606913"/>
                <a:gd name="connsiteY83" fmla="*/ 1348740 h 1483042"/>
                <a:gd name="connsiteX84" fmla="*/ 320086 w 1606913"/>
                <a:gd name="connsiteY84" fmla="*/ 1343978 h 1483042"/>
                <a:gd name="connsiteX85" fmla="*/ 321991 w 1606913"/>
                <a:gd name="connsiteY85" fmla="*/ 1339215 h 1483042"/>
                <a:gd name="connsiteX86" fmla="*/ 323896 w 1606913"/>
                <a:gd name="connsiteY86" fmla="*/ 1340168 h 1483042"/>
                <a:gd name="connsiteX87" fmla="*/ 325801 w 1606913"/>
                <a:gd name="connsiteY87" fmla="*/ 1334453 h 1483042"/>
                <a:gd name="connsiteX88" fmla="*/ 326753 w 1606913"/>
                <a:gd name="connsiteY88" fmla="*/ 1330643 h 1483042"/>
                <a:gd name="connsiteX89" fmla="*/ 324848 w 1606913"/>
                <a:gd name="connsiteY89" fmla="*/ 1326833 h 1483042"/>
                <a:gd name="connsiteX90" fmla="*/ 329611 w 1606913"/>
                <a:gd name="connsiteY90" fmla="*/ 1315403 h 1483042"/>
                <a:gd name="connsiteX91" fmla="*/ 331516 w 1606913"/>
                <a:gd name="connsiteY91" fmla="*/ 1312545 h 1483042"/>
                <a:gd name="connsiteX92" fmla="*/ 333421 w 1606913"/>
                <a:gd name="connsiteY92" fmla="*/ 1310640 h 1483042"/>
                <a:gd name="connsiteX93" fmla="*/ 339136 w 1606913"/>
                <a:gd name="connsiteY93" fmla="*/ 1310640 h 1483042"/>
                <a:gd name="connsiteX94" fmla="*/ 341041 w 1606913"/>
                <a:gd name="connsiteY94" fmla="*/ 1309688 h 1483042"/>
                <a:gd name="connsiteX95" fmla="*/ 351518 w 1606913"/>
                <a:gd name="connsiteY95" fmla="*/ 1309688 h 1483042"/>
                <a:gd name="connsiteX96" fmla="*/ 369616 w 1606913"/>
                <a:gd name="connsiteY96" fmla="*/ 1305878 h 1483042"/>
                <a:gd name="connsiteX97" fmla="*/ 376283 w 1606913"/>
                <a:gd name="connsiteY97" fmla="*/ 1305878 h 1483042"/>
                <a:gd name="connsiteX98" fmla="*/ 384856 w 1606913"/>
                <a:gd name="connsiteY98" fmla="*/ 1303020 h 1483042"/>
                <a:gd name="connsiteX99" fmla="*/ 390571 w 1606913"/>
                <a:gd name="connsiteY99" fmla="*/ 1302068 h 1483042"/>
                <a:gd name="connsiteX100" fmla="*/ 394381 w 1606913"/>
                <a:gd name="connsiteY100" fmla="*/ 1302068 h 1483042"/>
                <a:gd name="connsiteX101" fmla="*/ 400096 w 1606913"/>
                <a:gd name="connsiteY101" fmla="*/ 1300163 h 1483042"/>
                <a:gd name="connsiteX102" fmla="*/ 402953 w 1606913"/>
                <a:gd name="connsiteY102" fmla="*/ 1299210 h 1483042"/>
                <a:gd name="connsiteX103" fmla="*/ 414383 w 1606913"/>
                <a:gd name="connsiteY103" fmla="*/ 1310640 h 1483042"/>
                <a:gd name="connsiteX104" fmla="*/ 419146 w 1606913"/>
                <a:gd name="connsiteY104" fmla="*/ 1326833 h 1483042"/>
                <a:gd name="connsiteX105" fmla="*/ 433433 w 1606913"/>
                <a:gd name="connsiteY105" fmla="*/ 1342073 h 1483042"/>
                <a:gd name="connsiteX106" fmla="*/ 444863 w 1606913"/>
                <a:gd name="connsiteY106" fmla="*/ 1356360 h 1483042"/>
                <a:gd name="connsiteX107" fmla="*/ 469628 w 1606913"/>
                <a:gd name="connsiteY107" fmla="*/ 1389698 h 1483042"/>
                <a:gd name="connsiteX108" fmla="*/ 489631 w 1606913"/>
                <a:gd name="connsiteY108" fmla="*/ 1393508 h 1483042"/>
                <a:gd name="connsiteX109" fmla="*/ 515348 w 1606913"/>
                <a:gd name="connsiteY109" fmla="*/ 1385888 h 1483042"/>
                <a:gd name="connsiteX110" fmla="*/ 569641 w 1606913"/>
                <a:gd name="connsiteY110" fmla="*/ 1380173 h 1483042"/>
                <a:gd name="connsiteX111" fmla="*/ 598216 w 1606913"/>
                <a:gd name="connsiteY111" fmla="*/ 1381125 h 1483042"/>
                <a:gd name="connsiteX112" fmla="*/ 614408 w 1606913"/>
                <a:gd name="connsiteY112" fmla="*/ 1383030 h 1483042"/>
                <a:gd name="connsiteX113" fmla="*/ 624886 w 1606913"/>
                <a:gd name="connsiteY113" fmla="*/ 1403985 h 1483042"/>
                <a:gd name="connsiteX114" fmla="*/ 643936 w 1606913"/>
                <a:gd name="connsiteY114" fmla="*/ 1406843 h 1483042"/>
                <a:gd name="connsiteX115" fmla="*/ 700133 w 1606913"/>
                <a:gd name="connsiteY115" fmla="*/ 1405890 h 1483042"/>
                <a:gd name="connsiteX116" fmla="*/ 709658 w 1606913"/>
                <a:gd name="connsiteY116" fmla="*/ 1384935 h 1483042"/>
                <a:gd name="connsiteX117" fmla="*/ 725851 w 1606913"/>
                <a:gd name="connsiteY117" fmla="*/ 1368743 h 1483042"/>
                <a:gd name="connsiteX118" fmla="*/ 744901 w 1606913"/>
                <a:gd name="connsiteY118" fmla="*/ 1364933 h 1483042"/>
                <a:gd name="connsiteX119" fmla="*/ 775381 w 1606913"/>
                <a:gd name="connsiteY119" fmla="*/ 1364933 h 1483042"/>
                <a:gd name="connsiteX120" fmla="*/ 774428 w 1606913"/>
                <a:gd name="connsiteY120" fmla="*/ 1338263 h 1483042"/>
                <a:gd name="connsiteX121" fmla="*/ 782048 w 1606913"/>
                <a:gd name="connsiteY121" fmla="*/ 1326833 h 1483042"/>
                <a:gd name="connsiteX122" fmla="*/ 801098 w 1606913"/>
                <a:gd name="connsiteY122" fmla="*/ 1316355 h 1483042"/>
                <a:gd name="connsiteX123" fmla="*/ 821101 w 1606913"/>
                <a:gd name="connsiteY123" fmla="*/ 1310640 h 1483042"/>
                <a:gd name="connsiteX124" fmla="*/ 841103 w 1606913"/>
                <a:gd name="connsiteY124" fmla="*/ 1322070 h 1483042"/>
                <a:gd name="connsiteX125" fmla="*/ 861106 w 1606913"/>
                <a:gd name="connsiteY125" fmla="*/ 1334453 h 1483042"/>
                <a:gd name="connsiteX126" fmla="*/ 897301 w 1606913"/>
                <a:gd name="connsiteY126" fmla="*/ 1361123 h 1483042"/>
                <a:gd name="connsiteX127" fmla="*/ 909683 w 1606913"/>
                <a:gd name="connsiteY127" fmla="*/ 1364933 h 1483042"/>
                <a:gd name="connsiteX128" fmla="*/ 927781 w 1606913"/>
                <a:gd name="connsiteY128" fmla="*/ 1363980 h 1483042"/>
                <a:gd name="connsiteX129" fmla="*/ 948736 w 1606913"/>
                <a:gd name="connsiteY129" fmla="*/ 1363028 h 1483042"/>
                <a:gd name="connsiteX130" fmla="*/ 960166 w 1606913"/>
                <a:gd name="connsiteY130" fmla="*/ 1352550 h 1483042"/>
                <a:gd name="connsiteX131" fmla="*/ 1009696 w 1606913"/>
                <a:gd name="connsiteY131" fmla="*/ 1283018 h 1483042"/>
                <a:gd name="connsiteX132" fmla="*/ 1019221 w 1606913"/>
                <a:gd name="connsiteY132" fmla="*/ 1268730 h 1483042"/>
                <a:gd name="connsiteX133" fmla="*/ 1035413 w 1606913"/>
                <a:gd name="connsiteY133" fmla="*/ 1258253 h 1483042"/>
                <a:gd name="connsiteX134" fmla="*/ 1050653 w 1606913"/>
                <a:gd name="connsiteY134" fmla="*/ 1241108 h 1483042"/>
                <a:gd name="connsiteX135" fmla="*/ 1063036 w 1606913"/>
                <a:gd name="connsiteY135" fmla="*/ 1229678 h 1483042"/>
                <a:gd name="connsiteX136" fmla="*/ 1052558 w 1606913"/>
                <a:gd name="connsiteY136" fmla="*/ 1177290 h 1483042"/>
                <a:gd name="connsiteX137" fmla="*/ 1045891 w 1606913"/>
                <a:gd name="connsiteY137" fmla="*/ 1158240 h 1483042"/>
                <a:gd name="connsiteX138" fmla="*/ 1022078 w 1606913"/>
                <a:gd name="connsiteY138" fmla="*/ 1138238 h 1483042"/>
                <a:gd name="connsiteX139" fmla="*/ 1066846 w 1606913"/>
                <a:gd name="connsiteY139" fmla="*/ 1137285 h 1483042"/>
                <a:gd name="connsiteX140" fmla="*/ 1083991 w 1606913"/>
                <a:gd name="connsiteY140" fmla="*/ 1136333 h 1483042"/>
                <a:gd name="connsiteX141" fmla="*/ 1084943 w 1606913"/>
                <a:gd name="connsiteY141" fmla="*/ 1122998 h 1483042"/>
                <a:gd name="connsiteX142" fmla="*/ 1083991 w 1606913"/>
                <a:gd name="connsiteY142" fmla="*/ 1113473 h 1483042"/>
                <a:gd name="connsiteX143" fmla="*/ 1083038 w 1606913"/>
                <a:gd name="connsiteY143" fmla="*/ 1109663 h 1483042"/>
                <a:gd name="connsiteX144" fmla="*/ 1085896 w 1606913"/>
                <a:gd name="connsiteY144" fmla="*/ 1107758 h 1483042"/>
                <a:gd name="connsiteX145" fmla="*/ 1105898 w 1606913"/>
                <a:gd name="connsiteY145" fmla="*/ 1108710 h 1483042"/>
                <a:gd name="connsiteX146" fmla="*/ 1132568 w 1606913"/>
                <a:gd name="connsiteY146" fmla="*/ 1109663 h 1483042"/>
                <a:gd name="connsiteX147" fmla="*/ 1135426 w 1606913"/>
                <a:gd name="connsiteY147" fmla="*/ 1112520 h 1483042"/>
                <a:gd name="connsiteX148" fmla="*/ 1131616 w 1606913"/>
                <a:gd name="connsiteY148" fmla="*/ 1124903 h 1483042"/>
                <a:gd name="connsiteX149" fmla="*/ 1126853 w 1606913"/>
                <a:gd name="connsiteY149" fmla="*/ 1159193 h 1483042"/>
                <a:gd name="connsiteX150" fmla="*/ 1123996 w 1606913"/>
                <a:gd name="connsiteY150" fmla="*/ 1175385 h 1483042"/>
                <a:gd name="connsiteX151" fmla="*/ 1127806 w 1606913"/>
                <a:gd name="connsiteY151" fmla="*/ 1192530 h 1483042"/>
                <a:gd name="connsiteX152" fmla="*/ 1135426 w 1606913"/>
                <a:gd name="connsiteY152" fmla="*/ 1228725 h 1483042"/>
                <a:gd name="connsiteX153" fmla="*/ 1139236 w 1606913"/>
                <a:gd name="connsiteY153" fmla="*/ 1247775 h 1483042"/>
                <a:gd name="connsiteX154" fmla="*/ 1136378 w 1606913"/>
                <a:gd name="connsiteY154" fmla="*/ 1262063 h 1483042"/>
                <a:gd name="connsiteX155" fmla="*/ 1156381 w 1606913"/>
                <a:gd name="connsiteY155" fmla="*/ 1266825 h 1483042"/>
                <a:gd name="connsiteX156" fmla="*/ 1173526 w 1606913"/>
                <a:gd name="connsiteY156" fmla="*/ 1281113 h 1483042"/>
                <a:gd name="connsiteX157" fmla="*/ 1190671 w 1606913"/>
                <a:gd name="connsiteY157" fmla="*/ 1298258 h 1483042"/>
                <a:gd name="connsiteX158" fmla="*/ 1204958 w 1606913"/>
                <a:gd name="connsiteY158" fmla="*/ 1317308 h 1483042"/>
                <a:gd name="connsiteX159" fmla="*/ 1208768 w 1606913"/>
                <a:gd name="connsiteY159" fmla="*/ 1320165 h 1483042"/>
                <a:gd name="connsiteX160" fmla="*/ 1213531 w 1606913"/>
                <a:gd name="connsiteY160" fmla="*/ 1322070 h 1483042"/>
                <a:gd name="connsiteX161" fmla="*/ 1215436 w 1606913"/>
                <a:gd name="connsiteY161" fmla="*/ 1328738 h 1483042"/>
                <a:gd name="connsiteX162" fmla="*/ 1217341 w 1606913"/>
                <a:gd name="connsiteY162" fmla="*/ 1336358 h 1483042"/>
                <a:gd name="connsiteX163" fmla="*/ 1215436 w 1606913"/>
                <a:gd name="connsiteY163" fmla="*/ 1355408 h 1483042"/>
                <a:gd name="connsiteX164" fmla="*/ 1211626 w 1606913"/>
                <a:gd name="connsiteY164" fmla="*/ 1361123 h 1483042"/>
                <a:gd name="connsiteX165" fmla="*/ 1209721 w 1606913"/>
                <a:gd name="connsiteY165" fmla="*/ 1367790 h 1483042"/>
                <a:gd name="connsiteX166" fmla="*/ 1209721 w 1606913"/>
                <a:gd name="connsiteY166" fmla="*/ 1387793 h 1483042"/>
                <a:gd name="connsiteX167" fmla="*/ 1223056 w 1606913"/>
                <a:gd name="connsiteY167" fmla="*/ 1388745 h 1483042"/>
                <a:gd name="connsiteX168" fmla="*/ 1228771 w 1606913"/>
                <a:gd name="connsiteY168" fmla="*/ 1388745 h 1483042"/>
                <a:gd name="connsiteX169" fmla="*/ 1228771 w 1606913"/>
                <a:gd name="connsiteY169" fmla="*/ 1380173 h 1483042"/>
                <a:gd name="connsiteX170" fmla="*/ 1243058 w 1606913"/>
                <a:gd name="connsiteY170" fmla="*/ 1331595 h 1483042"/>
                <a:gd name="connsiteX171" fmla="*/ 1244011 w 1606913"/>
                <a:gd name="connsiteY171" fmla="*/ 1282065 h 1483042"/>
                <a:gd name="connsiteX172" fmla="*/ 1279253 w 1606913"/>
                <a:gd name="connsiteY172" fmla="*/ 1249680 h 1483042"/>
                <a:gd name="connsiteX173" fmla="*/ 1302113 w 1606913"/>
                <a:gd name="connsiteY173" fmla="*/ 1256348 h 1483042"/>
                <a:gd name="connsiteX174" fmla="*/ 1310686 w 1606913"/>
                <a:gd name="connsiteY174" fmla="*/ 1222058 h 1483042"/>
                <a:gd name="connsiteX175" fmla="*/ 1313543 w 1606913"/>
                <a:gd name="connsiteY175" fmla="*/ 1159193 h 1483042"/>
                <a:gd name="connsiteX176" fmla="*/ 1342118 w 1606913"/>
                <a:gd name="connsiteY176" fmla="*/ 1116330 h 1483042"/>
                <a:gd name="connsiteX177" fmla="*/ 1367836 w 1606913"/>
                <a:gd name="connsiteY177" fmla="*/ 1068705 h 1483042"/>
                <a:gd name="connsiteX178" fmla="*/ 1414508 w 1606913"/>
                <a:gd name="connsiteY178" fmla="*/ 1052513 h 1483042"/>
                <a:gd name="connsiteX179" fmla="*/ 1421176 w 1606913"/>
                <a:gd name="connsiteY179" fmla="*/ 987743 h 1483042"/>
                <a:gd name="connsiteX180" fmla="*/ 1439273 w 1606913"/>
                <a:gd name="connsiteY180" fmla="*/ 941070 h 1483042"/>
                <a:gd name="connsiteX181" fmla="*/ 1442131 w 1606913"/>
                <a:gd name="connsiteY181" fmla="*/ 897255 h 1483042"/>
                <a:gd name="connsiteX182" fmla="*/ 1440226 w 1606913"/>
                <a:gd name="connsiteY182" fmla="*/ 882968 h 1483042"/>
                <a:gd name="connsiteX183" fmla="*/ 1426891 w 1606913"/>
                <a:gd name="connsiteY183" fmla="*/ 805815 h 1483042"/>
                <a:gd name="connsiteX184" fmla="*/ 1444036 w 1606913"/>
                <a:gd name="connsiteY184" fmla="*/ 757238 h 1483042"/>
                <a:gd name="connsiteX185" fmla="*/ 1463086 w 1606913"/>
                <a:gd name="connsiteY185" fmla="*/ 699135 h 1483042"/>
                <a:gd name="connsiteX186" fmla="*/ 1467848 w 1606913"/>
                <a:gd name="connsiteY186" fmla="*/ 641032 h 1483042"/>
                <a:gd name="connsiteX187" fmla="*/ 1478326 w 1606913"/>
                <a:gd name="connsiteY187" fmla="*/ 612457 h 1483042"/>
                <a:gd name="connsiteX188" fmla="*/ 1512616 w 1606913"/>
                <a:gd name="connsiteY188" fmla="*/ 585788 h 1483042"/>
                <a:gd name="connsiteX189" fmla="*/ 1537381 w 1606913"/>
                <a:gd name="connsiteY189" fmla="*/ 564832 h 1483042"/>
                <a:gd name="connsiteX190" fmla="*/ 1567861 w 1606913"/>
                <a:gd name="connsiteY190" fmla="*/ 562928 h 1483042"/>
                <a:gd name="connsiteX191" fmla="*/ 1584053 w 1606913"/>
                <a:gd name="connsiteY191" fmla="*/ 548640 h 1483042"/>
                <a:gd name="connsiteX192" fmla="*/ 1606913 w 1606913"/>
                <a:gd name="connsiteY192" fmla="*/ 505778 h 1483042"/>
                <a:gd name="connsiteX193" fmla="*/ 1606913 w 1606913"/>
                <a:gd name="connsiteY193" fmla="*/ 505778 h 1483042"/>
                <a:gd name="connsiteX194" fmla="*/ 1606913 w 1606913"/>
                <a:gd name="connsiteY194" fmla="*/ 505778 h 148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606913" h="1483042">
                  <a:moveTo>
                    <a:pt x="1606913" y="505778"/>
                  </a:moveTo>
                  <a:cubicBezTo>
                    <a:pt x="1603103" y="500063"/>
                    <a:pt x="1598341" y="497205"/>
                    <a:pt x="1592626" y="497205"/>
                  </a:cubicBezTo>
                  <a:cubicBezTo>
                    <a:pt x="1588816" y="493395"/>
                    <a:pt x="1588816" y="485775"/>
                    <a:pt x="1585006" y="481965"/>
                  </a:cubicBezTo>
                  <a:cubicBezTo>
                    <a:pt x="1578338" y="485775"/>
                    <a:pt x="1574528" y="476250"/>
                    <a:pt x="1568813" y="478155"/>
                  </a:cubicBezTo>
                  <a:cubicBezTo>
                    <a:pt x="1563098" y="482918"/>
                    <a:pt x="1559288" y="478155"/>
                    <a:pt x="1557383" y="472440"/>
                  </a:cubicBezTo>
                  <a:cubicBezTo>
                    <a:pt x="1554526" y="465773"/>
                    <a:pt x="1552621" y="458153"/>
                    <a:pt x="1545953" y="455295"/>
                  </a:cubicBezTo>
                  <a:cubicBezTo>
                    <a:pt x="1539286" y="447675"/>
                    <a:pt x="1527856" y="450532"/>
                    <a:pt x="1520236" y="444818"/>
                  </a:cubicBezTo>
                  <a:cubicBezTo>
                    <a:pt x="1509758" y="440055"/>
                    <a:pt x="1498328" y="438150"/>
                    <a:pt x="1489756" y="430530"/>
                  </a:cubicBezTo>
                  <a:cubicBezTo>
                    <a:pt x="1484041" y="422910"/>
                    <a:pt x="1477373" y="416243"/>
                    <a:pt x="1475468" y="406718"/>
                  </a:cubicBezTo>
                  <a:cubicBezTo>
                    <a:pt x="1467848" y="383858"/>
                    <a:pt x="1460228" y="360998"/>
                    <a:pt x="1456418" y="337185"/>
                  </a:cubicBezTo>
                  <a:cubicBezTo>
                    <a:pt x="1449751" y="307658"/>
                    <a:pt x="1450703" y="276225"/>
                    <a:pt x="1444036" y="246698"/>
                  </a:cubicBezTo>
                  <a:cubicBezTo>
                    <a:pt x="1441178" y="229552"/>
                    <a:pt x="1439273" y="212408"/>
                    <a:pt x="1436416" y="196215"/>
                  </a:cubicBezTo>
                  <a:cubicBezTo>
                    <a:pt x="1445941" y="200025"/>
                    <a:pt x="1437368" y="189548"/>
                    <a:pt x="1436416" y="185738"/>
                  </a:cubicBezTo>
                  <a:cubicBezTo>
                    <a:pt x="1425938" y="176213"/>
                    <a:pt x="1416413" y="166688"/>
                    <a:pt x="1407841" y="155258"/>
                  </a:cubicBezTo>
                  <a:cubicBezTo>
                    <a:pt x="1404031" y="143827"/>
                    <a:pt x="1400221" y="132398"/>
                    <a:pt x="1400221" y="120968"/>
                  </a:cubicBezTo>
                  <a:cubicBezTo>
                    <a:pt x="1398316" y="113348"/>
                    <a:pt x="1397363" y="105727"/>
                    <a:pt x="1391648" y="100965"/>
                  </a:cubicBezTo>
                  <a:cubicBezTo>
                    <a:pt x="1384981" y="94298"/>
                    <a:pt x="1380218" y="85725"/>
                    <a:pt x="1373551" y="80010"/>
                  </a:cubicBezTo>
                  <a:cubicBezTo>
                    <a:pt x="1364978" y="76200"/>
                    <a:pt x="1357358" y="73343"/>
                    <a:pt x="1351643" y="65723"/>
                  </a:cubicBezTo>
                  <a:cubicBezTo>
                    <a:pt x="1344023" y="58102"/>
                    <a:pt x="1337356" y="49530"/>
                    <a:pt x="1326878" y="45720"/>
                  </a:cubicBezTo>
                  <a:cubicBezTo>
                    <a:pt x="1316401" y="38100"/>
                    <a:pt x="1302113" y="37148"/>
                    <a:pt x="1290683" y="31433"/>
                  </a:cubicBezTo>
                  <a:cubicBezTo>
                    <a:pt x="1283063" y="20955"/>
                    <a:pt x="1273538" y="11430"/>
                    <a:pt x="1266871" y="0"/>
                  </a:cubicBezTo>
                  <a:lnTo>
                    <a:pt x="1266871" y="0"/>
                  </a:lnTo>
                  <a:cubicBezTo>
                    <a:pt x="1259251" y="8573"/>
                    <a:pt x="1250678" y="21908"/>
                    <a:pt x="1243058" y="30480"/>
                  </a:cubicBezTo>
                  <a:cubicBezTo>
                    <a:pt x="1235438" y="30480"/>
                    <a:pt x="1221151" y="27623"/>
                    <a:pt x="1213531" y="26670"/>
                  </a:cubicBezTo>
                  <a:cubicBezTo>
                    <a:pt x="1204958" y="45720"/>
                    <a:pt x="1191623" y="80010"/>
                    <a:pt x="1186861" y="88583"/>
                  </a:cubicBezTo>
                  <a:cubicBezTo>
                    <a:pt x="1169716" y="91440"/>
                    <a:pt x="1159238" y="93345"/>
                    <a:pt x="1143046" y="96202"/>
                  </a:cubicBezTo>
                  <a:cubicBezTo>
                    <a:pt x="1140188" y="105727"/>
                    <a:pt x="1130663" y="133350"/>
                    <a:pt x="1127806" y="140970"/>
                  </a:cubicBezTo>
                  <a:cubicBezTo>
                    <a:pt x="1119233" y="141923"/>
                    <a:pt x="1103993" y="142875"/>
                    <a:pt x="1088753" y="143827"/>
                  </a:cubicBezTo>
                  <a:cubicBezTo>
                    <a:pt x="1078276" y="138113"/>
                    <a:pt x="1063036" y="126683"/>
                    <a:pt x="1052558" y="118110"/>
                  </a:cubicBezTo>
                  <a:cubicBezTo>
                    <a:pt x="974453" y="120968"/>
                    <a:pt x="982073" y="120015"/>
                    <a:pt x="903968" y="122873"/>
                  </a:cubicBezTo>
                  <a:cubicBezTo>
                    <a:pt x="890633" y="127635"/>
                    <a:pt x="888728" y="116205"/>
                    <a:pt x="893491" y="106680"/>
                  </a:cubicBezTo>
                  <a:cubicBezTo>
                    <a:pt x="890633" y="108585"/>
                    <a:pt x="887776" y="111443"/>
                    <a:pt x="886823" y="116205"/>
                  </a:cubicBezTo>
                  <a:cubicBezTo>
                    <a:pt x="883966" y="125730"/>
                    <a:pt x="884918" y="143827"/>
                    <a:pt x="876346" y="146685"/>
                  </a:cubicBezTo>
                  <a:cubicBezTo>
                    <a:pt x="864916" y="148590"/>
                    <a:pt x="871583" y="163830"/>
                    <a:pt x="861106" y="169545"/>
                  </a:cubicBezTo>
                  <a:cubicBezTo>
                    <a:pt x="855391" y="179070"/>
                    <a:pt x="854438" y="172402"/>
                    <a:pt x="860153" y="166688"/>
                  </a:cubicBezTo>
                  <a:cubicBezTo>
                    <a:pt x="872536" y="161925"/>
                    <a:pt x="862058" y="144780"/>
                    <a:pt x="870631" y="141923"/>
                  </a:cubicBezTo>
                  <a:cubicBezTo>
                    <a:pt x="878251" y="135255"/>
                    <a:pt x="881108" y="123825"/>
                    <a:pt x="880156" y="113348"/>
                  </a:cubicBezTo>
                  <a:cubicBezTo>
                    <a:pt x="882061" y="109538"/>
                    <a:pt x="884918" y="105727"/>
                    <a:pt x="889681" y="101918"/>
                  </a:cubicBezTo>
                  <a:cubicBezTo>
                    <a:pt x="882061" y="97155"/>
                    <a:pt x="874441" y="117158"/>
                    <a:pt x="872536" y="123825"/>
                  </a:cubicBezTo>
                  <a:cubicBezTo>
                    <a:pt x="673463" y="129540"/>
                    <a:pt x="474391" y="134302"/>
                    <a:pt x="275318" y="137160"/>
                  </a:cubicBezTo>
                  <a:cubicBezTo>
                    <a:pt x="279128" y="203835"/>
                    <a:pt x="281986" y="270510"/>
                    <a:pt x="284843" y="337185"/>
                  </a:cubicBezTo>
                  <a:cubicBezTo>
                    <a:pt x="253411" y="338138"/>
                    <a:pt x="220073" y="338138"/>
                    <a:pt x="188641" y="338138"/>
                  </a:cubicBezTo>
                  <a:cubicBezTo>
                    <a:pt x="188641" y="350520"/>
                    <a:pt x="190546" y="381000"/>
                    <a:pt x="190546" y="388620"/>
                  </a:cubicBezTo>
                  <a:cubicBezTo>
                    <a:pt x="194356" y="489585"/>
                    <a:pt x="201023" y="664845"/>
                    <a:pt x="203881" y="765810"/>
                  </a:cubicBezTo>
                  <a:cubicBezTo>
                    <a:pt x="194356" y="775335"/>
                    <a:pt x="174353" y="759143"/>
                    <a:pt x="161018" y="766763"/>
                  </a:cubicBezTo>
                  <a:cubicBezTo>
                    <a:pt x="144826" y="781050"/>
                    <a:pt x="121013" y="761048"/>
                    <a:pt x="108631" y="780098"/>
                  </a:cubicBezTo>
                  <a:cubicBezTo>
                    <a:pt x="90533" y="786765"/>
                    <a:pt x="106726" y="799148"/>
                    <a:pt x="106726" y="809625"/>
                  </a:cubicBezTo>
                  <a:cubicBezTo>
                    <a:pt x="107678" y="832485"/>
                    <a:pt x="81008" y="840105"/>
                    <a:pt x="76246" y="859155"/>
                  </a:cubicBezTo>
                  <a:cubicBezTo>
                    <a:pt x="81961" y="872490"/>
                    <a:pt x="73388" y="878205"/>
                    <a:pt x="61006" y="878205"/>
                  </a:cubicBezTo>
                  <a:cubicBezTo>
                    <a:pt x="43861" y="881063"/>
                    <a:pt x="50528" y="892493"/>
                    <a:pt x="56243" y="902970"/>
                  </a:cubicBezTo>
                  <a:cubicBezTo>
                    <a:pt x="51481" y="913448"/>
                    <a:pt x="59101" y="920115"/>
                    <a:pt x="66721" y="922973"/>
                  </a:cubicBezTo>
                  <a:cubicBezTo>
                    <a:pt x="64816" y="940118"/>
                    <a:pt x="40051" y="939165"/>
                    <a:pt x="31478" y="951548"/>
                  </a:cubicBezTo>
                  <a:cubicBezTo>
                    <a:pt x="13381" y="963930"/>
                    <a:pt x="31478" y="980123"/>
                    <a:pt x="36241" y="994410"/>
                  </a:cubicBezTo>
                  <a:cubicBezTo>
                    <a:pt x="51481" y="1014413"/>
                    <a:pt x="23858" y="1027748"/>
                    <a:pt x="10523" y="1037273"/>
                  </a:cubicBezTo>
                  <a:cubicBezTo>
                    <a:pt x="-4717" y="1052513"/>
                    <a:pt x="-5669" y="1087755"/>
                    <a:pt x="22906" y="1082040"/>
                  </a:cubicBezTo>
                  <a:cubicBezTo>
                    <a:pt x="33383" y="1068705"/>
                    <a:pt x="51481" y="1074420"/>
                    <a:pt x="60053" y="1086803"/>
                  </a:cubicBezTo>
                  <a:cubicBezTo>
                    <a:pt x="47671" y="1103948"/>
                    <a:pt x="69578" y="1123950"/>
                    <a:pt x="65768" y="1140143"/>
                  </a:cubicBezTo>
                  <a:cubicBezTo>
                    <a:pt x="85771" y="1130618"/>
                    <a:pt x="75293" y="1150620"/>
                    <a:pt x="74341" y="1161098"/>
                  </a:cubicBezTo>
                  <a:cubicBezTo>
                    <a:pt x="65768" y="1181100"/>
                    <a:pt x="80056" y="1195388"/>
                    <a:pt x="96248" y="1203008"/>
                  </a:cubicBezTo>
                  <a:cubicBezTo>
                    <a:pt x="114346" y="1201103"/>
                    <a:pt x="118156" y="1223010"/>
                    <a:pt x="110536" y="1237298"/>
                  </a:cubicBezTo>
                  <a:cubicBezTo>
                    <a:pt x="110536" y="1244918"/>
                    <a:pt x="108631" y="1249680"/>
                    <a:pt x="104821" y="1250633"/>
                  </a:cubicBezTo>
                  <a:lnTo>
                    <a:pt x="105773" y="1253490"/>
                  </a:lnTo>
                  <a:cubicBezTo>
                    <a:pt x="113393" y="1275398"/>
                    <a:pt x="135301" y="1284923"/>
                    <a:pt x="149588" y="1301115"/>
                  </a:cubicBezTo>
                  <a:cubicBezTo>
                    <a:pt x="162923" y="1320165"/>
                    <a:pt x="174353" y="1340168"/>
                    <a:pt x="186736" y="1359218"/>
                  </a:cubicBezTo>
                  <a:cubicBezTo>
                    <a:pt x="193403" y="1375410"/>
                    <a:pt x="181021" y="1389698"/>
                    <a:pt x="185783" y="1404938"/>
                  </a:cubicBezTo>
                  <a:cubicBezTo>
                    <a:pt x="195308" y="1426845"/>
                    <a:pt x="155303" y="1430655"/>
                    <a:pt x="170543" y="1450658"/>
                  </a:cubicBezTo>
                  <a:cubicBezTo>
                    <a:pt x="192451" y="1443990"/>
                    <a:pt x="165781" y="1477328"/>
                    <a:pt x="172448" y="1472565"/>
                  </a:cubicBezTo>
                  <a:cubicBezTo>
                    <a:pt x="189593" y="1478280"/>
                    <a:pt x="214358" y="1474470"/>
                    <a:pt x="235313" y="1478280"/>
                  </a:cubicBezTo>
                  <a:cubicBezTo>
                    <a:pt x="242933" y="1476375"/>
                    <a:pt x="246743" y="1479233"/>
                    <a:pt x="247696" y="1483043"/>
                  </a:cubicBezTo>
                  <a:lnTo>
                    <a:pt x="247696" y="1483043"/>
                  </a:lnTo>
                  <a:cubicBezTo>
                    <a:pt x="254363" y="1476375"/>
                    <a:pt x="259126" y="1469708"/>
                    <a:pt x="267698" y="1465898"/>
                  </a:cubicBezTo>
                  <a:cubicBezTo>
                    <a:pt x="274366" y="1463040"/>
                    <a:pt x="281986" y="1459230"/>
                    <a:pt x="281033" y="1450658"/>
                  </a:cubicBezTo>
                  <a:cubicBezTo>
                    <a:pt x="280081" y="1445895"/>
                    <a:pt x="277223" y="1443038"/>
                    <a:pt x="277223" y="1438275"/>
                  </a:cubicBezTo>
                  <a:cubicBezTo>
                    <a:pt x="277223" y="1433513"/>
                    <a:pt x="278176" y="1428750"/>
                    <a:pt x="280081" y="1424940"/>
                  </a:cubicBezTo>
                  <a:cubicBezTo>
                    <a:pt x="281986" y="1421130"/>
                    <a:pt x="284843" y="1417320"/>
                    <a:pt x="283891" y="1412558"/>
                  </a:cubicBezTo>
                  <a:cubicBezTo>
                    <a:pt x="282938" y="1409700"/>
                    <a:pt x="281986" y="1409700"/>
                    <a:pt x="282938" y="1406843"/>
                  </a:cubicBezTo>
                  <a:cubicBezTo>
                    <a:pt x="283891" y="1403985"/>
                    <a:pt x="290558" y="1401128"/>
                    <a:pt x="293416" y="1399223"/>
                  </a:cubicBezTo>
                  <a:cubicBezTo>
                    <a:pt x="296273" y="1396365"/>
                    <a:pt x="298178" y="1392555"/>
                    <a:pt x="297226" y="1388745"/>
                  </a:cubicBezTo>
                  <a:cubicBezTo>
                    <a:pt x="297226" y="1386840"/>
                    <a:pt x="295321" y="1385888"/>
                    <a:pt x="295321" y="1383983"/>
                  </a:cubicBezTo>
                  <a:cubicBezTo>
                    <a:pt x="294368" y="1382078"/>
                    <a:pt x="295321" y="1381125"/>
                    <a:pt x="295321" y="1378268"/>
                  </a:cubicBezTo>
                  <a:cubicBezTo>
                    <a:pt x="295321" y="1375410"/>
                    <a:pt x="293416" y="1372553"/>
                    <a:pt x="294368" y="1369695"/>
                  </a:cubicBezTo>
                  <a:cubicBezTo>
                    <a:pt x="295321" y="1367790"/>
                    <a:pt x="299131" y="1366838"/>
                    <a:pt x="301036" y="1363980"/>
                  </a:cubicBezTo>
                  <a:cubicBezTo>
                    <a:pt x="302941" y="1361123"/>
                    <a:pt x="303893" y="1359218"/>
                    <a:pt x="306751" y="1356360"/>
                  </a:cubicBezTo>
                  <a:cubicBezTo>
                    <a:pt x="309608" y="1353503"/>
                    <a:pt x="313418" y="1352550"/>
                    <a:pt x="316276" y="1348740"/>
                  </a:cubicBezTo>
                  <a:cubicBezTo>
                    <a:pt x="317228" y="1346835"/>
                    <a:pt x="319133" y="1344930"/>
                    <a:pt x="320086" y="1343978"/>
                  </a:cubicBezTo>
                  <a:cubicBezTo>
                    <a:pt x="321038" y="1343025"/>
                    <a:pt x="321038" y="1340168"/>
                    <a:pt x="321991" y="1339215"/>
                  </a:cubicBezTo>
                  <a:cubicBezTo>
                    <a:pt x="322943" y="1339215"/>
                    <a:pt x="322943" y="1340168"/>
                    <a:pt x="323896" y="1340168"/>
                  </a:cubicBezTo>
                  <a:cubicBezTo>
                    <a:pt x="324848" y="1338263"/>
                    <a:pt x="324848" y="1336358"/>
                    <a:pt x="325801" y="1334453"/>
                  </a:cubicBezTo>
                  <a:cubicBezTo>
                    <a:pt x="325801" y="1332548"/>
                    <a:pt x="326753" y="1332548"/>
                    <a:pt x="326753" y="1330643"/>
                  </a:cubicBezTo>
                  <a:cubicBezTo>
                    <a:pt x="326753" y="1329690"/>
                    <a:pt x="324848" y="1328738"/>
                    <a:pt x="324848" y="1326833"/>
                  </a:cubicBezTo>
                  <a:cubicBezTo>
                    <a:pt x="323896" y="1323023"/>
                    <a:pt x="328658" y="1318260"/>
                    <a:pt x="329611" y="1315403"/>
                  </a:cubicBezTo>
                  <a:cubicBezTo>
                    <a:pt x="330563" y="1314450"/>
                    <a:pt x="330563" y="1313498"/>
                    <a:pt x="331516" y="1312545"/>
                  </a:cubicBezTo>
                  <a:cubicBezTo>
                    <a:pt x="332468" y="1311593"/>
                    <a:pt x="335326" y="1313498"/>
                    <a:pt x="333421" y="1310640"/>
                  </a:cubicBezTo>
                  <a:cubicBezTo>
                    <a:pt x="335326" y="1309688"/>
                    <a:pt x="337231" y="1310640"/>
                    <a:pt x="339136" y="1310640"/>
                  </a:cubicBezTo>
                  <a:cubicBezTo>
                    <a:pt x="340088" y="1310640"/>
                    <a:pt x="340088" y="1309688"/>
                    <a:pt x="341041" y="1309688"/>
                  </a:cubicBezTo>
                  <a:cubicBezTo>
                    <a:pt x="343898" y="1308735"/>
                    <a:pt x="347708" y="1309688"/>
                    <a:pt x="351518" y="1309688"/>
                  </a:cubicBezTo>
                  <a:cubicBezTo>
                    <a:pt x="357233" y="1309688"/>
                    <a:pt x="362948" y="1305878"/>
                    <a:pt x="369616" y="1305878"/>
                  </a:cubicBezTo>
                  <a:cubicBezTo>
                    <a:pt x="372473" y="1305878"/>
                    <a:pt x="373426" y="1306830"/>
                    <a:pt x="376283" y="1305878"/>
                  </a:cubicBezTo>
                  <a:cubicBezTo>
                    <a:pt x="379141" y="1304925"/>
                    <a:pt x="381998" y="1303973"/>
                    <a:pt x="384856" y="1303020"/>
                  </a:cubicBezTo>
                  <a:cubicBezTo>
                    <a:pt x="386761" y="1303020"/>
                    <a:pt x="388666" y="1302068"/>
                    <a:pt x="390571" y="1302068"/>
                  </a:cubicBezTo>
                  <a:cubicBezTo>
                    <a:pt x="392476" y="1302068"/>
                    <a:pt x="393428" y="1302068"/>
                    <a:pt x="394381" y="1302068"/>
                  </a:cubicBezTo>
                  <a:cubicBezTo>
                    <a:pt x="396286" y="1302068"/>
                    <a:pt x="398191" y="1301115"/>
                    <a:pt x="400096" y="1300163"/>
                  </a:cubicBezTo>
                  <a:cubicBezTo>
                    <a:pt x="401048" y="1300163"/>
                    <a:pt x="401048" y="1300163"/>
                    <a:pt x="402953" y="1299210"/>
                  </a:cubicBezTo>
                  <a:cubicBezTo>
                    <a:pt x="410573" y="1298258"/>
                    <a:pt x="414383" y="1303973"/>
                    <a:pt x="414383" y="1310640"/>
                  </a:cubicBezTo>
                  <a:cubicBezTo>
                    <a:pt x="414383" y="1317308"/>
                    <a:pt x="412478" y="1323023"/>
                    <a:pt x="419146" y="1326833"/>
                  </a:cubicBezTo>
                  <a:cubicBezTo>
                    <a:pt x="426766" y="1330643"/>
                    <a:pt x="428671" y="1335405"/>
                    <a:pt x="433433" y="1342073"/>
                  </a:cubicBezTo>
                  <a:cubicBezTo>
                    <a:pt x="437243" y="1346835"/>
                    <a:pt x="442958" y="1350645"/>
                    <a:pt x="444863" y="1356360"/>
                  </a:cubicBezTo>
                  <a:cubicBezTo>
                    <a:pt x="451531" y="1370648"/>
                    <a:pt x="452483" y="1384935"/>
                    <a:pt x="469628" y="1389698"/>
                  </a:cubicBezTo>
                  <a:cubicBezTo>
                    <a:pt x="476296" y="1391603"/>
                    <a:pt x="482963" y="1393508"/>
                    <a:pt x="489631" y="1393508"/>
                  </a:cubicBezTo>
                  <a:cubicBezTo>
                    <a:pt x="499156" y="1394460"/>
                    <a:pt x="506776" y="1389698"/>
                    <a:pt x="515348" y="1385888"/>
                  </a:cubicBezTo>
                  <a:cubicBezTo>
                    <a:pt x="532493" y="1378268"/>
                    <a:pt x="551543" y="1379220"/>
                    <a:pt x="569641" y="1380173"/>
                  </a:cubicBezTo>
                  <a:cubicBezTo>
                    <a:pt x="579166" y="1380173"/>
                    <a:pt x="588691" y="1381125"/>
                    <a:pt x="598216" y="1381125"/>
                  </a:cubicBezTo>
                  <a:cubicBezTo>
                    <a:pt x="603931" y="1381125"/>
                    <a:pt x="611551" y="1378268"/>
                    <a:pt x="614408" y="1383030"/>
                  </a:cubicBezTo>
                  <a:cubicBezTo>
                    <a:pt x="619171" y="1388745"/>
                    <a:pt x="620123" y="1397318"/>
                    <a:pt x="624886" y="1403985"/>
                  </a:cubicBezTo>
                  <a:cubicBezTo>
                    <a:pt x="628696" y="1409700"/>
                    <a:pt x="637268" y="1406843"/>
                    <a:pt x="643936" y="1406843"/>
                  </a:cubicBezTo>
                  <a:cubicBezTo>
                    <a:pt x="662986" y="1406843"/>
                    <a:pt x="681083" y="1405890"/>
                    <a:pt x="700133" y="1405890"/>
                  </a:cubicBezTo>
                  <a:cubicBezTo>
                    <a:pt x="698228" y="1398270"/>
                    <a:pt x="703943" y="1390650"/>
                    <a:pt x="709658" y="1384935"/>
                  </a:cubicBezTo>
                  <a:cubicBezTo>
                    <a:pt x="715373" y="1379220"/>
                    <a:pt x="720136" y="1374458"/>
                    <a:pt x="725851" y="1368743"/>
                  </a:cubicBezTo>
                  <a:cubicBezTo>
                    <a:pt x="731566" y="1363028"/>
                    <a:pt x="738233" y="1363980"/>
                    <a:pt x="744901" y="1364933"/>
                  </a:cubicBezTo>
                  <a:cubicBezTo>
                    <a:pt x="755378" y="1364933"/>
                    <a:pt x="764903" y="1364933"/>
                    <a:pt x="775381" y="1364933"/>
                  </a:cubicBezTo>
                  <a:cubicBezTo>
                    <a:pt x="775381" y="1356360"/>
                    <a:pt x="775381" y="1346835"/>
                    <a:pt x="774428" y="1338263"/>
                  </a:cubicBezTo>
                  <a:cubicBezTo>
                    <a:pt x="774428" y="1330643"/>
                    <a:pt x="775381" y="1329690"/>
                    <a:pt x="782048" y="1326833"/>
                  </a:cubicBezTo>
                  <a:cubicBezTo>
                    <a:pt x="788716" y="1323975"/>
                    <a:pt x="795383" y="1320165"/>
                    <a:pt x="801098" y="1316355"/>
                  </a:cubicBezTo>
                  <a:cubicBezTo>
                    <a:pt x="806813" y="1312545"/>
                    <a:pt x="813481" y="1307783"/>
                    <a:pt x="821101" y="1310640"/>
                  </a:cubicBezTo>
                  <a:cubicBezTo>
                    <a:pt x="827768" y="1313498"/>
                    <a:pt x="834436" y="1318260"/>
                    <a:pt x="841103" y="1322070"/>
                  </a:cubicBezTo>
                  <a:cubicBezTo>
                    <a:pt x="847771" y="1325880"/>
                    <a:pt x="854438" y="1329690"/>
                    <a:pt x="861106" y="1334453"/>
                  </a:cubicBezTo>
                  <a:cubicBezTo>
                    <a:pt x="873488" y="1342073"/>
                    <a:pt x="885871" y="1351598"/>
                    <a:pt x="897301" y="1361123"/>
                  </a:cubicBezTo>
                  <a:cubicBezTo>
                    <a:pt x="902063" y="1365885"/>
                    <a:pt x="903016" y="1366838"/>
                    <a:pt x="909683" y="1364933"/>
                  </a:cubicBezTo>
                  <a:cubicBezTo>
                    <a:pt x="915398" y="1363028"/>
                    <a:pt x="922066" y="1363980"/>
                    <a:pt x="927781" y="1363980"/>
                  </a:cubicBezTo>
                  <a:cubicBezTo>
                    <a:pt x="934448" y="1363980"/>
                    <a:pt x="942068" y="1364933"/>
                    <a:pt x="948736" y="1363028"/>
                  </a:cubicBezTo>
                  <a:cubicBezTo>
                    <a:pt x="954451" y="1361123"/>
                    <a:pt x="957308" y="1357313"/>
                    <a:pt x="960166" y="1352550"/>
                  </a:cubicBezTo>
                  <a:cubicBezTo>
                    <a:pt x="976358" y="1328738"/>
                    <a:pt x="998266" y="1309688"/>
                    <a:pt x="1009696" y="1283018"/>
                  </a:cubicBezTo>
                  <a:cubicBezTo>
                    <a:pt x="1011601" y="1277303"/>
                    <a:pt x="1014458" y="1272540"/>
                    <a:pt x="1019221" y="1268730"/>
                  </a:cubicBezTo>
                  <a:cubicBezTo>
                    <a:pt x="1023983" y="1264920"/>
                    <a:pt x="1030651" y="1263015"/>
                    <a:pt x="1035413" y="1258253"/>
                  </a:cubicBezTo>
                  <a:cubicBezTo>
                    <a:pt x="1041128" y="1252538"/>
                    <a:pt x="1045891" y="1246823"/>
                    <a:pt x="1050653" y="1241108"/>
                  </a:cubicBezTo>
                  <a:cubicBezTo>
                    <a:pt x="1054463" y="1237298"/>
                    <a:pt x="1057321" y="1231583"/>
                    <a:pt x="1063036" y="1229678"/>
                  </a:cubicBezTo>
                  <a:cubicBezTo>
                    <a:pt x="1052558" y="1213485"/>
                    <a:pt x="1053511" y="1195388"/>
                    <a:pt x="1052558" y="1177290"/>
                  </a:cubicBezTo>
                  <a:cubicBezTo>
                    <a:pt x="1052558" y="1169670"/>
                    <a:pt x="1051606" y="1163955"/>
                    <a:pt x="1045891" y="1158240"/>
                  </a:cubicBezTo>
                  <a:cubicBezTo>
                    <a:pt x="1038271" y="1151573"/>
                    <a:pt x="1029698" y="1144905"/>
                    <a:pt x="1022078" y="1138238"/>
                  </a:cubicBezTo>
                  <a:cubicBezTo>
                    <a:pt x="1037318" y="1138238"/>
                    <a:pt x="1051606" y="1137285"/>
                    <a:pt x="1066846" y="1137285"/>
                  </a:cubicBezTo>
                  <a:cubicBezTo>
                    <a:pt x="1071608" y="1137285"/>
                    <a:pt x="1080181" y="1139190"/>
                    <a:pt x="1083991" y="1136333"/>
                  </a:cubicBezTo>
                  <a:cubicBezTo>
                    <a:pt x="1087801" y="1133475"/>
                    <a:pt x="1085896" y="1126808"/>
                    <a:pt x="1084943" y="1122998"/>
                  </a:cubicBezTo>
                  <a:cubicBezTo>
                    <a:pt x="1083991" y="1119188"/>
                    <a:pt x="1083991" y="1116330"/>
                    <a:pt x="1083991" y="1113473"/>
                  </a:cubicBezTo>
                  <a:cubicBezTo>
                    <a:pt x="1083991" y="1112520"/>
                    <a:pt x="1083038" y="1109663"/>
                    <a:pt x="1083038" y="1109663"/>
                  </a:cubicBezTo>
                  <a:cubicBezTo>
                    <a:pt x="1083991" y="1106805"/>
                    <a:pt x="1083038" y="1107758"/>
                    <a:pt x="1085896" y="1107758"/>
                  </a:cubicBezTo>
                  <a:cubicBezTo>
                    <a:pt x="1092563" y="1106805"/>
                    <a:pt x="1100183" y="1107758"/>
                    <a:pt x="1105898" y="1108710"/>
                  </a:cubicBezTo>
                  <a:cubicBezTo>
                    <a:pt x="1114471" y="1109663"/>
                    <a:pt x="1123996" y="1109663"/>
                    <a:pt x="1132568" y="1109663"/>
                  </a:cubicBezTo>
                  <a:cubicBezTo>
                    <a:pt x="1137331" y="1109663"/>
                    <a:pt x="1137331" y="1108710"/>
                    <a:pt x="1135426" y="1112520"/>
                  </a:cubicBezTo>
                  <a:cubicBezTo>
                    <a:pt x="1133521" y="1116330"/>
                    <a:pt x="1132568" y="1120140"/>
                    <a:pt x="1131616" y="1124903"/>
                  </a:cubicBezTo>
                  <a:cubicBezTo>
                    <a:pt x="1130663" y="1136333"/>
                    <a:pt x="1130663" y="1147763"/>
                    <a:pt x="1126853" y="1159193"/>
                  </a:cubicBezTo>
                  <a:cubicBezTo>
                    <a:pt x="1124948" y="1164908"/>
                    <a:pt x="1123996" y="1168718"/>
                    <a:pt x="1123996" y="1175385"/>
                  </a:cubicBezTo>
                  <a:cubicBezTo>
                    <a:pt x="1124948" y="1181100"/>
                    <a:pt x="1125901" y="1186815"/>
                    <a:pt x="1127806" y="1192530"/>
                  </a:cubicBezTo>
                  <a:cubicBezTo>
                    <a:pt x="1130663" y="1203960"/>
                    <a:pt x="1133521" y="1216343"/>
                    <a:pt x="1135426" y="1228725"/>
                  </a:cubicBezTo>
                  <a:cubicBezTo>
                    <a:pt x="1136378" y="1235393"/>
                    <a:pt x="1138283" y="1241108"/>
                    <a:pt x="1139236" y="1247775"/>
                  </a:cubicBezTo>
                  <a:cubicBezTo>
                    <a:pt x="1140188" y="1253490"/>
                    <a:pt x="1138283" y="1257300"/>
                    <a:pt x="1136378" y="1262063"/>
                  </a:cubicBezTo>
                  <a:cubicBezTo>
                    <a:pt x="1143046" y="1263968"/>
                    <a:pt x="1149713" y="1264920"/>
                    <a:pt x="1156381" y="1266825"/>
                  </a:cubicBezTo>
                  <a:cubicBezTo>
                    <a:pt x="1164001" y="1269683"/>
                    <a:pt x="1167811" y="1274445"/>
                    <a:pt x="1173526" y="1281113"/>
                  </a:cubicBezTo>
                  <a:cubicBezTo>
                    <a:pt x="1179241" y="1286828"/>
                    <a:pt x="1184956" y="1292543"/>
                    <a:pt x="1190671" y="1298258"/>
                  </a:cubicBezTo>
                  <a:cubicBezTo>
                    <a:pt x="1196386" y="1303973"/>
                    <a:pt x="1200196" y="1310640"/>
                    <a:pt x="1204958" y="1317308"/>
                  </a:cubicBezTo>
                  <a:cubicBezTo>
                    <a:pt x="1205911" y="1319213"/>
                    <a:pt x="1206863" y="1319213"/>
                    <a:pt x="1208768" y="1320165"/>
                  </a:cubicBezTo>
                  <a:cubicBezTo>
                    <a:pt x="1210673" y="1321118"/>
                    <a:pt x="1212578" y="1320165"/>
                    <a:pt x="1213531" y="1322070"/>
                  </a:cubicBezTo>
                  <a:cubicBezTo>
                    <a:pt x="1214483" y="1323023"/>
                    <a:pt x="1214483" y="1326833"/>
                    <a:pt x="1215436" y="1328738"/>
                  </a:cubicBezTo>
                  <a:cubicBezTo>
                    <a:pt x="1216388" y="1331595"/>
                    <a:pt x="1217341" y="1333500"/>
                    <a:pt x="1217341" y="1336358"/>
                  </a:cubicBezTo>
                  <a:cubicBezTo>
                    <a:pt x="1218293" y="1342073"/>
                    <a:pt x="1217341" y="1349693"/>
                    <a:pt x="1215436" y="1355408"/>
                  </a:cubicBezTo>
                  <a:cubicBezTo>
                    <a:pt x="1214483" y="1358265"/>
                    <a:pt x="1213531" y="1358265"/>
                    <a:pt x="1211626" y="1361123"/>
                  </a:cubicBezTo>
                  <a:cubicBezTo>
                    <a:pt x="1209721" y="1363980"/>
                    <a:pt x="1209721" y="1364933"/>
                    <a:pt x="1209721" y="1367790"/>
                  </a:cubicBezTo>
                  <a:cubicBezTo>
                    <a:pt x="1208768" y="1372553"/>
                    <a:pt x="1205911" y="1383030"/>
                    <a:pt x="1209721" y="1387793"/>
                  </a:cubicBezTo>
                  <a:cubicBezTo>
                    <a:pt x="1212578" y="1390650"/>
                    <a:pt x="1220198" y="1388745"/>
                    <a:pt x="1223056" y="1388745"/>
                  </a:cubicBezTo>
                  <a:cubicBezTo>
                    <a:pt x="1224961" y="1388745"/>
                    <a:pt x="1226866" y="1388745"/>
                    <a:pt x="1228771" y="1388745"/>
                  </a:cubicBezTo>
                  <a:cubicBezTo>
                    <a:pt x="1228771" y="1385888"/>
                    <a:pt x="1228771" y="1383030"/>
                    <a:pt x="1228771" y="1380173"/>
                  </a:cubicBezTo>
                  <a:cubicBezTo>
                    <a:pt x="1232581" y="1363980"/>
                    <a:pt x="1237343" y="1346835"/>
                    <a:pt x="1243058" y="1331595"/>
                  </a:cubicBezTo>
                  <a:cubicBezTo>
                    <a:pt x="1257346" y="1317308"/>
                    <a:pt x="1246868" y="1298258"/>
                    <a:pt x="1244011" y="1282065"/>
                  </a:cubicBezTo>
                  <a:cubicBezTo>
                    <a:pt x="1252583" y="1269683"/>
                    <a:pt x="1259251" y="1242060"/>
                    <a:pt x="1279253" y="1249680"/>
                  </a:cubicBezTo>
                  <a:cubicBezTo>
                    <a:pt x="1288778" y="1255395"/>
                    <a:pt x="1292588" y="1272540"/>
                    <a:pt x="1302113" y="1256348"/>
                  </a:cubicBezTo>
                  <a:cubicBezTo>
                    <a:pt x="1316401" y="1246823"/>
                    <a:pt x="1300208" y="1233488"/>
                    <a:pt x="1310686" y="1222058"/>
                  </a:cubicBezTo>
                  <a:cubicBezTo>
                    <a:pt x="1301161" y="1200150"/>
                    <a:pt x="1325926" y="1181100"/>
                    <a:pt x="1313543" y="1159193"/>
                  </a:cubicBezTo>
                  <a:cubicBezTo>
                    <a:pt x="1316401" y="1141095"/>
                    <a:pt x="1342118" y="1137285"/>
                    <a:pt x="1342118" y="1116330"/>
                  </a:cubicBezTo>
                  <a:cubicBezTo>
                    <a:pt x="1351643" y="1101090"/>
                    <a:pt x="1356406" y="1082993"/>
                    <a:pt x="1367836" y="1068705"/>
                  </a:cubicBezTo>
                  <a:cubicBezTo>
                    <a:pt x="1376408" y="1051560"/>
                    <a:pt x="1402126" y="1061085"/>
                    <a:pt x="1414508" y="1052513"/>
                  </a:cubicBezTo>
                  <a:cubicBezTo>
                    <a:pt x="1410698" y="1030605"/>
                    <a:pt x="1414508" y="1008698"/>
                    <a:pt x="1421176" y="987743"/>
                  </a:cubicBezTo>
                  <a:cubicBezTo>
                    <a:pt x="1432606" y="974407"/>
                    <a:pt x="1435463" y="958215"/>
                    <a:pt x="1439273" y="941070"/>
                  </a:cubicBezTo>
                  <a:cubicBezTo>
                    <a:pt x="1432606" y="926782"/>
                    <a:pt x="1441178" y="912495"/>
                    <a:pt x="1442131" y="897255"/>
                  </a:cubicBezTo>
                  <a:cubicBezTo>
                    <a:pt x="1442131" y="892493"/>
                    <a:pt x="1442131" y="887730"/>
                    <a:pt x="1440226" y="882968"/>
                  </a:cubicBezTo>
                  <a:cubicBezTo>
                    <a:pt x="1434511" y="857250"/>
                    <a:pt x="1431653" y="831532"/>
                    <a:pt x="1426891" y="805815"/>
                  </a:cubicBezTo>
                  <a:cubicBezTo>
                    <a:pt x="1440226" y="794385"/>
                    <a:pt x="1442131" y="774382"/>
                    <a:pt x="1444036" y="757238"/>
                  </a:cubicBezTo>
                  <a:cubicBezTo>
                    <a:pt x="1449751" y="738188"/>
                    <a:pt x="1460228" y="719138"/>
                    <a:pt x="1463086" y="699135"/>
                  </a:cubicBezTo>
                  <a:cubicBezTo>
                    <a:pt x="1478326" y="681038"/>
                    <a:pt x="1445941" y="658178"/>
                    <a:pt x="1467848" y="641032"/>
                  </a:cubicBezTo>
                  <a:cubicBezTo>
                    <a:pt x="1470706" y="629603"/>
                    <a:pt x="1456418" y="599123"/>
                    <a:pt x="1478326" y="612457"/>
                  </a:cubicBezTo>
                  <a:cubicBezTo>
                    <a:pt x="1494518" y="613410"/>
                    <a:pt x="1519283" y="608648"/>
                    <a:pt x="1512616" y="585788"/>
                  </a:cubicBezTo>
                  <a:cubicBezTo>
                    <a:pt x="1513568" y="571500"/>
                    <a:pt x="1536428" y="581025"/>
                    <a:pt x="1537381" y="564832"/>
                  </a:cubicBezTo>
                  <a:cubicBezTo>
                    <a:pt x="1550716" y="575310"/>
                    <a:pt x="1558336" y="545782"/>
                    <a:pt x="1567861" y="562928"/>
                  </a:cubicBezTo>
                  <a:cubicBezTo>
                    <a:pt x="1568813" y="549593"/>
                    <a:pt x="1583101" y="563880"/>
                    <a:pt x="1584053" y="548640"/>
                  </a:cubicBezTo>
                  <a:cubicBezTo>
                    <a:pt x="1594531" y="535305"/>
                    <a:pt x="1591673" y="515303"/>
                    <a:pt x="1606913" y="505778"/>
                  </a:cubicBezTo>
                  <a:lnTo>
                    <a:pt x="1606913" y="505778"/>
                  </a:lnTo>
                  <a:cubicBezTo>
                    <a:pt x="1606913" y="505778"/>
                    <a:pt x="1606913" y="505778"/>
                    <a:pt x="1606913" y="505778"/>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xmlns="" id="{60B90BCA-EBB1-479A-B1FB-6C528143126E}"/>
                </a:ext>
              </a:extLst>
            </p:cNvPr>
            <p:cNvSpPr/>
            <p:nvPr/>
          </p:nvSpPr>
          <p:spPr>
            <a:xfrm>
              <a:off x="5636067" y="3878084"/>
              <a:ext cx="1027666" cy="1021825"/>
            </a:xfrm>
            <a:custGeom>
              <a:avLst/>
              <a:gdLst>
                <a:gd name="connsiteX0" fmla="*/ 1240538 w 1240538"/>
                <a:gd name="connsiteY0" fmla="*/ 573405 h 1233487"/>
                <a:gd name="connsiteX1" fmla="*/ 1233871 w 1240538"/>
                <a:gd name="connsiteY1" fmla="*/ 619125 h 1233487"/>
                <a:gd name="connsiteX2" fmla="*/ 1237681 w 1240538"/>
                <a:gd name="connsiteY2" fmla="*/ 666750 h 1233487"/>
                <a:gd name="connsiteX3" fmla="*/ 1231966 w 1240538"/>
                <a:gd name="connsiteY3" fmla="*/ 726758 h 1233487"/>
                <a:gd name="connsiteX4" fmla="*/ 1175768 w 1240538"/>
                <a:gd name="connsiteY4" fmla="*/ 729615 h 1233487"/>
                <a:gd name="connsiteX5" fmla="*/ 1032893 w 1240538"/>
                <a:gd name="connsiteY5" fmla="*/ 728663 h 1233487"/>
                <a:gd name="connsiteX6" fmla="*/ 1025273 w 1240538"/>
                <a:gd name="connsiteY6" fmla="*/ 1046798 h 1233487"/>
                <a:gd name="connsiteX7" fmla="*/ 1056706 w 1240538"/>
                <a:gd name="connsiteY7" fmla="*/ 1096328 h 1233487"/>
                <a:gd name="connsiteX8" fmla="*/ 1115761 w 1240538"/>
                <a:gd name="connsiteY8" fmla="*/ 1156335 h 1233487"/>
                <a:gd name="connsiteX9" fmla="*/ 1159576 w 1240538"/>
                <a:gd name="connsiteY9" fmla="*/ 1192530 h 1233487"/>
                <a:gd name="connsiteX10" fmla="*/ 1174816 w 1240538"/>
                <a:gd name="connsiteY10" fmla="*/ 1194435 h 1233487"/>
                <a:gd name="connsiteX11" fmla="*/ 1165291 w 1240538"/>
                <a:gd name="connsiteY11" fmla="*/ 1196340 h 1233487"/>
                <a:gd name="connsiteX12" fmla="*/ 959551 w 1240538"/>
                <a:gd name="connsiteY12" fmla="*/ 1233488 h 1233487"/>
                <a:gd name="connsiteX13" fmla="*/ 898591 w 1240538"/>
                <a:gd name="connsiteY13" fmla="*/ 1232535 h 1233487"/>
                <a:gd name="connsiteX14" fmla="*/ 844298 w 1240538"/>
                <a:gd name="connsiteY14" fmla="*/ 1219200 h 1233487"/>
                <a:gd name="connsiteX15" fmla="*/ 775718 w 1240538"/>
                <a:gd name="connsiteY15" fmla="*/ 1217295 h 1233487"/>
                <a:gd name="connsiteX16" fmla="*/ 718568 w 1240538"/>
                <a:gd name="connsiteY16" fmla="*/ 1210628 h 1233487"/>
                <a:gd name="connsiteX17" fmla="*/ 677611 w 1240538"/>
                <a:gd name="connsiteY17" fmla="*/ 1173480 h 1233487"/>
                <a:gd name="connsiteX18" fmla="*/ 630938 w 1240538"/>
                <a:gd name="connsiteY18" fmla="*/ 1167765 h 1233487"/>
                <a:gd name="connsiteX19" fmla="*/ 291848 w 1240538"/>
                <a:gd name="connsiteY19" fmla="*/ 1166813 h 1233487"/>
                <a:gd name="connsiteX20" fmla="*/ 238508 w 1240538"/>
                <a:gd name="connsiteY20" fmla="*/ 1169670 h 1233487"/>
                <a:gd name="connsiteX21" fmla="*/ 190883 w 1240538"/>
                <a:gd name="connsiteY21" fmla="*/ 1137285 h 1233487"/>
                <a:gd name="connsiteX22" fmla="*/ 135638 w 1240538"/>
                <a:gd name="connsiteY22" fmla="*/ 1127760 h 1233487"/>
                <a:gd name="connsiteX23" fmla="*/ 71821 w 1240538"/>
                <a:gd name="connsiteY23" fmla="*/ 1149668 h 1233487"/>
                <a:gd name="connsiteX24" fmla="*/ 24196 w 1240538"/>
                <a:gd name="connsiteY24" fmla="*/ 1154430 h 1233487"/>
                <a:gd name="connsiteX25" fmla="*/ 21338 w 1240538"/>
                <a:gd name="connsiteY25" fmla="*/ 1154430 h 1233487"/>
                <a:gd name="connsiteX26" fmla="*/ 7051 w 1240538"/>
                <a:gd name="connsiteY26" fmla="*/ 1153478 h 1233487"/>
                <a:gd name="connsiteX27" fmla="*/ 6098 w 1240538"/>
                <a:gd name="connsiteY27" fmla="*/ 1153478 h 1233487"/>
                <a:gd name="connsiteX28" fmla="*/ 6098 w 1240538"/>
                <a:gd name="connsiteY28" fmla="*/ 1153478 h 1233487"/>
                <a:gd name="connsiteX29" fmla="*/ 383 w 1240538"/>
                <a:gd name="connsiteY29" fmla="*/ 1096328 h 1233487"/>
                <a:gd name="connsiteX30" fmla="*/ 9908 w 1240538"/>
                <a:gd name="connsiteY30" fmla="*/ 1102043 h 1233487"/>
                <a:gd name="connsiteX31" fmla="*/ 9908 w 1240538"/>
                <a:gd name="connsiteY31" fmla="*/ 1097280 h 1233487"/>
                <a:gd name="connsiteX32" fmla="*/ 9908 w 1240538"/>
                <a:gd name="connsiteY32" fmla="*/ 1022033 h 1233487"/>
                <a:gd name="connsiteX33" fmla="*/ 25148 w 1240538"/>
                <a:gd name="connsiteY33" fmla="*/ 1002983 h 1233487"/>
                <a:gd name="connsiteX34" fmla="*/ 39436 w 1240538"/>
                <a:gd name="connsiteY34" fmla="*/ 953453 h 1233487"/>
                <a:gd name="connsiteX35" fmla="*/ 47056 w 1240538"/>
                <a:gd name="connsiteY35" fmla="*/ 914400 h 1233487"/>
                <a:gd name="connsiteX36" fmla="*/ 57533 w 1240538"/>
                <a:gd name="connsiteY36" fmla="*/ 870585 h 1233487"/>
                <a:gd name="connsiteX37" fmla="*/ 66106 w 1240538"/>
                <a:gd name="connsiteY37" fmla="*/ 839153 h 1233487"/>
                <a:gd name="connsiteX38" fmla="*/ 75631 w 1240538"/>
                <a:gd name="connsiteY38" fmla="*/ 810578 h 1233487"/>
                <a:gd name="connsiteX39" fmla="*/ 82298 w 1240538"/>
                <a:gd name="connsiteY39" fmla="*/ 795338 h 1233487"/>
                <a:gd name="connsiteX40" fmla="*/ 93728 w 1240538"/>
                <a:gd name="connsiteY40" fmla="*/ 757238 h 1233487"/>
                <a:gd name="connsiteX41" fmla="*/ 120398 w 1240538"/>
                <a:gd name="connsiteY41" fmla="*/ 733425 h 1233487"/>
                <a:gd name="connsiteX42" fmla="*/ 124208 w 1240538"/>
                <a:gd name="connsiteY42" fmla="*/ 708660 h 1233487"/>
                <a:gd name="connsiteX43" fmla="*/ 160403 w 1240538"/>
                <a:gd name="connsiteY43" fmla="*/ 692468 h 1233487"/>
                <a:gd name="connsiteX44" fmla="*/ 195646 w 1240538"/>
                <a:gd name="connsiteY44" fmla="*/ 642938 h 1233487"/>
                <a:gd name="connsiteX45" fmla="*/ 206123 w 1240538"/>
                <a:gd name="connsiteY45" fmla="*/ 602933 h 1233487"/>
                <a:gd name="connsiteX46" fmla="*/ 207076 w 1240538"/>
                <a:gd name="connsiteY46" fmla="*/ 569595 h 1233487"/>
                <a:gd name="connsiteX47" fmla="*/ 208981 w 1240538"/>
                <a:gd name="connsiteY47" fmla="*/ 530543 h 1233487"/>
                <a:gd name="connsiteX48" fmla="*/ 217553 w 1240538"/>
                <a:gd name="connsiteY48" fmla="*/ 515303 h 1233487"/>
                <a:gd name="connsiteX49" fmla="*/ 209933 w 1240538"/>
                <a:gd name="connsiteY49" fmla="*/ 481013 h 1233487"/>
                <a:gd name="connsiteX50" fmla="*/ 192788 w 1240538"/>
                <a:gd name="connsiteY50" fmla="*/ 465773 h 1233487"/>
                <a:gd name="connsiteX51" fmla="*/ 183263 w 1240538"/>
                <a:gd name="connsiteY51" fmla="*/ 451485 h 1233487"/>
                <a:gd name="connsiteX52" fmla="*/ 168976 w 1240538"/>
                <a:gd name="connsiteY52" fmla="*/ 425767 h 1233487"/>
                <a:gd name="connsiteX53" fmla="*/ 153736 w 1240538"/>
                <a:gd name="connsiteY53" fmla="*/ 376238 h 1233487"/>
                <a:gd name="connsiteX54" fmla="*/ 145163 w 1240538"/>
                <a:gd name="connsiteY54" fmla="*/ 329565 h 1233487"/>
                <a:gd name="connsiteX55" fmla="*/ 155641 w 1240538"/>
                <a:gd name="connsiteY55" fmla="*/ 315278 h 1233487"/>
                <a:gd name="connsiteX56" fmla="*/ 168023 w 1240538"/>
                <a:gd name="connsiteY56" fmla="*/ 298133 h 1233487"/>
                <a:gd name="connsiteX57" fmla="*/ 162308 w 1240538"/>
                <a:gd name="connsiteY57" fmla="*/ 254317 h 1233487"/>
                <a:gd name="connsiteX58" fmla="*/ 149926 w 1240538"/>
                <a:gd name="connsiteY58" fmla="*/ 233363 h 1233487"/>
                <a:gd name="connsiteX59" fmla="*/ 130876 w 1240538"/>
                <a:gd name="connsiteY59" fmla="*/ 176213 h 1233487"/>
                <a:gd name="connsiteX60" fmla="*/ 116588 w 1240538"/>
                <a:gd name="connsiteY60" fmla="*/ 126683 h 1233487"/>
                <a:gd name="connsiteX61" fmla="*/ 88966 w 1240538"/>
                <a:gd name="connsiteY61" fmla="*/ 88583 h 1233487"/>
                <a:gd name="connsiteX62" fmla="*/ 66106 w 1240538"/>
                <a:gd name="connsiteY62" fmla="*/ 50483 h 1233487"/>
                <a:gd name="connsiteX63" fmla="*/ 63248 w 1240538"/>
                <a:gd name="connsiteY63" fmla="*/ 34290 h 1233487"/>
                <a:gd name="connsiteX64" fmla="*/ 71821 w 1240538"/>
                <a:gd name="connsiteY64" fmla="*/ 26670 h 1233487"/>
                <a:gd name="connsiteX65" fmla="*/ 87061 w 1240538"/>
                <a:gd name="connsiteY65" fmla="*/ 23813 h 1233487"/>
                <a:gd name="connsiteX66" fmla="*/ 95633 w 1240538"/>
                <a:gd name="connsiteY66" fmla="*/ 21908 h 1233487"/>
                <a:gd name="connsiteX67" fmla="*/ 107063 w 1240538"/>
                <a:gd name="connsiteY67" fmla="*/ 20003 h 1233487"/>
                <a:gd name="connsiteX68" fmla="*/ 117541 w 1240538"/>
                <a:gd name="connsiteY68" fmla="*/ 19050 h 1233487"/>
                <a:gd name="connsiteX69" fmla="*/ 129923 w 1240538"/>
                <a:gd name="connsiteY69" fmla="*/ 10478 h 1233487"/>
                <a:gd name="connsiteX70" fmla="*/ 138496 w 1240538"/>
                <a:gd name="connsiteY70" fmla="*/ 5715 h 1233487"/>
                <a:gd name="connsiteX71" fmla="*/ 148021 w 1240538"/>
                <a:gd name="connsiteY71" fmla="*/ 6668 h 1233487"/>
                <a:gd name="connsiteX72" fmla="*/ 153736 w 1240538"/>
                <a:gd name="connsiteY72" fmla="*/ 2858 h 1233487"/>
                <a:gd name="connsiteX73" fmla="*/ 153736 w 1240538"/>
                <a:gd name="connsiteY73" fmla="*/ 2858 h 1233487"/>
                <a:gd name="connsiteX74" fmla="*/ 155641 w 1240538"/>
                <a:gd name="connsiteY74" fmla="*/ 2858 h 1233487"/>
                <a:gd name="connsiteX75" fmla="*/ 181358 w 1240538"/>
                <a:gd name="connsiteY75" fmla="*/ 1905 h 1233487"/>
                <a:gd name="connsiteX76" fmla="*/ 229936 w 1240538"/>
                <a:gd name="connsiteY76" fmla="*/ 0 h 1233487"/>
                <a:gd name="connsiteX77" fmla="*/ 295658 w 1240538"/>
                <a:gd name="connsiteY77" fmla="*/ 5715 h 1233487"/>
                <a:gd name="connsiteX78" fmla="*/ 351856 w 1240538"/>
                <a:gd name="connsiteY78" fmla="*/ 1905 h 1233487"/>
                <a:gd name="connsiteX79" fmla="*/ 449963 w 1240538"/>
                <a:gd name="connsiteY79" fmla="*/ 953 h 1233487"/>
                <a:gd name="connsiteX80" fmla="*/ 500446 w 1240538"/>
                <a:gd name="connsiteY80" fmla="*/ 20955 h 1233487"/>
                <a:gd name="connsiteX81" fmla="*/ 513781 w 1240538"/>
                <a:gd name="connsiteY81" fmla="*/ 69533 h 1233487"/>
                <a:gd name="connsiteX82" fmla="*/ 535688 w 1240538"/>
                <a:gd name="connsiteY82" fmla="*/ 122873 h 1233487"/>
                <a:gd name="connsiteX83" fmla="*/ 549023 w 1240538"/>
                <a:gd name="connsiteY83" fmla="*/ 157163 h 1233487"/>
                <a:gd name="connsiteX84" fmla="*/ 557596 w 1240538"/>
                <a:gd name="connsiteY84" fmla="*/ 170498 h 1233487"/>
                <a:gd name="connsiteX85" fmla="*/ 589981 w 1240538"/>
                <a:gd name="connsiteY85" fmla="*/ 218123 h 1233487"/>
                <a:gd name="connsiteX86" fmla="*/ 635701 w 1240538"/>
                <a:gd name="connsiteY86" fmla="*/ 225742 h 1233487"/>
                <a:gd name="connsiteX87" fmla="*/ 661418 w 1240538"/>
                <a:gd name="connsiteY87" fmla="*/ 218123 h 1233487"/>
                <a:gd name="connsiteX88" fmla="*/ 707138 w 1240538"/>
                <a:gd name="connsiteY88" fmla="*/ 210503 h 1233487"/>
                <a:gd name="connsiteX89" fmla="*/ 760478 w 1240538"/>
                <a:gd name="connsiteY89" fmla="*/ 218123 h 1233487"/>
                <a:gd name="connsiteX90" fmla="*/ 781433 w 1240538"/>
                <a:gd name="connsiteY90" fmla="*/ 187642 h 1233487"/>
                <a:gd name="connsiteX91" fmla="*/ 794768 w 1240538"/>
                <a:gd name="connsiteY91" fmla="*/ 162878 h 1233487"/>
                <a:gd name="connsiteX92" fmla="*/ 796673 w 1240538"/>
                <a:gd name="connsiteY92" fmla="*/ 117158 h 1233487"/>
                <a:gd name="connsiteX93" fmla="*/ 858586 w 1240538"/>
                <a:gd name="connsiteY93" fmla="*/ 117158 h 1233487"/>
                <a:gd name="connsiteX94" fmla="*/ 890018 w 1240538"/>
                <a:gd name="connsiteY94" fmla="*/ 108585 h 1233487"/>
                <a:gd name="connsiteX95" fmla="*/ 897638 w 1240538"/>
                <a:gd name="connsiteY95" fmla="*/ 145733 h 1233487"/>
                <a:gd name="connsiteX96" fmla="*/ 997651 w 1240538"/>
                <a:gd name="connsiteY96" fmla="*/ 146685 h 1233487"/>
                <a:gd name="connsiteX97" fmla="*/ 1029083 w 1240538"/>
                <a:gd name="connsiteY97" fmla="*/ 161925 h 1233487"/>
                <a:gd name="connsiteX98" fmla="*/ 1018606 w 1240538"/>
                <a:gd name="connsiteY98" fmla="*/ 211455 h 1233487"/>
                <a:gd name="connsiteX99" fmla="*/ 1033846 w 1240538"/>
                <a:gd name="connsiteY99" fmla="*/ 280988 h 1233487"/>
                <a:gd name="connsiteX100" fmla="*/ 1022416 w 1240538"/>
                <a:gd name="connsiteY100" fmla="*/ 354330 h 1233487"/>
                <a:gd name="connsiteX101" fmla="*/ 1040513 w 1240538"/>
                <a:gd name="connsiteY101" fmla="*/ 403860 h 1233487"/>
                <a:gd name="connsiteX102" fmla="*/ 1069088 w 1240538"/>
                <a:gd name="connsiteY102" fmla="*/ 457200 h 1233487"/>
                <a:gd name="connsiteX103" fmla="*/ 1060516 w 1240538"/>
                <a:gd name="connsiteY103" fmla="*/ 503873 h 1233487"/>
                <a:gd name="connsiteX104" fmla="*/ 1063373 w 1240538"/>
                <a:gd name="connsiteY104" fmla="*/ 541973 h 1233487"/>
                <a:gd name="connsiteX105" fmla="*/ 1063373 w 1240538"/>
                <a:gd name="connsiteY105" fmla="*/ 541973 h 1233487"/>
                <a:gd name="connsiteX106" fmla="*/ 1090043 w 1240538"/>
                <a:gd name="connsiteY106" fmla="*/ 529590 h 1233487"/>
                <a:gd name="connsiteX107" fmla="*/ 1090043 w 1240538"/>
                <a:gd name="connsiteY107" fmla="*/ 529590 h 1233487"/>
                <a:gd name="connsiteX108" fmla="*/ 1124333 w 1240538"/>
                <a:gd name="connsiteY108" fmla="*/ 530543 h 1233487"/>
                <a:gd name="connsiteX109" fmla="*/ 1182436 w 1240538"/>
                <a:gd name="connsiteY109" fmla="*/ 520065 h 1233487"/>
                <a:gd name="connsiteX110" fmla="*/ 1235776 w 1240538"/>
                <a:gd name="connsiteY110" fmla="*/ 511492 h 1233487"/>
                <a:gd name="connsiteX111" fmla="*/ 1238633 w 1240538"/>
                <a:gd name="connsiteY111" fmla="*/ 512445 h 1233487"/>
                <a:gd name="connsiteX112" fmla="*/ 1237681 w 1240538"/>
                <a:gd name="connsiteY112" fmla="*/ 519113 h 1233487"/>
                <a:gd name="connsiteX113" fmla="*/ 1240538 w 1240538"/>
                <a:gd name="connsiteY113" fmla="*/ 573405 h 123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40538" h="1233487">
                  <a:moveTo>
                    <a:pt x="1240538" y="573405"/>
                  </a:moveTo>
                  <a:cubicBezTo>
                    <a:pt x="1229108" y="587693"/>
                    <a:pt x="1236729" y="603885"/>
                    <a:pt x="1233871" y="619125"/>
                  </a:cubicBezTo>
                  <a:cubicBezTo>
                    <a:pt x="1227204" y="636270"/>
                    <a:pt x="1234824" y="651510"/>
                    <a:pt x="1237681" y="666750"/>
                  </a:cubicBezTo>
                  <a:cubicBezTo>
                    <a:pt x="1227204" y="684848"/>
                    <a:pt x="1211963" y="709613"/>
                    <a:pt x="1231966" y="726758"/>
                  </a:cubicBezTo>
                  <a:cubicBezTo>
                    <a:pt x="1218631" y="734378"/>
                    <a:pt x="1193866" y="727710"/>
                    <a:pt x="1175768" y="729615"/>
                  </a:cubicBezTo>
                  <a:cubicBezTo>
                    <a:pt x="1128143" y="729615"/>
                    <a:pt x="1080518" y="728663"/>
                    <a:pt x="1032893" y="728663"/>
                  </a:cubicBezTo>
                  <a:cubicBezTo>
                    <a:pt x="1030988" y="835343"/>
                    <a:pt x="1028131" y="941070"/>
                    <a:pt x="1025273" y="1046798"/>
                  </a:cubicBezTo>
                  <a:cubicBezTo>
                    <a:pt x="1040513" y="1062038"/>
                    <a:pt x="1033846" y="1086803"/>
                    <a:pt x="1056706" y="1096328"/>
                  </a:cubicBezTo>
                  <a:cubicBezTo>
                    <a:pt x="1078613" y="1113473"/>
                    <a:pt x="1093854" y="1139190"/>
                    <a:pt x="1115761" y="1156335"/>
                  </a:cubicBezTo>
                  <a:cubicBezTo>
                    <a:pt x="1130048" y="1169670"/>
                    <a:pt x="1140526" y="1185863"/>
                    <a:pt x="1159576" y="1192530"/>
                  </a:cubicBezTo>
                  <a:cubicBezTo>
                    <a:pt x="1164338" y="1194435"/>
                    <a:pt x="1170054" y="1194435"/>
                    <a:pt x="1174816" y="1194435"/>
                  </a:cubicBezTo>
                  <a:lnTo>
                    <a:pt x="1165291" y="1196340"/>
                  </a:lnTo>
                  <a:cubicBezTo>
                    <a:pt x="1096711" y="1208723"/>
                    <a:pt x="1028131" y="1221105"/>
                    <a:pt x="959551" y="1233488"/>
                  </a:cubicBezTo>
                  <a:cubicBezTo>
                    <a:pt x="941453" y="1215390"/>
                    <a:pt x="917641" y="1234440"/>
                    <a:pt x="898591" y="1232535"/>
                  </a:cubicBezTo>
                  <a:cubicBezTo>
                    <a:pt x="878588" y="1233488"/>
                    <a:pt x="864301" y="1212533"/>
                    <a:pt x="844298" y="1219200"/>
                  </a:cubicBezTo>
                  <a:cubicBezTo>
                    <a:pt x="820486" y="1220153"/>
                    <a:pt x="798578" y="1215390"/>
                    <a:pt x="775718" y="1217295"/>
                  </a:cubicBezTo>
                  <a:cubicBezTo>
                    <a:pt x="756668" y="1210628"/>
                    <a:pt x="737618" y="1213485"/>
                    <a:pt x="718568" y="1210628"/>
                  </a:cubicBezTo>
                  <a:cubicBezTo>
                    <a:pt x="700471" y="1204913"/>
                    <a:pt x="688088" y="1188720"/>
                    <a:pt x="677611" y="1173480"/>
                  </a:cubicBezTo>
                  <a:cubicBezTo>
                    <a:pt x="665228" y="1162050"/>
                    <a:pt x="646178" y="1170623"/>
                    <a:pt x="630938" y="1167765"/>
                  </a:cubicBezTo>
                  <a:cubicBezTo>
                    <a:pt x="517591" y="1167765"/>
                    <a:pt x="405196" y="1166813"/>
                    <a:pt x="291848" y="1166813"/>
                  </a:cubicBezTo>
                  <a:cubicBezTo>
                    <a:pt x="273751" y="1163955"/>
                    <a:pt x="256606" y="1170623"/>
                    <a:pt x="238508" y="1169670"/>
                  </a:cubicBezTo>
                  <a:cubicBezTo>
                    <a:pt x="223268" y="1158240"/>
                    <a:pt x="201361" y="1153478"/>
                    <a:pt x="190883" y="1137285"/>
                  </a:cubicBezTo>
                  <a:cubicBezTo>
                    <a:pt x="175643" y="1122045"/>
                    <a:pt x="152783" y="1122998"/>
                    <a:pt x="135638" y="1127760"/>
                  </a:cubicBezTo>
                  <a:cubicBezTo>
                    <a:pt x="114683" y="1140143"/>
                    <a:pt x="94681" y="1156335"/>
                    <a:pt x="71821" y="1149668"/>
                  </a:cubicBezTo>
                  <a:cubicBezTo>
                    <a:pt x="50866" y="1142048"/>
                    <a:pt x="38483" y="1141095"/>
                    <a:pt x="24196" y="1154430"/>
                  </a:cubicBezTo>
                  <a:lnTo>
                    <a:pt x="21338" y="1154430"/>
                  </a:lnTo>
                  <a:lnTo>
                    <a:pt x="7051" y="1153478"/>
                  </a:lnTo>
                  <a:lnTo>
                    <a:pt x="6098" y="1153478"/>
                  </a:lnTo>
                  <a:lnTo>
                    <a:pt x="6098" y="1153478"/>
                  </a:lnTo>
                  <a:cubicBezTo>
                    <a:pt x="4193" y="1134428"/>
                    <a:pt x="-1522" y="1115378"/>
                    <a:pt x="383" y="1096328"/>
                  </a:cubicBezTo>
                  <a:cubicBezTo>
                    <a:pt x="-1522" y="1088708"/>
                    <a:pt x="11813" y="1096328"/>
                    <a:pt x="9908" y="1102043"/>
                  </a:cubicBezTo>
                  <a:cubicBezTo>
                    <a:pt x="11813" y="1113473"/>
                    <a:pt x="10861" y="1102995"/>
                    <a:pt x="9908" y="1097280"/>
                  </a:cubicBezTo>
                  <a:cubicBezTo>
                    <a:pt x="8003" y="1072515"/>
                    <a:pt x="7051" y="1046798"/>
                    <a:pt x="9908" y="1022033"/>
                  </a:cubicBezTo>
                  <a:cubicBezTo>
                    <a:pt x="13718" y="1015365"/>
                    <a:pt x="22291" y="1010603"/>
                    <a:pt x="25148" y="1002983"/>
                  </a:cubicBezTo>
                  <a:cubicBezTo>
                    <a:pt x="31816" y="986790"/>
                    <a:pt x="31816" y="969645"/>
                    <a:pt x="39436" y="953453"/>
                  </a:cubicBezTo>
                  <a:cubicBezTo>
                    <a:pt x="47056" y="942023"/>
                    <a:pt x="42293" y="927735"/>
                    <a:pt x="47056" y="914400"/>
                  </a:cubicBezTo>
                  <a:cubicBezTo>
                    <a:pt x="52771" y="900113"/>
                    <a:pt x="50866" y="883920"/>
                    <a:pt x="57533" y="870585"/>
                  </a:cubicBezTo>
                  <a:cubicBezTo>
                    <a:pt x="59438" y="860108"/>
                    <a:pt x="60391" y="848678"/>
                    <a:pt x="66106" y="839153"/>
                  </a:cubicBezTo>
                  <a:cubicBezTo>
                    <a:pt x="68963" y="829628"/>
                    <a:pt x="76583" y="821055"/>
                    <a:pt x="75631" y="810578"/>
                  </a:cubicBezTo>
                  <a:cubicBezTo>
                    <a:pt x="73726" y="803910"/>
                    <a:pt x="78488" y="800100"/>
                    <a:pt x="82298" y="795338"/>
                  </a:cubicBezTo>
                  <a:cubicBezTo>
                    <a:pt x="82298" y="782003"/>
                    <a:pt x="88966" y="769620"/>
                    <a:pt x="93728" y="757238"/>
                  </a:cubicBezTo>
                  <a:cubicBezTo>
                    <a:pt x="103253" y="749618"/>
                    <a:pt x="112778" y="741998"/>
                    <a:pt x="120398" y="733425"/>
                  </a:cubicBezTo>
                  <a:cubicBezTo>
                    <a:pt x="122303" y="725805"/>
                    <a:pt x="122303" y="716280"/>
                    <a:pt x="124208" y="708660"/>
                  </a:cubicBezTo>
                  <a:cubicBezTo>
                    <a:pt x="136591" y="702945"/>
                    <a:pt x="148021" y="697230"/>
                    <a:pt x="160403" y="692468"/>
                  </a:cubicBezTo>
                  <a:cubicBezTo>
                    <a:pt x="173738" y="677228"/>
                    <a:pt x="188978" y="662940"/>
                    <a:pt x="195646" y="642938"/>
                  </a:cubicBezTo>
                  <a:cubicBezTo>
                    <a:pt x="201361" y="630555"/>
                    <a:pt x="203266" y="616268"/>
                    <a:pt x="206123" y="602933"/>
                  </a:cubicBezTo>
                  <a:cubicBezTo>
                    <a:pt x="207076" y="592455"/>
                    <a:pt x="205171" y="580073"/>
                    <a:pt x="207076" y="569595"/>
                  </a:cubicBezTo>
                  <a:cubicBezTo>
                    <a:pt x="212791" y="557213"/>
                    <a:pt x="210886" y="543878"/>
                    <a:pt x="208981" y="530543"/>
                  </a:cubicBezTo>
                  <a:cubicBezTo>
                    <a:pt x="208981" y="524828"/>
                    <a:pt x="214696" y="520065"/>
                    <a:pt x="217553" y="515303"/>
                  </a:cubicBezTo>
                  <a:cubicBezTo>
                    <a:pt x="213743" y="503873"/>
                    <a:pt x="211838" y="492442"/>
                    <a:pt x="209933" y="481013"/>
                  </a:cubicBezTo>
                  <a:cubicBezTo>
                    <a:pt x="205171" y="475298"/>
                    <a:pt x="198503" y="471488"/>
                    <a:pt x="192788" y="465773"/>
                  </a:cubicBezTo>
                  <a:cubicBezTo>
                    <a:pt x="187073" y="462915"/>
                    <a:pt x="185168" y="457200"/>
                    <a:pt x="183263" y="451485"/>
                  </a:cubicBezTo>
                  <a:cubicBezTo>
                    <a:pt x="180406" y="441960"/>
                    <a:pt x="174691" y="433388"/>
                    <a:pt x="168976" y="425767"/>
                  </a:cubicBezTo>
                  <a:cubicBezTo>
                    <a:pt x="162308" y="409575"/>
                    <a:pt x="156593" y="393383"/>
                    <a:pt x="153736" y="376238"/>
                  </a:cubicBezTo>
                  <a:cubicBezTo>
                    <a:pt x="150878" y="360998"/>
                    <a:pt x="144211" y="345758"/>
                    <a:pt x="145163" y="329565"/>
                  </a:cubicBezTo>
                  <a:cubicBezTo>
                    <a:pt x="147068" y="324803"/>
                    <a:pt x="151831" y="319088"/>
                    <a:pt x="155641" y="315278"/>
                  </a:cubicBezTo>
                  <a:cubicBezTo>
                    <a:pt x="160403" y="309563"/>
                    <a:pt x="168976" y="305753"/>
                    <a:pt x="168023" y="298133"/>
                  </a:cubicBezTo>
                  <a:cubicBezTo>
                    <a:pt x="169928" y="282892"/>
                    <a:pt x="167071" y="268605"/>
                    <a:pt x="162308" y="254317"/>
                  </a:cubicBezTo>
                  <a:cubicBezTo>
                    <a:pt x="161356" y="245745"/>
                    <a:pt x="153736" y="240983"/>
                    <a:pt x="149926" y="233363"/>
                  </a:cubicBezTo>
                  <a:cubicBezTo>
                    <a:pt x="141353" y="215265"/>
                    <a:pt x="136591" y="195263"/>
                    <a:pt x="130876" y="176213"/>
                  </a:cubicBezTo>
                  <a:cubicBezTo>
                    <a:pt x="125161" y="160020"/>
                    <a:pt x="124208" y="142875"/>
                    <a:pt x="116588" y="126683"/>
                  </a:cubicBezTo>
                  <a:cubicBezTo>
                    <a:pt x="108016" y="113348"/>
                    <a:pt x="97538" y="101917"/>
                    <a:pt x="88966" y="88583"/>
                  </a:cubicBezTo>
                  <a:cubicBezTo>
                    <a:pt x="83251" y="75248"/>
                    <a:pt x="71821" y="63818"/>
                    <a:pt x="66106" y="50483"/>
                  </a:cubicBezTo>
                  <a:cubicBezTo>
                    <a:pt x="65153" y="44768"/>
                    <a:pt x="63248" y="39053"/>
                    <a:pt x="63248" y="34290"/>
                  </a:cubicBezTo>
                  <a:cubicBezTo>
                    <a:pt x="63248" y="29528"/>
                    <a:pt x="68011" y="28575"/>
                    <a:pt x="71821" y="26670"/>
                  </a:cubicBezTo>
                  <a:cubicBezTo>
                    <a:pt x="77536" y="25718"/>
                    <a:pt x="83251" y="27623"/>
                    <a:pt x="87061" y="23813"/>
                  </a:cubicBezTo>
                  <a:cubicBezTo>
                    <a:pt x="90871" y="22860"/>
                    <a:pt x="92776" y="22860"/>
                    <a:pt x="95633" y="21908"/>
                  </a:cubicBezTo>
                  <a:cubicBezTo>
                    <a:pt x="100396" y="23813"/>
                    <a:pt x="102301" y="15240"/>
                    <a:pt x="107063" y="20003"/>
                  </a:cubicBezTo>
                  <a:cubicBezTo>
                    <a:pt x="110873" y="19050"/>
                    <a:pt x="114683" y="20955"/>
                    <a:pt x="117541" y="19050"/>
                  </a:cubicBezTo>
                  <a:cubicBezTo>
                    <a:pt x="122303" y="16193"/>
                    <a:pt x="128018" y="15240"/>
                    <a:pt x="129923" y="10478"/>
                  </a:cubicBezTo>
                  <a:cubicBezTo>
                    <a:pt x="129923" y="5715"/>
                    <a:pt x="134686" y="5715"/>
                    <a:pt x="138496" y="5715"/>
                  </a:cubicBezTo>
                  <a:cubicBezTo>
                    <a:pt x="142306" y="1905"/>
                    <a:pt x="144211" y="8573"/>
                    <a:pt x="148021" y="6668"/>
                  </a:cubicBezTo>
                  <a:cubicBezTo>
                    <a:pt x="148973" y="6668"/>
                    <a:pt x="153736" y="3810"/>
                    <a:pt x="153736" y="2858"/>
                  </a:cubicBezTo>
                  <a:lnTo>
                    <a:pt x="153736" y="2858"/>
                  </a:lnTo>
                  <a:cubicBezTo>
                    <a:pt x="154688" y="2858"/>
                    <a:pt x="154688" y="2858"/>
                    <a:pt x="155641" y="2858"/>
                  </a:cubicBezTo>
                  <a:cubicBezTo>
                    <a:pt x="164213" y="3810"/>
                    <a:pt x="172786" y="3810"/>
                    <a:pt x="181358" y="1905"/>
                  </a:cubicBezTo>
                  <a:cubicBezTo>
                    <a:pt x="197551" y="2858"/>
                    <a:pt x="213743" y="2858"/>
                    <a:pt x="229936" y="0"/>
                  </a:cubicBezTo>
                  <a:cubicBezTo>
                    <a:pt x="250891" y="3810"/>
                    <a:pt x="273751" y="4763"/>
                    <a:pt x="295658" y="5715"/>
                  </a:cubicBezTo>
                  <a:cubicBezTo>
                    <a:pt x="313756" y="1905"/>
                    <a:pt x="332806" y="1905"/>
                    <a:pt x="351856" y="1905"/>
                  </a:cubicBezTo>
                  <a:cubicBezTo>
                    <a:pt x="384241" y="953"/>
                    <a:pt x="417578" y="2858"/>
                    <a:pt x="449963" y="953"/>
                  </a:cubicBezTo>
                  <a:cubicBezTo>
                    <a:pt x="467108" y="1905"/>
                    <a:pt x="501398" y="-4763"/>
                    <a:pt x="500446" y="20955"/>
                  </a:cubicBezTo>
                  <a:cubicBezTo>
                    <a:pt x="518543" y="32385"/>
                    <a:pt x="505208" y="53340"/>
                    <a:pt x="513781" y="69533"/>
                  </a:cubicBezTo>
                  <a:cubicBezTo>
                    <a:pt x="515686" y="90488"/>
                    <a:pt x="534736" y="103823"/>
                    <a:pt x="535688" y="122873"/>
                  </a:cubicBezTo>
                  <a:cubicBezTo>
                    <a:pt x="526163" y="134303"/>
                    <a:pt x="543308" y="148590"/>
                    <a:pt x="549023" y="157163"/>
                  </a:cubicBezTo>
                  <a:cubicBezTo>
                    <a:pt x="558548" y="160020"/>
                    <a:pt x="553786" y="162878"/>
                    <a:pt x="557596" y="170498"/>
                  </a:cubicBezTo>
                  <a:cubicBezTo>
                    <a:pt x="569978" y="185738"/>
                    <a:pt x="578551" y="203835"/>
                    <a:pt x="589981" y="218123"/>
                  </a:cubicBezTo>
                  <a:cubicBezTo>
                    <a:pt x="596648" y="239078"/>
                    <a:pt x="621413" y="218123"/>
                    <a:pt x="635701" y="225742"/>
                  </a:cubicBezTo>
                  <a:cubicBezTo>
                    <a:pt x="647131" y="238125"/>
                    <a:pt x="649988" y="220028"/>
                    <a:pt x="661418" y="218123"/>
                  </a:cubicBezTo>
                  <a:cubicBezTo>
                    <a:pt x="678563" y="222885"/>
                    <a:pt x="691898" y="213360"/>
                    <a:pt x="707138" y="210503"/>
                  </a:cubicBezTo>
                  <a:cubicBezTo>
                    <a:pt x="723331" y="220028"/>
                    <a:pt x="741428" y="218123"/>
                    <a:pt x="760478" y="218123"/>
                  </a:cubicBezTo>
                  <a:cubicBezTo>
                    <a:pt x="783338" y="225742"/>
                    <a:pt x="774766" y="200978"/>
                    <a:pt x="781433" y="187642"/>
                  </a:cubicBezTo>
                  <a:cubicBezTo>
                    <a:pt x="771908" y="173355"/>
                    <a:pt x="795721" y="176213"/>
                    <a:pt x="794768" y="162878"/>
                  </a:cubicBezTo>
                  <a:cubicBezTo>
                    <a:pt x="787148" y="146685"/>
                    <a:pt x="795721" y="132398"/>
                    <a:pt x="796673" y="117158"/>
                  </a:cubicBezTo>
                  <a:cubicBezTo>
                    <a:pt x="817628" y="117158"/>
                    <a:pt x="837631" y="117158"/>
                    <a:pt x="858586" y="117158"/>
                  </a:cubicBezTo>
                  <a:cubicBezTo>
                    <a:pt x="872873" y="123825"/>
                    <a:pt x="875731" y="103823"/>
                    <a:pt x="890018" y="108585"/>
                  </a:cubicBezTo>
                  <a:cubicBezTo>
                    <a:pt x="920498" y="101917"/>
                    <a:pt x="890971" y="132398"/>
                    <a:pt x="897638" y="145733"/>
                  </a:cubicBezTo>
                  <a:cubicBezTo>
                    <a:pt x="930976" y="145733"/>
                    <a:pt x="964313" y="145733"/>
                    <a:pt x="997651" y="146685"/>
                  </a:cubicBezTo>
                  <a:cubicBezTo>
                    <a:pt x="1010033" y="144780"/>
                    <a:pt x="1030036" y="143828"/>
                    <a:pt x="1029083" y="161925"/>
                  </a:cubicBezTo>
                  <a:cubicBezTo>
                    <a:pt x="1030988" y="179070"/>
                    <a:pt x="1019558" y="194310"/>
                    <a:pt x="1018606" y="211455"/>
                  </a:cubicBezTo>
                  <a:cubicBezTo>
                    <a:pt x="1023368" y="234315"/>
                    <a:pt x="1042418" y="256223"/>
                    <a:pt x="1033846" y="280988"/>
                  </a:cubicBezTo>
                  <a:cubicBezTo>
                    <a:pt x="1024321" y="304800"/>
                    <a:pt x="1028131" y="330517"/>
                    <a:pt x="1022416" y="354330"/>
                  </a:cubicBezTo>
                  <a:cubicBezTo>
                    <a:pt x="1017653" y="373380"/>
                    <a:pt x="1029083" y="389573"/>
                    <a:pt x="1040513" y="403860"/>
                  </a:cubicBezTo>
                  <a:cubicBezTo>
                    <a:pt x="1063373" y="412433"/>
                    <a:pt x="1056706" y="439103"/>
                    <a:pt x="1069088" y="457200"/>
                  </a:cubicBezTo>
                  <a:cubicBezTo>
                    <a:pt x="1061468" y="472440"/>
                    <a:pt x="1081471" y="495300"/>
                    <a:pt x="1060516" y="503873"/>
                  </a:cubicBezTo>
                  <a:cubicBezTo>
                    <a:pt x="1047181" y="513398"/>
                    <a:pt x="1066231" y="528638"/>
                    <a:pt x="1063373" y="541973"/>
                  </a:cubicBezTo>
                  <a:lnTo>
                    <a:pt x="1063373" y="541973"/>
                  </a:lnTo>
                  <a:cubicBezTo>
                    <a:pt x="1069088" y="539115"/>
                    <a:pt x="1085281" y="535305"/>
                    <a:pt x="1090043" y="529590"/>
                  </a:cubicBezTo>
                  <a:lnTo>
                    <a:pt x="1090043" y="529590"/>
                  </a:lnTo>
                  <a:cubicBezTo>
                    <a:pt x="1095758" y="531495"/>
                    <a:pt x="1116713" y="534353"/>
                    <a:pt x="1124333" y="530543"/>
                  </a:cubicBezTo>
                  <a:cubicBezTo>
                    <a:pt x="1145288" y="540068"/>
                    <a:pt x="1164338" y="526733"/>
                    <a:pt x="1182436" y="520065"/>
                  </a:cubicBezTo>
                  <a:cubicBezTo>
                    <a:pt x="1200533" y="521970"/>
                    <a:pt x="1227204" y="536258"/>
                    <a:pt x="1235776" y="511492"/>
                  </a:cubicBezTo>
                  <a:lnTo>
                    <a:pt x="1238633" y="512445"/>
                  </a:lnTo>
                  <a:cubicBezTo>
                    <a:pt x="1237681" y="513398"/>
                    <a:pt x="1236729" y="515303"/>
                    <a:pt x="1237681" y="519113"/>
                  </a:cubicBezTo>
                  <a:cubicBezTo>
                    <a:pt x="1237681" y="539115"/>
                    <a:pt x="1240538" y="557213"/>
                    <a:pt x="1240538" y="573405"/>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9" name="Forme libre : forme 38">
              <a:extLst>
                <a:ext uri="{FF2B5EF4-FFF2-40B4-BE49-F238E27FC236}">
                  <a16:creationId xmlns:a16="http://schemas.microsoft.com/office/drawing/2014/main" xmlns="" id="{A629A5EC-D6B1-46BB-80DD-A4EE1386B270}"/>
                </a:ext>
              </a:extLst>
            </p:cNvPr>
            <p:cNvSpPr/>
            <p:nvPr/>
          </p:nvSpPr>
          <p:spPr>
            <a:xfrm>
              <a:off x="6483830" y="4081661"/>
              <a:ext cx="973205" cy="826595"/>
            </a:xfrm>
            <a:custGeom>
              <a:avLst/>
              <a:gdLst>
                <a:gd name="connsiteX0" fmla="*/ 1159193 w 1174795"/>
                <a:gd name="connsiteY0" fmla="*/ 268605 h 997817"/>
                <a:gd name="connsiteX1" fmla="*/ 1143953 w 1174795"/>
                <a:gd name="connsiteY1" fmla="*/ 274320 h 997817"/>
                <a:gd name="connsiteX2" fmla="*/ 1138237 w 1174795"/>
                <a:gd name="connsiteY2" fmla="*/ 297180 h 997817"/>
                <a:gd name="connsiteX3" fmla="*/ 1126808 w 1174795"/>
                <a:gd name="connsiteY3" fmla="*/ 347663 h 997817"/>
                <a:gd name="connsiteX4" fmla="*/ 1133475 w 1174795"/>
                <a:gd name="connsiteY4" fmla="*/ 382905 h 997817"/>
                <a:gd name="connsiteX5" fmla="*/ 1141095 w 1174795"/>
                <a:gd name="connsiteY5" fmla="*/ 430530 h 997817"/>
                <a:gd name="connsiteX6" fmla="*/ 1127760 w 1174795"/>
                <a:gd name="connsiteY6" fmla="*/ 449580 h 997817"/>
                <a:gd name="connsiteX7" fmla="*/ 1100137 w 1174795"/>
                <a:gd name="connsiteY7" fmla="*/ 460058 h 997817"/>
                <a:gd name="connsiteX8" fmla="*/ 1094423 w 1174795"/>
                <a:gd name="connsiteY8" fmla="*/ 501015 h 997817"/>
                <a:gd name="connsiteX9" fmla="*/ 1080135 w 1174795"/>
                <a:gd name="connsiteY9" fmla="*/ 541972 h 997817"/>
                <a:gd name="connsiteX10" fmla="*/ 1068705 w 1174795"/>
                <a:gd name="connsiteY10" fmla="*/ 562928 h 997817"/>
                <a:gd name="connsiteX11" fmla="*/ 1073468 w 1174795"/>
                <a:gd name="connsiteY11" fmla="*/ 577215 h 997817"/>
                <a:gd name="connsiteX12" fmla="*/ 1096328 w 1174795"/>
                <a:gd name="connsiteY12" fmla="*/ 600075 h 997817"/>
                <a:gd name="connsiteX13" fmla="*/ 1109662 w 1174795"/>
                <a:gd name="connsiteY13" fmla="*/ 599122 h 997817"/>
                <a:gd name="connsiteX14" fmla="*/ 1102043 w 1174795"/>
                <a:gd name="connsiteY14" fmla="*/ 604838 h 997817"/>
                <a:gd name="connsiteX15" fmla="*/ 1007745 w 1174795"/>
                <a:gd name="connsiteY15" fmla="*/ 633413 h 997817"/>
                <a:gd name="connsiteX16" fmla="*/ 952500 w 1174795"/>
                <a:gd name="connsiteY16" fmla="*/ 651510 h 997817"/>
                <a:gd name="connsiteX17" fmla="*/ 876300 w 1174795"/>
                <a:gd name="connsiteY17" fmla="*/ 672465 h 997817"/>
                <a:gd name="connsiteX18" fmla="*/ 821055 w 1174795"/>
                <a:gd name="connsiteY18" fmla="*/ 691515 h 997817"/>
                <a:gd name="connsiteX19" fmla="*/ 825818 w 1174795"/>
                <a:gd name="connsiteY19" fmla="*/ 738188 h 997817"/>
                <a:gd name="connsiteX20" fmla="*/ 825818 w 1174795"/>
                <a:gd name="connsiteY20" fmla="*/ 753428 h 997817"/>
                <a:gd name="connsiteX21" fmla="*/ 825818 w 1174795"/>
                <a:gd name="connsiteY21" fmla="*/ 753428 h 997817"/>
                <a:gd name="connsiteX22" fmla="*/ 816293 w 1174795"/>
                <a:gd name="connsiteY22" fmla="*/ 760095 h 997817"/>
                <a:gd name="connsiteX23" fmla="*/ 755332 w 1174795"/>
                <a:gd name="connsiteY23" fmla="*/ 761047 h 997817"/>
                <a:gd name="connsiteX24" fmla="*/ 709612 w 1174795"/>
                <a:gd name="connsiteY24" fmla="*/ 774383 h 997817"/>
                <a:gd name="connsiteX25" fmla="*/ 673418 w 1174795"/>
                <a:gd name="connsiteY25" fmla="*/ 801053 h 997817"/>
                <a:gd name="connsiteX26" fmla="*/ 647700 w 1174795"/>
                <a:gd name="connsiteY26" fmla="*/ 852488 h 997817"/>
                <a:gd name="connsiteX27" fmla="*/ 600075 w 1174795"/>
                <a:gd name="connsiteY27" fmla="*/ 875347 h 997817"/>
                <a:gd name="connsiteX28" fmla="*/ 556260 w 1174795"/>
                <a:gd name="connsiteY28" fmla="*/ 903922 h 997817"/>
                <a:gd name="connsiteX29" fmla="*/ 513398 w 1174795"/>
                <a:gd name="connsiteY29" fmla="*/ 955358 h 997817"/>
                <a:gd name="connsiteX30" fmla="*/ 469582 w 1174795"/>
                <a:gd name="connsiteY30" fmla="*/ 992505 h 997817"/>
                <a:gd name="connsiteX31" fmla="*/ 420053 w 1174795"/>
                <a:gd name="connsiteY31" fmla="*/ 986790 h 997817"/>
                <a:gd name="connsiteX32" fmla="*/ 371475 w 1174795"/>
                <a:gd name="connsiteY32" fmla="*/ 989647 h 997817"/>
                <a:gd name="connsiteX33" fmla="*/ 325755 w 1174795"/>
                <a:gd name="connsiteY33" fmla="*/ 976313 h 997817"/>
                <a:gd name="connsiteX34" fmla="*/ 314325 w 1174795"/>
                <a:gd name="connsiteY34" fmla="*/ 973455 h 997817"/>
                <a:gd name="connsiteX35" fmla="*/ 310515 w 1174795"/>
                <a:gd name="connsiteY35" fmla="*/ 970597 h 997817"/>
                <a:gd name="connsiteX36" fmla="*/ 303848 w 1174795"/>
                <a:gd name="connsiteY36" fmla="*/ 962978 h 997817"/>
                <a:gd name="connsiteX37" fmla="*/ 256223 w 1174795"/>
                <a:gd name="connsiteY37" fmla="*/ 940118 h 997817"/>
                <a:gd name="connsiteX38" fmla="*/ 195263 w 1174795"/>
                <a:gd name="connsiteY38" fmla="*/ 941070 h 997817"/>
                <a:gd name="connsiteX39" fmla="*/ 149542 w 1174795"/>
                <a:gd name="connsiteY39" fmla="*/ 949643 h 997817"/>
                <a:gd name="connsiteX40" fmla="*/ 134302 w 1174795"/>
                <a:gd name="connsiteY40" fmla="*/ 947738 h 997817"/>
                <a:gd name="connsiteX41" fmla="*/ 90488 w 1174795"/>
                <a:gd name="connsiteY41" fmla="*/ 911543 h 997817"/>
                <a:gd name="connsiteX42" fmla="*/ 31432 w 1174795"/>
                <a:gd name="connsiteY42" fmla="*/ 851535 h 997817"/>
                <a:gd name="connsiteX43" fmla="*/ 0 w 1174795"/>
                <a:gd name="connsiteY43" fmla="*/ 802005 h 997817"/>
                <a:gd name="connsiteX44" fmla="*/ 7620 w 1174795"/>
                <a:gd name="connsiteY44" fmla="*/ 483870 h 997817"/>
                <a:gd name="connsiteX45" fmla="*/ 150495 w 1174795"/>
                <a:gd name="connsiteY45" fmla="*/ 484822 h 997817"/>
                <a:gd name="connsiteX46" fmla="*/ 206693 w 1174795"/>
                <a:gd name="connsiteY46" fmla="*/ 481965 h 997817"/>
                <a:gd name="connsiteX47" fmla="*/ 212407 w 1174795"/>
                <a:gd name="connsiteY47" fmla="*/ 421958 h 997817"/>
                <a:gd name="connsiteX48" fmla="*/ 208598 w 1174795"/>
                <a:gd name="connsiteY48" fmla="*/ 374333 h 997817"/>
                <a:gd name="connsiteX49" fmla="*/ 215265 w 1174795"/>
                <a:gd name="connsiteY49" fmla="*/ 328613 h 997817"/>
                <a:gd name="connsiteX50" fmla="*/ 211455 w 1174795"/>
                <a:gd name="connsiteY50" fmla="*/ 279083 h 997817"/>
                <a:gd name="connsiteX51" fmla="*/ 212407 w 1174795"/>
                <a:gd name="connsiteY51" fmla="*/ 272415 h 997817"/>
                <a:gd name="connsiteX52" fmla="*/ 226695 w 1174795"/>
                <a:gd name="connsiteY52" fmla="*/ 287655 h 997817"/>
                <a:gd name="connsiteX53" fmla="*/ 241935 w 1174795"/>
                <a:gd name="connsiteY53" fmla="*/ 321945 h 997817"/>
                <a:gd name="connsiteX54" fmla="*/ 274320 w 1174795"/>
                <a:gd name="connsiteY54" fmla="*/ 323850 h 997817"/>
                <a:gd name="connsiteX55" fmla="*/ 343853 w 1174795"/>
                <a:gd name="connsiteY55" fmla="*/ 304800 h 997817"/>
                <a:gd name="connsiteX56" fmla="*/ 346710 w 1174795"/>
                <a:gd name="connsiteY56" fmla="*/ 350520 h 997817"/>
                <a:gd name="connsiteX57" fmla="*/ 369570 w 1174795"/>
                <a:gd name="connsiteY57" fmla="*/ 359092 h 997817"/>
                <a:gd name="connsiteX58" fmla="*/ 409575 w 1174795"/>
                <a:gd name="connsiteY58" fmla="*/ 377190 h 997817"/>
                <a:gd name="connsiteX59" fmla="*/ 466725 w 1174795"/>
                <a:gd name="connsiteY59" fmla="*/ 385763 h 997817"/>
                <a:gd name="connsiteX60" fmla="*/ 510540 w 1174795"/>
                <a:gd name="connsiteY60" fmla="*/ 362903 h 997817"/>
                <a:gd name="connsiteX61" fmla="*/ 530543 w 1174795"/>
                <a:gd name="connsiteY61" fmla="*/ 350520 h 997817"/>
                <a:gd name="connsiteX62" fmla="*/ 554355 w 1174795"/>
                <a:gd name="connsiteY62" fmla="*/ 384810 h 997817"/>
                <a:gd name="connsiteX63" fmla="*/ 593407 w 1174795"/>
                <a:gd name="connsiteY63" fmla="*/ 416242 h 997817"/>
                <a:gd name="connsiteX64" fmla="*/ 638175 w 1174795"/>
                <a:gd name="connsiteY64" fmla="*/ 435292 h 997817"/>
                <a:gd name="connsiteX65" fmla="*/ 660082 w 1174795"/>
                <a:gd name="connsiteY65" fmla="*/ 479108 h 997817"/>
                <a:gd name="connsiteX66" fmla="*/ 685800 w 1174795"/>
                <a:gd name="connsiteY66" fmla="*/ 498158 h 997817"/>
                <a:gd name="connsiteX67" fmla="*/ 712470 w 1174795"/>
                <a:gd name="connsiteY67" fmla="*/ 531495 h 997817"/>
                <a:gd name="connsiteX68" fmla="*/ 765810 w 1174795"/>
                <a:gd name="connsiteY68" fmla="*/ 520065 h 997817"/>
                <a:gd name="connsiteX69" fmla="*/ 774382 w 1174795"/>
                <a:gd name="connsiteY69" fmla="*/ 539115 h 997817"/>
                <a:gd name="connsiteX70" fmla="*/ 780098 w 1174795"/>
                <a:gd name="connsiteY70" fmla="*/ 480060 h 997817"/>
                <a:gd name="connsiteX71" fmla="*/ 782003 w 1174795"/>
                <a:gd name="connsiteY71" fmla="*/ 407670 h 997817"/>
                <a:gd name="connsiteX72" fmla="*/ 751523 w 1174795"/>
                <a:gd name="connsiteY72" fmla="*/ 414338 h 997817"/>
                <a:gd name="connsiteX73" fmla="*/ 746760 w 1174795"/>
                <a:gd name="connsiteY73" fmla="*/ 436245 h 997817"/>
                <a:gd name="connsiteX74" fmla="*/ 700087 w 1174795"/>
                <a:gd name="connsiteY74" fmla="*/ 415290 h 997817"/>
                <a:gd name="connsiteX75" fmla="*/ 660082 w 1174795"/>
                <a:gd name="connsiteY75" fmla="*/ 377190 h 997817"/>
                <a:gd name="connsiteX76" fmla="*/ 648653 w 1174795"/>
                <a:gd name="connsiteY76" fmla="*/ 324803 h 997817"/>
                <a:gd name="connsiteX77" fmla="*/ 666750 w 1174795"/>
                <a:gd name="connsiteY77" fmla="*/ 265747 h 997817"/>
                <a:gd name="connsiteX78" fmla="*/ 673418 w 1174795"/>
                <a:gd name="connsiteY78" fmla="*/ 223838 h 997817"/>
                <a:gd name="connsiteX79" fmla="*/ 680085 w 1174795"/>
                <a:gd name="connsiteY79" fmla="*/ 162878 h 997817"/>
                <a:gd name="connsiteX80" fmla="*/ 660082 w 1174795"/>
                <a:gd name="connsiteY80" fmla="*/ 116205 h 997817"/>
                <a:gd name="connsiteX81" fmla="*/ 681037 w 1174795"/>
                <a:gd name="connsiteY81" fmla="*/ 87630 h 997817"/>
                <a:gd name="connsiteX82" fmla="*/ 706755 w 1174795"/>
                <a:gd name="connsiteY82" fmla="*/ 29528 h 997817"/>
                <a:gd name="connsiteX83" fmla="*/ 842962 w 1174795"/>
                <a:gd name="connsiteY83" fmla="*/ 9525 h 997817"/>
                <a:gd name="connsiteX84" fmla="*/ 892493 w 1174795"/>
                <a:gd name="connsiteY84" fmla="*/ 0 h 997817"/>
                <a:gd name="connsiteX85" fmla="*/ 894398 w 1174795"/>
                <a:gd name="connsiteY85" fmla="*/ 1905 h 997817"/>
                <a:gd name="connsiteX86" fmla="*/ 924878 w 1174795"/>
                <a:gd name="connsiteY86" fmla="*/ 44767 h 997817"/>
                <a:gd name="connsiteX87" fmla="*/ 973455 w 1174795"/>
                <a:gd name="connsiteY87" fmla="*/ 64770 h 997817"/>
                <a:gd name="connsiteX88" fmla="*/ 1008698 w 1174795"/>
                <a:gd name="connsiteY88" fmla="*/ 88583 h 997817"/>
                <a:gd name="connsiteX89" fmla="*/ 1041082 w 1174795"/>
                <a:gd name="connsiteY89" fmla="*/ 100013 h 997817"/>
                <a:gd name="connsiteX90" fmla="*/ 1071562 w 1174795"/>
                <a:gd name="connsiteY90" fmla="*/ 114300 h 997817"/>
                <a:gd name="connsiteX91" fmla="*/ 1105853 w 1174795"/>
                <a:gd name="connsiteY91" fmla="*/ 127635 h 997817"/>
                <a:gd name="connsiteX92" fmla="*/ 1105853 w 1174795"/>
                <a:gd name="connsiteY92" fmla="*/ 128588 h 997817"/>
                <a:gd name="connsiteX93" fmla="*/ 1110615 w 1174795"/>
                <a:gd name="connsiteY93" fmla="*/ 137160 h 997817"/>
                <a:gd name="connsiteX94" fmla="*/ 1110615 w 1174795"/>
                <a:gd name="connsiteY94" fmla="*/ 137160 h 997817"/>
                <a:gd name="connsiteX95" fmla="*/ 1118235 w 1174795"/>
                <a:gd name="connsiteY95" fmla="*/ 152400 h 997817"/>
                <a:gd name="connsiteX96" fmla="*/ 1138237 w 1174795"/>
                <a:gd name="connsiteY96" fmla="*/ 166688 h 997817"/>
                <a:gd name="connsiteX97" fmla="*/ 1148715 w 1174795"/>
                <a:gd name="connsiteY97" fmla="*/ 200978 h 997817"/>
                <a:gd name="connsiteX98" fmla="*/ 1166812 w 1174795"/>
                <a:gd name="connsiteY98" fmla="*/ 233363 h 997817"/>
                <a:gd name="connsiteX99" fmla="*/ 1159193 w 1174795"/>
                <a:gd name="connsiteY99" fmla="*/ 268605 h 99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174795" h="997817">
                  <a:moveTo>
                    <a:pt x="1159193" y="268605"/>
                  </a:moveTo>
                  <a:cubicBezTo>
                    <a:pt x="1152525" y="277178"/>
                    <a:pt x="1149668" y="271463"/>
                    <a:pt x="1143953" y="274320"/>
                  </a:cubicBezTo>
                  <a:cubicBezTo>
                    <a:pt x="1127760" y="276225"/>
                    <a:pt x="1134428" y="286703"/>
                    <a:pt x="1138237" y="297180"/>
                  </a:cubicBezTo>
                  <a:cubicBezTo>
                    <a:pt x="1155383" y="316230"/>
                    <a:pt x="1126808" y="329565"/>
                    <a:pt x="1126808" y="347663"/>
                  </a:cubicBezTo>
                  <a:cubicBezTo>
                    <a:pt x="1137285" y="355283"/>
                    <a:pt x="1134428" y="369570"/>
                    <a:pt x="1133475" y="382905"/>
                  </a:cubicBezTo>
                  <a:cubicBezTo>
                    <a:pt x="1129665" y="398145"/>
                    <a:pt x="1122998" y="421958"/>
                    <a:pt x="1141095" y="430530"/>
                  </a:cubicBezTo>
                  <a:cubicBezTo>
                    <a:pt x="1163003" y="423863"/>
                    <a:pt x="1139190" y="453390"/>
                    <a:pt x="1127760" y="449580"/>
                  </a:cubicBezTo>
                  <a:cubicBezTo>
                    <a:pt x="1121093" y="461010"/>
                    <a:pt x="1106805" y="450533"/>
                    <a:pt x="1100137" y="460058"/>
                  </a:cubicBezTo>
                  <a:cubicBezTo>
                    <a:pt x="1083945" y="473392"/>
                    <a:pt x="1102995" y="486728"/>
                    <a:pt x="1094423" y="501015"/>
                  </a:cubicBezTo>
                  <a:cubicBezTo>
                    <a:pt x="1095375" y="517208"/>
                    <a:pt x="1086803" y="528638"/>
                    <a:pt x="1080135" y="541972"/>
                  </a:cubicBezTo>
                  <a:cubicBezTo>
                    <a:pt x="1079183" y="553403"/>
                    <a:pt x="1047750" y="555308"/>
                    <a:pt x="1068705" y="562928"/>
                  </a:cubicBezTo>
                  <a:cubicBezTo>
                    <a:pt x="1082040" y="566738"/>
                    <a:pt x="1062990" y="573405"/>
                    <a:pt x="1073468" y="577215"/>
                  </a:cubicBezTo>
                  <a:cubicBezTo>
                    <a:pt x="1088708" y="577215"/>
                    <a:pt x="1084898" y="608647"/>
                    <a:pt x="1096328" y="600075"/>
                  </a:cubicBezTo>
                  <a:cubicBezTo>
                    <a:pt x="1101090" y="590550"/>
                    <a:pt x="1109662" y="594360"/>
                    <a:pt x="1109662" y="599122"/>
                  </a:cubicBezTo>
                  <a:cubicBezTo>
                    <a:pt x="1109662" y="601028"/>
                    <a:pt x="1107758" y="603885"/>
                    <a:pt x="1102043" y="604838"/>
                  </a:cubicBezTo>
                  <a:cubicBezTo>
                    <a:pt x="1070610" y="613410"/>
                    <a:pt x="1040130" y="627697"/>
                    <a:pt x="1007745" y="633413"/>
                  </a:cubicBezTo>
                  <a:cubicBezTo>
                    <a:pt x="989648" y="640080"/>
                    <a:pt x="970598" y="644843"/>
                    <a:pt x="952500" y="651510"/>
                  </a:cubicBezTo>
                  <a:cubicBezTo>
                    <a:pt x="929640" y="665797"/>
                    <a:pt x="902018" y="665797"/>
                    <a:pt x="876300" y="672465"/>
                  </a:cubicBezTo>
                  <a:cubicBezTo>
                    <a:pt x="857250" y="676275"/>
                    <a:pt x="840105" y="686753"/>
                    <a:pt x="821055" y="691515"/>
                  </a:cubicBezTo>
                  <a:cubicBezTo>
                    <a:pt x="799148" y="699135"/>
                    <a:pt x="822960" y="724853"/>
                    <a:pt x="825818" y="738188"/>
                  </a:cubicBezTo>
                  <a:cubicBezTo>
                    <a:pt x="821055" y="741997"/>
                    <a:pt x="825818" y="748665"/>
                    <a:pt x="825818" y="753428"/>
                  </a:cubicBezTo>
                  <a:lnTo>
                    <a:pt x="825818" y="753428"/>
                  </a:lnTo>
                  <a:cubicBezTo>
                    <a:pt x="825818" y="756285"/>
                    <a:pt x="823912" y="759143"/>
                    <a:pt x="816293" y="760095"/>
                  </a:cubicBezTo>
                  <a:cubicBezTo>
                    <a:pt x="796290" y="761047"/>
                    <a:pt x="775335" y="753428"/>
                    <a:pt x="755332" y="761047"/>
                  </a:cubicBezTo>
                  <a:cubicBezTo>
                    <a:pt x="739140" y="762953"/>
                    <a:pt x="723900" y="766763"/>
                    <a:pt x="709612" y="774383"/>
                  </a:cubicBezTo>
                  <a:cubicBezTo>
                    <a:pt x="700087" y="786765"/>
                    <a:pt x="680085" y="787718"/>
                    <a:pt x="673418" y="801053"/>
                  </a:cubicBezTo>
                  <a:cubicBezTo>
                    <a:pt x="669607" y="820103"/>
                    <a:pt x="675323" y="850583"/>
                    <a:pt x="647700" y="852488"/>
                  </a:cubicBezTo>
                  <a:cubicBezTo>
                    <a:pt x="631507" y="858203"/>
                    <a:pt x="613410" y="863918"/>
                    <a:pt x="600075" y="875347"/>
                  </a:cubicBezTo>
                  <a:cubicBezTo>
                    <a:pt x="584835" y="884872"/>
                    <a:pt x="564832" y="885825"/>
                    <a:pt x="556260" y="903922"/>
                  </a:cubicBezTo>
                  <a:cubicBezTo>
                    <a:pt x="546735" y="924878"/>
                    <a:pt x="531495" y="940118"/>
                    <a:pt x="513398" y="955358"/>
                  </a:cubicBezTo>
                  <a:cubicBezTo>
                    <a:pt x="498157" y="968693"/>
                    <a:pt x="492443" y="992505"/>
                    <a:pt x="469582" y="992505"/>
                  </a:cubicBezTo>
                  <a:cubicBezTo>
                    <a:pt x="451485" y="1004888"/>
                    <a:pt x="437198" y="992505"/>
                    <a:pt x="420053" y="986790"/>
                  </a:cubicBezTo>
                  <a:cubicBezTo>
                    <a:pt x="402907" y="972503"/>
                    <a:pt x="387668" y="998220"/>
                    <a:pt x="371475" y="989647"/>
                  </a:cubicBezTo>
                  <a:cubicBezTo>
                    <a:pt x="365760" y="966788"/>
                    <a:pt x="341948" y="978218"/>
                    <a:pt x="325755" y="976313"/>
                  </a:cubicBezTo>
                  <a:cubicBezTo>
                    <a:pt x="321945" y="972503"/>
                    <a:pt x="317182" y="972503"/>
                    <a:pt x="314325" y="973455"/>
                  </a:cubicBezTo>
                  <a:lnTo>
                    <a:pt x="310515" y="970597"/>
                  </a:lnTo>
                  <a:cubicBezTo>
                    <a:pt x="310515" y="970597"/>
                    <a:pt x="308610" y="968693"/>
                    <a:pt x="303848" y="962978"/>
                  </a:cubicBezTo>
                  <a:cubicBezTo>
                    <a:pt x="292418" y="947738"/>
                    <a:pt x="275273" y="940118"/>
                    <a:pt x="256223" y="940118"/>
                  </a:cubicBezTo>
                  <a:cubicBezTo>
                    <a:pt x="237173" y="942975"/>
                    <a:pt x="215265" y="932497"/>
                    <a:pt x="195263" y="941070"/>
                  </a:cubicBezTo>
                  <a:cubicBezTo>
                    <a:pt x="180023" y="942022"/>
                    <a:pt x="164782" y="948690"/>
                    <a:pt x="149542" y="949643"/>
                  </a:cubicBezTo>
                  <a:cubicBezTo>
                    <a:pt x="143827" y="949643"/>
                    <a:pt x="139065" y="949643"/>
                    <a:pt x="134302" y="947738"/>
                  </a:cubicBezTo>
                  <a:cubicBezTo>
                    <a:pt x="116205" y="940118"/>
                    <a:pt x="104775" y="923925"/>
                    <a:pt x="90488" y="911543"/>
                  </a:cubicBezTo>
                  <a:cubicBezTo>
                    <a:pt x="67627" y="894397"/>
                    <a:pt x="53340" y="868680"/>
                    <a:pt x="31432" y="851535"/>
                  </a:cubicBezTo>
                  <a:cubicBezTo>
                    <a:pt x="8573" y="842963"/>
                    <a:pt x="15240" y="817245"/>
                    <a:pt x="0" y="802005"/>
                  </a:cubicBezTo>
                  <a:cubicBezTo>
                    <a:pt x="2857" y="696278"/>
                    <a:pt x="4763" y="589597"/>
                    <a:pt x="7620" y="483870"/>
                  </a:cubicBezTo>
                  <a:cubicBezTo>
                    <a:pt x="55245" y="483870"/>
                    <a:pt x="102870" y="484822"/>
                    <a:pt x="150495" y="484822"/>
                  </a:cubicBezTo>
                  <a:cubicBezTo>
                    <a:pt x="168592" y="482917"/>
                    <a:pt x="192405" y="489585"/>
                    <a:pt x="206693" y="481965"/>
                  </a:cubicBezTo>
                  <a:cubicBezTo>
                    <a:pt x="186690" y="465772"/>
                    <a:pt x="201930" y="440055"/>
                    <a:pt x="212407" y="421958"/>
                  </a:cubicBezTo>
                  <a:cubicBezTo>
                    <a:pt x="209550" y="405765"/>
                    <a:pt x="201930" y="390525"/>
                    <a:pt x="208598" y="374333"/>
                  </a:cubicBezTo>
                  <a:cubicBezTo>
                    <a:pt x="211455" y="359092"/>
                    <a:pt x="203835" y="341947"/>
                    <a:pt x="215265" y="328613"/>
                  </a:cubicBezTo>
                  <a:cubicBezTo>
                    <a:pt x="215265" y="312420"/>
                    <a:pt x="212407" y="295275"/>
                    <a:pt x="211455" y="279083"/>
                  </a:cubicBezTo>
                  <a:cubicBezTo>
                    <a:pt x="210502" y="275272"/>
                    <a:pt x="211455" y="273367"/>
                    <a:pt x="212407" y="272415"/>
                  </a:cubicBezTo>
                  <a:cubicBezTo>
                    <a:pt x="216218" y="268605"/>
                    <a:pt x="228600" y="279083"/>
                    <a:pt x="226695" y="287655"/>
                  </a:cubicBezTo>
                  <a:cubicBezTo>
                    <a:pt x="248602" y="280035"/>
                    <a:pt x="261937" y="313372"/>
                    <a:pt x="241935" y="321945"/>
                  </a:cubicBezTo>
                  <a:cubicBezTo>
                    <a:pt x="250507" y="329565"/>
                    <a:pt x="264795" y="335280"/>
                    <a:pt x="274320" y="323850"/>
                  </a:cubicBezTo>
                  <a:cubicBezTo>
                    <a:pt x="294323" y="308610"/>
                    <a:pt x="321945" y="316230"/>
                    <a:pt x="343853" y="304800"/>
                  </a:cubicBezTo>
                  <a:cubicBezTo>
                    <a:pt x="343853" y="320040"/>
                    <a:pt x="336232" y="336233"/>
                    <a:pt x="346710" y="350520"/>
                  </a:cubicBezTo>
                  <a:cubicBezTo>
                    <a:pt x="358140" y="349567"/>
                    <a:pt x="357187" y="371475"/>
                    <a:pt x="369570" y="359092"/>
                  </a:cubicBezTo>
                  <a:cubicBezTo>
                    <a:pt x="382905" y="366713"/>
                    <a:pt x="398145" y="364808"/>
                    <a:pt x="409575" y="377190"/>
                  </a:cubicBezTo>
                  <a:cubicBezTo>
                    <a:pt x="429578" y="380047"/>
                    <a:pt x="448628" y="377190"/>
                    <a:pt x="466725" y="385763"/>
                  </a:cubicBezTo>
                  <a:cubicBezTo>
                    <a:pt x="483870" y="391478"/>
                    <a:pt x="508635" y="384810"/>
                    <a:pt x="510540" y="362903"/>
                  </a:cubicBezTo>
                  <a:cubicBezTo>
                    <a:pt x="507682" y="350520"/>
                    <a:pt x="522923" y="338138"/>
                    <a:pt x="530543" y="350520"/>
                  </a:cubicBezTo>
                  <a:cubicBezTo>
                    <a:pt x="524828" y="368617"/>
                    <a:pt x="543878" y="375285"/>
                    <a:pt x="554355" y="384810"/>
                  </a:cubicBezTo>
                  <a:cubicBezTo>
                    <a:pt x="555307" y="404813"/>
                    <a:pt x="572453" y="428625"/>
                    <a:pt x="593407" y="416242"/>
                  </a:cubicBezTo>
                  <a:cubicBezTo>
                    <a:pt x="605790" y="427672"/>
                    <a:pt x="621030" y="432435"/>
                    <a:pt x="638175" y="435292"/>
                  </a:cubicBezTo>
                  <a:cubicBezTo>
                    <a:pt x="659130" y="443865"/>
                    <a:pt x="649605" y="464820"/>
                    <a:pt x="660082" y="479108"/>
                  </a:cubicBezTo>
                  <a:cubicBezTo>
                    <a:pt x="669607" y="469583"/>
                    <a:pt x="681990" y="487680"/>
                    <a:pt x="685800" y="498158"/>
                  </a:cubicBezTo>
                  <a:cubicBezTo>
                    <a:pt x="697230" y="509588"/>
                    <a:pt x="690562" y="537210"/>
                    <a:pt x="712470" y="531495"/>
                  </a:cubicBezTo>
                  <a:cubicBezTo>
                    <a:pt x="730568" y="541972"/>
                    <a:pt x="748665" y="505778"/>
                    <a:pt x="765810" y="520065"/>
                  </a:cubicBezTo>
                  <a:cubicBezTo>
                    <a:pt x="762953" y="527685"/>
                    <a:pt x="754380" y="533400"/>
                    <a:pt x="774382" y="539115"/>
                  </a:cubicBezTo>
                  <a:cubicBezTo>
                    <a:pt x="782955" y="524828"/>
                    <a:pt x="777240" y="499110"/>
                    <a:pt x="780098" y="480060"/>
                  </a:cubicBezTo>
                  <a:cubicBezTo>
                    <a:pt x="780098" y="456247"/>
                    <a:pt x="783907" y="431483"/>
                    <a:pt x="782003" y="407670"/>
                  </a:cubicBezTo>
                  <a:cubicBezTo>
                    <a:pt x="772478" y="410528"/>
                    <a:pt x="760095" y="408622"/>
                    <a:pt x="751523" y="414338"/>
                  </a:cubicBezTo>
                  <a:cubicBezTo>
                    <a:pt x="737235" y="422910"/>
                    <a:pt x="764857" y="435292"/>
                    <a:pt x="746760" y="436245"/>
                  </a:cubicBezTo>
                  <a:cubicBezTo>
                    <a:pt x="732473" y="421005"/>
                    <a:pt x="705803" y="438150"/>
                    <a:pt x="700087" y="415290"/>
                  </a:cubicBezTo>
                  <a:cubicBezTo>
                    <a:pt x="690562" y="399097"/>
                    <a:pt x="676275" y="386715"/>
                    <a:pt x="660082" y="377190"/>
                  </a:cubicBezTo>
                  <a:cubicBezTo>
                    <a:pt x="651510" y="362903"/>
                    <a:pt x="636270" y="340995"/>
                    <a:pt x="648653" y="324803"/>
                  </a:cubicBezTo>
                  <a:cubicBezTo>
                    <a:pt x="658178" y="305753"/>
                    <a:pt x="658178" y="285750"/>
                    <a:pt x="666750" y="265747"/>
                  </a:cubicBezTo>
                  <a:cubicBezTo>
                    <a:pt x="684848" y="256222"/>
                    <a:pt x="674370" y="240030"/>
                    <a:pt x="673418" y="223838"/>
                  </a:cubicBezTo>
                  <a:cubicBezTo>
                    <a:pt x="667703" y="203835"/>
                    <a:pt x="675323" y="182880"/>
                    <a:pt x="680085" y="162878"/>
                  </a:cubicBezTo>
                  <a:cubicBezTo>
                    <a:pt x="673418" y="146685"/>
                    <a:pt x="671512" y="128588"/>
                    <a:pt x="660082" y="116205"/>
                  </a:cubicBezTo>
                  <a:cubicBezTo>
                    <a:pt x="638175" y="105728"/>
                    <a:pt x="674370" y="97155"/>
                    <a:pt x="681037" y="87630"/>
                  </a:cubicBezTo>
                  <a:cubicBezTo>
                    <a:pt x="694373" y="72390"/>
                    <a:pt x="721995" y="52388"/>
                    <a:pt x="706755" y="29528"/>
                  </a:cubicBezTo>
                  <a:cubicBezTo>
                    <a:pt x="752475" y="22860"/>
                    <a:pt x="797243" y="16192"/>
                    <a:pt x="842962" y="9525"/>
                  </a:cubicBezTo>
                  <a:cubicBezTo>
                    <a:pt x="859155" y="4763"/>
                    <a:pt x="878205" y="7620"/>
                    <a:pt x="892493" y="0"/>
                  </a:cubicBezTo>
                  <a:lnTo>
                    <a:pt x="894398" y="1905"/>
                  </a:lnTo>
                  <a:cubicBezTo>
                    <a:pt x="899160" y="18097"/>
                    <a:pt x="907732" y="38100"/>
                    <a:pt x="924878" y="44767"/>
                  </a:cubicBezTo>
                  <a:cubicBezTo>
                    <a:pt x="942023" y="42863"/>
                    <a:pt x="970598" y="41910"/>
                    <a:pt x="973455" y="64770"/>
                  </a:cubicBezTo>
                  <a:cubicBezTo>
                    <a:pt x="977265" y="85725"/>
                    <a:pt x="1012507" y="63817"/>
                    <a:pt x="1008698" y="88583"/>
                  </a:cubicBezTo>
                  <a:cubicBezTo>
                    <a:pt x="1018223" y="94297"/>
                    <a:pt x="1031557" y="90488"/>
                    <a:pt x="1041082" y="100013"/>
                  </a:cubicBezTo>
                  <a:cubicBezTo>
                    <a:pt x="1055370" y="95250"/>
                    <a:pt x="1062037" y="107633"/>
                    <a:pt x="1071562" y="114300"/>
                  </a:cubicBezTo>
                  <a:cubicBezTo>
                    <a:pt x="1085850" y="113347"/>
                    <a:pt x="1093470" y="125730"/>
                    <a:pt x="1105853" y="127635"/>
                  </a:cubicBezTo>
                  <a:lnTo>
                    <a:pt x="1105853" y="128588"/>
                  </a:lnTo>
                  <a:cubicBezTo>
                    <a:pt x="1105853" y="134303"/>
                    <a:pt x="1105853" y="136208"/>
                    <a:pt x="1110615" y="137160"/>
                  </a:cubicBezTo>
                  <a:lnTo>
                    <a:pt x="1110615" y="137160"/>
                  </a:lnTo>
                  <a:cubicBezTo>
                    <a:pt x="1110615" y="141922"/>
                    <a:pt x="1112520" y="152400"/>
                    <a:pt x="1118235" y="152400"/>
                  </a:cubicBezTo>
                  <a:cubicBezTo>
                    <a:pt x="1129665" y="139065"/>
                    <a:pt x="1133475" y="157163"/>
                    <a:pt x="1138237" y="166688"/>
                  </a:cubicBezTo>
                  <a:cubicBezTo>
                    <a:pt x="1159193" y="173355"/>
                    <a:pt x="1129665" y="194310"/>
                    <a:pt x="1148715" y="200978"/>
                  </a:cubicBezTo>
                  <a:cubicBezTo>
                    <a:pt x="1164908" y="205740"/>
                    <a:pt x="1160145" y="221933"/>
                    <a:pt x="1166812" y="233363"/>
                  </a:cubicBezTo>
                  <a:cubicBezTo>
                    <a:pt x="1184910" y="247650"/>
                    <a:pt x="1167765" y="258128"/>
                    <a:pt x="1159193" y="268605"/>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xmlns="" id="{977B0828-5FC9-46B8-B09F-E779B4A819AA}"/>
                </a:ext>
              </a:extLst>
            </p:cNvPr>
            <p:cNvSpPr/>
            <p:nvPr/>
          </p:nvSpPr>
          <p:spPr>
            <a:xfrm>
              <a:off x="7088289" y="3585044"/>
              <a:ext cx="153065" cy="181451"/>
            </a:xfrm>
            <a:custGeom>
              <a:avLst/>
              <a:gdLst>
                <a:gd name="connsiteX0" fmla="*/ 164730 w 184771"/>
                <a:gd name="connsiteY0" fmla="*/ 109901 h 219037"/>
                <a:gd name="connsiteX1" fmla="*/ 139012 w 184771"/>
                <a:gd name="connsiteY1" fmla="*/ 147049 h 219037"/>
                <a:gd name="connsiteX2" fmla="*/ 111389 w 184771"/>
                <a:gd name="connsiteY2" fmla="*/ 186101 h 219037"/>
                <a:gd name="connsiteX3" fmla="*/ 75194 w 184771"/>
                <a:gd name="connsiteY3" fmla="*/ 216581 h 219037"/>
                <a:gd name="connsiteX4" fmla="*/ 38047 w 184771"/>
                <a:gd name="connsiteY4" fmla="*/ 207056 h 219037"/>
                <a:gd name="connsiteX5" fmla="*/ 21855 w 184771"/>
                <a:gd name="connsiteY5" fmla="*/ 154669 h 219037"/>
                <a:gd name="connsiteX6" fmla="*/ 21855 w 184771"/>
                <a:gd name="connsiteY6" fmla="*/ 107996 h 219037"/>
                <a:gd name="connsiteX7" fmla="*/ 10425 w 184771"/>
                <a:gd name="connsiteY7" fmla="*/ 64181 h 219037"/>
                <a:gd name="connsiteX8" fmla="*/ 1852 w 184771"/>
                <a:gd name="connsiteY8" fmla="*/ 44179 h 219037"/>
                <a:gd name="connsiteX9" fmla="*/ 3757 w 184771"/>
                <a:gd name="connsiteY9" fmla="*/ 39416 h 219037"/>
                <a:gd name="connsiteX10" fmla="*/ 3757 w 184771"/>
                <a:gd name="connsiteY10" fmla="*/ 39416 h 219037"/>
                <a:gd name="connsiteX11" fmla="*/ 6614 w 184771"/>
                <a:gd name="connsiteY11" fmla="*/ 29891 h 219037"/>
                <a:gd name="connsiteX12" fmla="*/ 37094 w 184771"/>
                <a:gd name="connsiteY12" fmla="*/ 50846 h 219037"/>
                <a:gd name="connsiteX13" fmla="*/ 91387 w 184771"/>
                <a:gd name="connsiteY13" fmla="*/ 35606 h 219037"/>
                <a:gd name="connsiteX14" fmla="*/ 97102 w 184771"/>
                <a:gd name="connsiteY14" fmla="*/ 364 h 219037"/>
                <a:gd name="connsiteX15" fmla="*/ 123772 w 184771"/>
                <a:gd name="connsiteY15" fmla="*/ 2269 h 219037"/>
                <a:gd name="connsiteX16" fmla="*/ 152347 w 184771"/>
                <a:gd name="connsiteY16" fmla="*/ 7031 h 219037"/>
                <a:gd name="connsiteX17" fmla="*/ 158062 w 184771"/>
                <a:gd name="connsiteY17" fmla="*/ 7031 h 219037"/>
                <a:gd name="connsiteX18" fmla="*/ 157110 w 184771"/>
                <a:gd name="connsiteY18" fmla="*/ 7984 h 219037"/>
                <a:gd name="connsiteX19" fmla="*/ 155205 w 184771"/>
                <a:gd name="connsiteY19" fmla="*/ 10841 h 219037"/>
                <a:gd name="connsiteX20" fmla="*/ 155205 w 184771"/>
                <a:gd name="connsiteY20" fmla="*/ 10841 h 219037"/>
                <a:gd name="connsiteX21" fmla="*/ 155205 w 184771"/>
                <a:gd name="connsiteY21" fmla="*/ 10841 h 219037"/>
                <a:gd name="connsiteX22" fmla="*/ 149489 w 184771"/>
                <a:gd name="connsiteY22" fmla="*/ 34654 h 219037"/>
                <a:gd name="connsiteX23" fmla="*/ 145680 w 184771"/>
                <a:gd name="connsiteY23" fmla="*/ 60371 h 219037"/>
                <a:gd name="connsiteX24" fmla="*/ 145680 w 184771"/>
                <a:gd name="connsiteY24" fmla="*/ 61324 h 219037"/>
                <a:gd name="connsiteX25" fmla="*/ 174255 w 184771"/>
                <a:gd name="connsiteY25" fmla="*/ 67991 h 219037"/>
                <a:gd name="connsiteX26" fmla="*/ 181875 w 184771"/>
                <a:gd name="connsiteY26" fmla="*/ 80374 h 219037"/>
                <a:gd name="connsiteX27" fmla="*/ 164730 w 184771"/>
                <a:gd name="connsiteY27" fmla="*/ 109901 h 21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4771" h="219037">
                  <a:moveTo>
                    <a:pt x="164730" y="109901"/>
                  </a:moveTo>
                  <a:cubicBezTo>
                    <a:pt x="159014" y="123236"/>
                    <a:pt x="134250" y="126094"/>
                    <a:pt x="139012" y="147049"/>
                  </a:cubicBezTo>
                  <a:cubicBezTo>
                    <a:pt x="127582" y="150859"/>
                    <a:pt x="120914" y="173719"/>
                    <a:pt x="111389" y="186101"/>
                  </a:cubicBezTo>
                  <a:cubicBezTo>
                    <a:pt x="102817" y="201341"/>
                    <a:pt x="87577" y="207056"/>
                    <a:pt x="75194" y="216581"/>
                  </a:cubicBezTo>
                  <a:cubicBezTo>
                    <a:pt x="63764" y="218486"/>
                    <a:pt x="39000" y="224201"/>
                    <a:pt x="38047" y="207056"/>
                  </a:cubicBezTo>
                  <a:cubicBezTo>
                    <a:pt x="42809" y="186101"/>
                    <a:pt x="24712" y="172766"/>
                    <a:pt x="21855" y="154669"/>
                  </a:cubicBezTo>
                  <a:cubicBezTo>
                    <a:pt x="22807" y="139429"/>
                    <a:pt x="25664" y="123236"/>
                    <a:pt x="21855" y="107996"/>
                  </a:cubicBezTo>
                  <a:cubicBezTo>
                    <a:pt x="18997" y="91804"/>
                    <a:pt x="29475" y="72754"/>
                    <a:pt x="10425" y="64181"/>
                  </a:cubicBezTo>
                  <a:cubicBezTo>
                    <a:pt x="8519" y="56561"/>
                    <a:pt x="-4816" y="50846"/>
                    <a:pt x="1852" y="44179"/>
                  </a:cubicBezTo>
                  <a:lnTo>
                    <a:pt x="3757" y="39416"/>
                  </a:lnTo>
                  <a:lnTo>
                    <a:pt x="3757" y="39416"/>
                  </a:lnTo>
                  <a:cubicBezTo>
                    <a:pt x="4709" y="37511"/>
                    <a:pt x="5662" y="33701"/>
                    <a:pt x="6614" y="29891"/>
                  </a:cubicBezTo>
                  <a:cubicBezTo>
                    <a:pt x="21855" y="26081"/>
                    <a:pt x="36142" y="36559"/>
                    <a:pt x="37094" y="50846"/>
                  </a:cubicBezTo>
                  <a:cubicBezTo>
                    <a:pt x="55192" y="47989"/>
                    <a:pt x="81862" y="54656"/>
                    <a:pt x="91387" y="35606"/>
                  </a:cubicBezTo>
                  <a:cubicBezTo>
                    <a:pt x="98055" y="15604"/>
                    <a:pt x="84719" y="364"/>
                    <a:pt x="97102" y="364"/>
                  </a:cubicBezTo>
                  <a:cubicBezTo>
                    <a:pt x="106627" y="6079"/>
                    <a:pt x="115200" y="15604"/>
                    <a:pt x="123772" y="2269"/>
                  </a:cubicBezTo>
                  <a:cubicBezTo>
                    <a:pt x="133297" y="1316"/>
                    <a:pt x="144727" y="-4399"/>
                    <a:pt x="152347" y="7031"/>
                  </a:cubicBezTo>
                  <a:cubicBezTo>
                    <a:pt x="154252" y="7031"/>
                    <a:pt x="155205" y="7031"/>
                    <a:pt x="158062" y="7031"/>
                  </a:cubicBezTo>
                  <a:lnTo>
                    <a:pt x="157110" y="7984"/>
                  </a:lnTo>
                  <a:lnTo>
                    <a:pt x="155205" y="10841"/>
                  </a:lnTo>
                  <a:lnTo>
                    <a:pt x="155205" y="10841"/>
                  </a:lnTo>
                  <a:lnTo>
                    <a:pt x="155205" y="10841"/>
                  </a:lnTo>
                  <a:cubicBezTo>
                    <a:pt x="154252" y="13699"/>
                    <a:pt x="139012" y="38464"/>
                    <a:pt x="149489" y="34654"/>
                  </a:cubicBezTo>
                  <a:cubicBezTo>
                    <a:pt x="146632" y="35606"/>
                    <a:pt x="139964" y="49894"/>
                    <a:pt x="145680" y="60371"/>
                  </a:cubicBezTo>
                  <a:lnTo>
                    <a:pt x="145680" y="61324"/>
                  </a:lnTo>
                  <a:cubicBezTo>
                    <a:pt x="151394" y="62276"/>
                    <a:pt x="167587" y="64181"/>
                    <a:pt x="174255" y="67991"/>
                  </a:cubicBezTo>
                  <a:cubicBezTo>
                    <a:pt x="186637" y="64181"/>
                    <a:pt x="177112" y="72754"/>
                    <a:pt x="181875" y="80374"/>
                  </a:cubicBezTo>
                  <a:cubicBezTo>
                    <a:pt x="194257" y="100376"/>
                    <a:pt x="162825" y="99424"/>
                    <a:pt x="164730" y="109901"/>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xmlns="" id="{22F02AB8-92B3-4CD6-9AEC-A5E3034F3B41}"/>
                </a:ext>
              </a:extLst>
            </p:cNvPr>
            <p:cNvSpPr/>
            <p:nvPr/>
          </p:nvSpPr>
          <p:spPr>
            <a:xfrm>
              <a:off x="5661635" y="3759985"/>
              <a:ext cx="97843" cy="116521"/>
            </a:xfrm>
            <a:custGeom>
              <a:avLst/>
              <a:gdLst>
                <a:gd name="connsiteX0" fmla="*/ 118110 w 118110"/>
                <a:gd name="connsiteY0" fmla="*/ 19690 h 140657"/>
                <a:gd name="connsiteX1" fmla="*/ 113348 w 118110"/>
                <a:gd name="connsiteY1" fmla="*/ 22548 h 140657"/>
                <a:gd name="connsiteX2" fmla="*/ 75248 w 118110"/>
                <a:gd name="connsiteY2" fmla="*/ 49218 h 140657"/>
                <a:gd name="connsiteX3" fmla="*/ 50483 w 118110"/>
                <a:gd name="connsiteY3" fmla="*/ 67315 h 140657"/>
                <a:gd name="connsiteX4" fmla="*/ 57150 w 118110"/>
                <a:gd name="connsiteY4" fmla="*/ 113035 h 140657"/>
                <a:gd name="connsiteX5" fmla="*/ 39053 w 118110"/>
                <a:gd name="connsiteY5" fmla="*/ 133990 h 140657"/>
                <a:gd name="connsiteX6" fmla="*/ 22860 w 118110"/>
                <a:gd name="connsiteY6" fmla="*/ 140658 h 140657"/>
                <a:gd name="connsiteX7" fmla="*/ 22860 w 118110"/>
                <a:gd name="connsiteY7" fmla="*/ 140658 h 140657"/>
                <a:gd name="connsiteX8" fmla="*/ 18097 w 118110"/>
                <a:gd name="connsiteY8" fmla="*/ 134943 h 140657"/>
                <a:gd name="connsiteX9" fmla="*/ 14287 w 118110"/>
                <a:gd name="connsiteY9" fmla="*/ 116845 h 140657"/>
                <a:gd name="connsiteX10" fmla="*/ 11430 w 118110"/>
                <a:gd name="connsiteY10" fmla="*/ 84460 h 140657"/>
                <a:gd name="connsiteX11" fmla="*/ 952 w 118110"/>
                <a:gd name="connsiteY11" fmla="*/ 68268 h 140657"/>
                <a:gd name="connsiteX12" fmla="*/ 0 w 118110"/>
                <a:gd name="connsiteY12" fmla="*/ 65410 h 140657"/>
                <a:gd name="connsiteX13" fmla="*/ 952 w 118110"/>
                <a:gd name="connsiteY13" fmla="*/ 65410 h 140657"/>
                <a:gd name="connsiteX14" fmla="*/ 20003 w 118110"/>
                <a:gd name="connsiteY14" fmla="*/ 49218 h 140657"/>
                <a:gd name="connsiteX15" fmla="*/ 40958 w 118110"/>
                <a:gd name="connsiteY15" fmla="*/ 33978 h 140657"/>
                <a:gd name="connsiteX16" fmla="*/ 76200 w 118110"/>
                <a:gd name="connsiteY16" fmla="*/ 5403 h 140657"/>
                <a:gd name="connsiteX17" fmla="*/ 118110 w 118110"/>
                <a:gd name="connsiteY17" fmla="*/ 19690 h 140657"/>
                <a:gd name="connsiteX18" fmla="*/ 118110 w 118110"/>
                <a:gd name="connsiteY18" fmla="*/ 19690 h 14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110" h="140657">
                  <a:moveTo>
                    <a:pt x="118110" y="19690"/>
                  </a:moveTo>
                  <a:lnTo>
                    <a:pt x="113348" y="22548"/>
                  </a:lnTo>
                  <a:cubicBezTo>
                    <a:pt x="100013" y="30168"/>
                    <a:pt x="80963" y="31120"/>
                    <a:pt x="75248" y="49218"/>
                  </a:cubicBezTo>
                  <a:cubicBezTo>
                    <a:pt x="65723" y="54933"/>
                    <a:pt x="60008" y="63505"/>
                    <a:pt x="50483" y="67315"/>
                  </a:cubicBezTo>
                  <a:cubicBezTo>
                    <a:pt x="64770" y="76840"/>
                    <a:pt x="54292" y="96843"/>
                    <a:pt x="57150" y="113035"/>
                  </a:cubicBezTo>
                  <a:cubicBezTo>
                    <a:pt x="60008" y="127323"/>
                    <a:pt x="55245" y="139705"/>
                    <a:pt x="39053" y="133990"/>
                  </a:cubicBezTo>
                  <a:cubicBezTo>
                    <a:pt x="34290" y="133990"/>
                    <a:pt x="26670" y="137800"/>
                    <a:pt x="22860" y="140658"/>
                  </a:cubicBezTo>
                  <a:lnTo>
                    <a:pt x="22860" y="140658"/>
                  </a:lnTo>
                  <a:cubicBezTo>
                    <a:pt x="20955" y="138753"/>
                    <a:pt x="20003" y="136848"/>
                    <a:pt x="18097" y="134943"/>
                  </a:cubicBezTo>
                  <a:cubicBezTo>
                    <a:pt x="16193" y="129228"/>
                    <a:pt x="13335" y="122560"/>
                    <a:pt x="14287" y="116845"/>
                  </a:cubicBezTo>
                  <a:cubicBezTo>
                    <a:pt x="16193" y="105415"/>
                    <a:pt x="14287" y="94938"/>
                    <a:pt x="11430" y="84460"/>
                  </a:cubicBezTo>
                  <a:cubicBezTo>
                    <a:pt x="12383" y="76840"/>
                    <a:pt x="5715" y="73030"/>
                    <a:pt x="952" y="68268"/>
                  </a:cubicBezTo>
                  <a:cubicBezTo>
                    <a:pt x="0" y="67315"/>
                    <a:pt x="0" y="66363"/>
                    <a:pt x="0" y="65410"/>
                  </a:cubicBezTo>
                  <a:lnTo>
                    <a:pt x="952" y="65410"/>
                  </a:lnTo>
                  <a:cubicBezTo>
                    <a:pt x="5715" y="61600"/>
                    <a:pt x="17145" y="55885"/>
                    <a:pt x="20003" y="49218"/>
                  </a:cubicBezTo>
                  <a:cubicBezTo>
                    <a:pt x="21908" y="33025"/>
                    <a:pt x="35243" y="44455"/>
                    <a:pt x="40958" y="33978"/>
                  </a:cubicBezTo>
                  <a:cubicBezTo>
                    <a:pt x="39053" y="11118"/>
                    <a:pt x="71438" y="25405"/>
                    <a:pt x="76200" y="5403"/>
                  </a:cubicBezTo>
                  <a:cubicBezTo>
                    <a:pt x="94298" y="-15552"/>
                    <a:pt x="100965" y="32073"/>
                    <a:pt x="118110" y="19690"/>
                  </a:cubicBezTo>
                  <a:cubicBezTo>
                    <a:pt x="117158" y="18738"/>
                    <a:pt x="118110" y="19690"/>
                    <a:pt x="118110" y="1969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xmlns="" id="{08CAB886-B189-43FC-A511-210D69CA75E5}"/>
                </a:ext>
              </a:extLst>
            </p:cNvPr>
            <p:cNvSpPr/>
            <p:nvPr/>
          </p:nvSpPr>
          <p:spPr>
            <a:xfrm>
              <a:off x="7077199" y="3478823"/>
              <a:ext cx="166187" cy="149131"/>
            </a:xfrm>
            <a:custGeom>
              <a:avLst/>
              <a:gdLst>
                <a:gd name="connsiteX0" fmla="*/ 38100 w 200611"/>
                <a:gd name="connsiteY0" fmla="*/ 65723 h 180022"/>
                <a:gd name="connsiteX1" fmla="*/ 46672 w 200611"/>
                <a:gd name="connsiteY1" fmla="*/ 94298 h 180022"/>
                <a:gd name="connsiteX2" fmla="*/ 46672 w 200611"/>
                <a:gd name="connsiteY2" fmla="*/ 102870 h 180022"/>
                <a:gd name="connsiteX3" fmla="*/ 40957 w 200611"/>
                <a:gd name="connsiteY3" fmla="*/ 107633 h 180022"/>
                <a:gd name="connsiteX4" fmla="*/ 40957 w 200611"/>
                <a:gd name="connsiteY4" fmla="*/ 114300 h 180022"/>
                <a:gd name="connsiteX5" fmla="*/ 28575 w 200611"/>
                <a:gd name="connsiteY5" fmla="*/ 124777 h 180022"/>
                <a:gd name="connsiteX6" fmla="*/ 24765 w 200611"/>
                <a:gd name="connsiteY6" fmla="*/ 129540 h 180022"/>
                <a:gd name="connsiteX7" fmla="*/ 20002 w 200611"/>
                <a:gd name="connsiteY7" fmla="*/ 131445 h 180022"/>
                <a:gd name="connsiteX8" fmla="*/ 5715 w 200611"/>
                <a:gd name="connsiteY8" fmla="*/ 139065 h 180022"/>
                <a:gd name="connsiteX9" fmla="*/ 0 w 200611"/>
                <a:gd name="connsiteY9" fmla="*/ 146685 h 180022"/>
                <a:gd name="connsiteX10" fmla="*/ 6667 w 200611"/>
                <a:gd name="connsiteY10" fmla="*/ 166688 h 180022"/>
                <a:gd name="connsiteX11" fmla="*/ 20002 w 200611"/>
                <a:gd name="connsiteY11" fmla="*/ 159068 h 180022"/>
                <a:gd name="connsiteX12" fmla="*/ 50482 w 200611"/>
                <a:gd name="connsiteY12" fmla="*/ 180023 h 180022"/>
                <a:gd name="connsiteX13" fmla="*/ 104775 w 200611"/>
                <a:gd name="connsiteY13" fmla="*/ 164783 h 180022"/>
                <a:gd name="connsiteX14" fmla="*/ 110490 w 200611"/>
                <a:gd name="connsiteY14" fmla="*/ 129540 h 180022"/>
                <a:gd name="connsiteX15" fmla="*/ 137160 w 200611"/>
                <a:gd name="connsiteY15" fmla="*/ 131445 h 180022"/>
                <a:gd name="connsiteX16" fmla="*/ 165735 w 200611"/>
                <a:gd name="connsiteY16" fmla="*/ 136208 h 180022"/>
                <a:gd name="connsiteX17" fmla="*/ 197167 w 200611"/>
                <a:gd name="connsiteY17" fmla="*/ 130493 h 180022"/>
                <a:gd name="connsiteX18" fmla="*/ 197167 w 200611"/>
                <a:gd name="connsiteY18" fmla="*/ 130493 h 180022"/>
                <a:gd name="connsiteX19" fmla="*/ 195263 w 200611"/>
                <a:gd name="connsiteY19" fmla="*/ 86677 h 180022"/>
                <a:gd name="connsiteX20" fmla="*/ 179070 w 200611"/>
                <a:gd name="connsiteY20" fmla="*/ 32385 h 180022"/>
                <a:gd name="connsiteX21" fmla="*/ 160972 w 200611"/>
                <a:gd name="connsiteY21" fmla="*/ 2858 h 180022"/>
                <a:gd name="connsiteX22" fmla="*/ 162877 w 200611"/>
                <a:gd name="connsiteY22" fmla="*/ 0 h 180022"/>
                <a:gd name="connsiteX23" fmla="*/ 148590 w 200611"/>
                <a:gd name="connsiteY23" fmla="*/ 2858 h 180022"/>
                <a:gd name="connsiteX24" fmla="*/ 103822 w 200611"/>
                <a:gd name="connsiteY24" fmla="*/ 38100 h 180022"/>
                <a:gd name="connsiteX25" fmla="*/ 76200 w 200611"/>
                <a:gd name="connsiteY25" fmla="*/ 30480 h 180022"/>
                <a:gd name="connsiteX26" fmla="*/ 73342 w 200611"/>
                <a:gd name="connsiteY26" fmla="*/ 32385 h 180022"/>
                <a:gd name="connsiteX27" fmla="*/ 36195 w 200611"/>
                <a:gd name="connsiteY27" fmla="*/ 63818 h 180022"/>
                <a:gd name="connsiteX28" fmla="*/ 38100 w 200611"/>
                <a:gd name="connsiteY28" fmla="*/ 65723 h 18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0611" h="180022">
                  <a:moveTo>
                    <a:pt x="38100" y="65723"/>
                  </a:moveTo>
                  <a:cubicBezTo>
                    <a:pt x="42863" y="73343"/>
                    <a:pt x="42863" y="85725"/>
                    <a:pt x="46672" y="94298"/>
                  </a:cubicBezTo>
                  <a:cubicBezTo>
                    <a:pt x="48577" y="99060"/>
                    <a:pt x="53340" y="101918"/>
                    <a:pt x="46672" y="102870"/>
                  </a:cubicBezTo>
                  <a:cubicBezTo>
                    <a:pt x="46672" y="110490"/>
                    <a:pt x="41910" y="101918"/>
                    <a:pt x="40957" y="107633"/>
                  </a:cubicBezTo>
                  <a:cubicBezTo>
                    <a:pt x="41910" y="108585"/>
                    <a:pt x="42863" y="115252"/>
                    <a:pt x="40957" y="114300"/>
                  </a:cubicBezTo>
                  <a:cubicBezTo>
                    <a:pt x="28575" y="109538"/>
                    <a:pt x="40005" y="126683"/>
                    <a:pt x="28575" y="124777"/>
                  </a:cubicBezTo>
                  <a:cubicBezTo>
                    <a:pt x="27622" y="132398"/>
                    <a:pt x="24765" y="130493"/>
                    <a:pt x="24765" y="129540"/>
                  </a:cubicBezTo>
                  <a:cubicBezTo>
                    <a:pt x="20955" y="133350"/>
                    <a:pt x="18097" y="141923"/>
                    <a:pt x="20002" y="131445"/>
                  </a:cubicBezTo>
                  <a:cubicBezTo>
                    <a:pt x="16192" y="120015"/>
                    <a:pt x="14288" y="141923"/>
                    <a:pt x="5715" y="139065"/>
                  </a:cubicBezTo>
                  <a:cubicBezTo>
                    <a:pt x="2857" y="140970"/>
                    <a:pt x="4763" y="149543"/>
                    <a:pt x="0" y="146685"/>
                  </a:cubicBezTo>
                  <a:cubicBezTo>
                    <a:pt x="0" y="154305"/>
                    <a:pt x="1905" y="161925"/>
                    <a:pt x="6667" y="166688"/>
                  </a:cubicBezTo>
                  <a:cubicBezTo>
                    <a:pt x="17145" y="176213"/>
                    <a:pt x="17145" y="168593"/>
                    <a:pt x="20002" y="159068"/>
                  </a:cubicBezTo>
                  <a:cubicBezTo>
                    <a:pt x="35242" y="155258"/>
                    <a:pt x="49530" y="165735"/>
                    <a:pt x="50482" y="180023"/>
                  </a:cubicBezTo>
                  <a:cubicBezTo>
                    <a:pt x="68580" y="177165"/>
                    <a:pt x="95250" y="183833"/>
                    <a:pt x="104775" y="164783"/>
                  </a:cubicBezTo>
                  <a:cubicBezTo>
                    <a:pt x="111442" y="144780"/>
                    <a:pt x="98107" y="129540"/>
                    <a:pt x="110490" y="129540"/>
                  </a:cubicBezTo>
                  <a:cubicBezTo>
                    <a:pt x="120015" y="135255"/>
                    <a:pt x="128588" y="144780"/>
                    <a:pt x="137160" y="131445"/>
                  </a:cubicBezTo>
                  <a:cubicBezTo>
                    <a:pt x="146685" y="130493"/>
                    <a:pt x="158115" y="124777"/>
                    <a:pt x="165735" y="136208"/>
                  </a:cubicBezTo>
                  <a:cubicBezTo>
                    <a:pt x="173355" y="136208"/>
                    <a:pt x="191452" y="132398"/>
                    <a:pt x="197167" y="130493"/>
                  </a:cubicBezTo>
                  <a:lnTo>
                    <a:pt x="197167" y="130493"/>
                  </a:lnTo>
                  <a:cubicBezTo>
                    <a:pt x="199072" y="115252"/>
                    <a:pt x="204788" y="100965"/>
                    <a:pt x="195263" y="86677"/>
                  </a:cubicBezTo>
                  <a:cubicBezTo>
                    <a:pt x="200025" y="67627"/>
                    <a:pt x="194310" y="43815"/>
                    <a:pt x="179070" y="32385"/>
                  </a:cubicBezTo>
                  <a:cubicBezTo>
                    <a:pt x="167640" y="27623"/>
                    <a:pt x="165735" y="12383"/>
                    <a:pt x="160972" y="2858"/>
                  </a:cubicBezTo>
                  <a:lnTo>
                    <a:pt x="162877" y="0"/>
                  </a:lnTo>
                  <a:cubicBezTo>
                    <a:pt x="158115" y="0"/>
                    <a:pt x="153352" y="952"/>
                    <a:pt x="148590" y="2858"/>
                  </a:cubicBezTo>
                  <a:cubicBezTo>
                    <a:pt x="140017" y="18098"/>
                    <a:pt x="121920" y="42863"/>
                    <a:pt x="103822" y="38100"/>
                  </a:cubicBezTo>
                  <a:cubicBezTo>
                    <a:pt x="105727" y="18098"/>
                    <a:pt x="83820" y="34290"/>
                    <a:pt x="76200" y="30480"/>
                  </a:cubicBezTo>
                  <a:lnTo>
                    <a:pt x="73342" y="32385"/>
                  </a:lnTo>
                  <a:cubicBezTo>
                    <a:pt x="58102" y="40958"/>
                    <a:pt x="45720" y="50483"/>
                    <a:pt x="36195" y="63818"/>
                  </a:cubicBezTo>
                  <a:cubicBezTo>
                    <a:pt x="36195" y="65723"/>
                    <a:pt x="37147" y="65723"/>
                    <a:pt x="38100" y="6572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57" name="Forme libre : forme 56">
              <a:extLst>
                <a:ext uri="{FF2B5EF4-FFF2-40B4-BE49-F238E27FC236}">
                  <a16:creationId xmlns:a16="http://schemas.microsoft.com/office/drawing/2014/main" xmlns="" id="{6A1951AA-5F30-45D7-8558-C8B1B2E9EE18}"/>
                </a:ext>
              </a:extLst>
            </p:cNvPr>
            <p:cNvSpPr/>
            <p:nvPr/>
          </p:nvSpPr>
          <p:spPr>
            <a:xfrm>
              <a:off x="7087129" y="3552994"/>
              <a:ext cx="12162" cy="29984"/>
            </a:xfrm>
            <a:custGeom>
              <a:avLst/>
              <a:gdLst>
                <a:gd name="connsiteX0" fmla="*/ 4205 w 14681"/>
                <a:gd name="connsiteY0" fmla="*/ 21908 h 36195"/>
                <a:gd name="connsiteX1" fmla="*/ 2300 w 14681"/>
                <a:gd name="connsiteY1" fmla="*/ 23813 h 36195"/>
                <a:gd name="connsiteX2" fmla="*/ 394 w 14681"/>
                <a:gd name="connsiteY2" fmla="*/ 27623 h 36195"/>
                <a:gd name="connsiteX3" fmla="*/ 1347 w 14681"/>
                <a:gd name="connsiteY3" fmla="*/ 28575 h 36195"/>
                <a:gd name="connsiteX4" fmla="*/ 3252 w 14681"/>
                <a:gd name="connsiteY4" fmla="*/ 29527 h 36195"/>
                <a:gd name="connsiteX5" fmla="*/ 4205 w 14681"/>
                <a:gd name="connsiteY5" fmla="*/ 31433 h 36195"/>
                <a:gd name="connsiteX6" fmla="*/ 5157 w 14681"/>
                <a:gd name="connsiteY6" fmla="*/ 31433 h 36195"/>
                <a:gd name="connsiteX7" fmla="*/ 4205 w 14681"/>
                <a:gd name="connsiteY7" fmla="*/ 35242 h 36195"/>
                <a:gd name="connsiteX8" fmla="*/ 4205 w 14681"/>
                <a:gd name="connsiteY8" fmla="*/ 36195 h 36195"/>
                <a:gd name="connsiteX9" fmla="*/ 7062 w 14681"/>
                <a:gd name="connsiteY9" fmla="*/ 34290 h 36195"/>
                <a:gd name="connsiteX10" fmla="*/ 9919 w 14681"/>
                <a:gd name="connsiteY10" fmla="*/ 33338 h 36195"/>
                <a:gd name="connsiteX11" fmla="*/ 11825 w 14681"/>
                <a:gd name="connsiteY11" fmla="*/ 29527 h 36195"/>
                <a:gd name="connsiteX12" fmla="*/ 11825 w 14681"/>
                <a:gd name="connsiteY12" fmla="*/ 25717 h 36195"/>
                <a:gd name="connsiteX13" fmla="*/ 13730 w 14681"/>
                <a:gd name="connsiteY13" fmla="*/ 21908 h 36195"/>
                <a:gd name="connsiteX14" fmla="*/ 11825 w 14681"/>
                <a:gd name="connsiteY14" fmla="*/ 17145 h 36195"/>
                <a:gd name="connsiteX15" fmla="*/ 10872 w 14681"/>
                <a:gd name="connsiteY15" fmla="*/ 15240 h 36195"/>
                <a:gd name="connsiteX16" fmla="*/ 11825 w 14681"/>
                <a:gd name="connsiteY16" fmla="*/ 13335 h 36195"/>
                <a:gd name="connsiteX17" fmla="*/ 14682 w 14681"/>
                <a:gd name="connsiteY17" fmla="*/ 11430 h 36195"/>
                <a:gd name="connsiteX18" fmla="*/ 13730 w 14681"/>
                <a:gd name="connsiteY18" fmla="*/ 9525 h 36195"/>
                <a:gd name="connsiteX19" fmla="*/ 11825 w 14681"/>
                <a:gd name="connsiteY19" fmla="*/ 5715 h 36195"/>
                <a:gd name="connsiteX20" fmla="*/ 12777 w 14681"/>
                <a:gd name="connsiteY20" fmla="*/ 3810 h 36195"/>
                <a:gd name="connsiteX21" fmla="*/ 13730 w 14681"/>
                <a:gd name="connsiteY21" fmla="*/ 952 h 36195"/>
                <a:gd name="connsiteX22" fmla="*/ 10872 w 14681"/>
                <a:gd name="connsiteY22" fmla="*/ 952 h 36195"/>
                <a:gd name="connsiteX23" fmla="*/ 9919 w 14681"/>
                <a:gd name="connsiteY23" fmla="*/ 0 h 36195"/>
                <a:gd name="connsiteX24" fmla="*/ 9919 w 14681"/>
                <a:gd name="connsiteY24" fmla="*/ 0 h 36195"/>
                <a:gd name="connsiteX25" fmla="*/ 9919 w 14681"/>
                <a:gd name="connsiteY25" fmla="*/ 0 h 36195"/>
                <a:gd name="connsiteX26" fmla="*/ 8967 w 14681"/>
                <a:gd name="connsiteY26" fmla="*/ 0 h 36195"/>
                <a:gd name="connsiteX27" fmla="*/ 7062 w 14681"/>
                <a:gd name="connsiteY27" fmla="*/ 1905 h 36195"/>
                <a:gd name="connsiteX28" fmla="*/ 5157 w 14681"/>
                <a:gd name="connsiteY28" fmla="*/ 6667 h 36195"/>
                <a:gd name="connsiteX29" fmla="*/ 6110 w 14681"/>
                <a:gd name="connsiteY29" fmla="*/ 7620 h 36195"/>
                <a:gd name="connsiteX30" fmla="*/ 7062 w 14681"/>
                <a:gd name="connsiteY30" fmla="*/ 9525 h 36195"/>
                <a:gd name="connsiteX31" fmla="*/ 6110 w 14681"/>
                <a:gd name="connsiteY31" fmla="*/ 12383 h 36195"/>
                <a:gd name="connsiteX32" fmla="*/ 4205 w 14681"/>
                <a:gd name="connsiteY32" fmla="*/ 15240 h 36195"/>
                <a:gd name="connsiteX33" fmla="*/ 3252 w 14681"/>
                <a:gd name="connsiteY33" fmla="*/ 19050 h 36195"/>
                <a:gd name="connsiteX34" fmla="*/ 4205 w 14681"/>
                <a:gd name="connsiteY34" fmla="*/ 21908 h 3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681" h="36195">
                  <a:moveTo>
                    <a:pt x="4205" y="21908"/>
                  </a:moveTo>
                  <a:cubicBezTo>
                    <a:pt x="4205" y="22860"/>
                    <a:pt x="3252" y="22860"/>
                    <a:pt x="2300" y="23813"/>
                  </a:cubicBezTo>
                  <a:cubicBezTo>
                    <a:pt x="2300" y="24765"/>
                    <a:pt x="1347" y="26670"/>
                    <a:pt x="394" y="27623"/>
                  </a:cubicBezTo>
                  <a:cubicBezTo>
                    <a:pt x="-558" y="28575"/>
                    <a:pt x="394" y="29527"/>
                    <a:pt x="1347" y="28575"/>
                  </a:cubicBezTo>
                  <a:cubicBezTo>
                    <a:pt x="2300" y="27623"/>
                    <a:pt x="4205" y="28575"/>
                    <a:pt x="3252" y="29527"/>
                  </a:cubicBezTo>
                  <a:cubicBezTo>
                    <a:pt x="2300" y="30480"/>
                    <a:pt x="3252" y="31433"/>
                    <a:pt x="4205" y="31433"/>
                  </a:cubicBezTo>
                  <a:cubicBezTo>
                    <a:pt x="4205" y="30480"/>
                    <a:pt x="6110" y="30480"/>
                    <a:pt x="5157" y="31433"/>
                  </a:cubicBezTo>
                  <a:cubicBezTo>
                    <a:pt x="4205" y="32385"/>
                    <a:pt x="4205" y="33338"/>
                    <a:pt x="4205" y="35242"/>
                  </a:cubicBezTo>
                  <a:cubicBezTo>
                    <a:pt x="4205" y="35242"/>
                    <a:pt x="4205" y="36195"/>
                    <a:pt x="4205" y="36195"/>
                  </a:cubicBezTo>
                  <a:cubicBezTo>
                    <a:pt x="5157" y="36195"/>
                    <a:pt x="6110" y="35242"/>
                    <a:pt x="7062" y="34290"/>
                  </a:cubicBezTo>
                  <a:cubicBezTo>
                    <a:pt x="8015" y="33338"/>
                    <a:pt x="8967" y="34290"/>
                    <a:pt x="9919" y="33338"/>
                  </a:cubicBezTo>
                  <a:cubicBezTo>
                    <a:pt x="10872" y="32385"/>
                    <a:pt x="12777" y="30480"/>
                    <a:pt x="11825" y="29527"/>
                  </a:cubicBezTo>
                  <a:cubicBezTo>
                    <a:pt x="11825" y="28575"/>
                    <a:pt x="10872" y="26670"/>
                    <a:pt x="11825" y="25717"/>
                  </a:cubicBezTo>
                  <a:cubicBezTo>
                    <a:pt x="11825" y="24765"/>
                    <a:pt x="12777" y="23813"/>
                    <a:pt x="13730" y="21908"/>
                  </a:cubicBezTo>
                  <a:cubicBezTo>
                    <a:pt x="13730" y="20002"/>
                    <a:pt x="12777" y="18098"/>
                    <a:pt x="11825" y="17145"/>
                  </a:cubicBezTo>
                  <a:cubicBezTo>
                    <a:pt x="11825" y="16192"/>
                    <a:pt x="9919" y="15240"/>
                    <a:pt x="10872" y="15240"/>
                  </a:cubicBezTo>
                  <a:cubicBezTo>
                    <a:pt x="11825" y="15240"/>
                    <a:pt x="12777" y="14288"/>
                    <a:pt x="11825" y="13335"/>
                  </a:cubicBezTo>
                  <a:cubicBezTo>
                    <a:pt x="11825" y="12383"/>
                    <a:pt x="13730" y="12383"/>
                    <a:pt x="14682" y="11430"/>
                  </a:cubicBezTo>
                  <a:cubicBezTo>
                    <a:pt x="14682" y="10477"/>
                    <a:pt x="13730" y="10477"/>
                    <a:pt x="13730" y="9525"/>
                  </a:cubicBezTo>
                  <a:cubicBezTo>
                    <a:pt x="12777" y="8573"/>
                    <a:pt x="13730" y="6667"/>
                    <a:pt x="11825" y="5715"/>
                  </a:cubicBezTo>
                  <a:cubicBezTo>
                    <a:pt x="10872" y="4763"/>
                    <a:pt x="11825" y="2858"/>
                    <a:pt x="12777" y="3810"/>
                  </a:cubicBezTo>
                  <a:cubicBezTo>
                    <a:pt x="13730" y="3810"/>
                    <a:pt x="13730" y="1905"/>
                    <a:pt x="13730" y="952"/>
                  </a:cubicBezTo>
                  <a:cubicBezTo>
                    <a:pt x="13730" y="0"/>
                    <a:pt x="11825" y="0"/>
                    <a:pt x="10872" y="952"/>
                  </a:cubicBezTo>
                  <a:cubicBezTo>
                    <a:pt x="9919" y="1905"/>
                    <a:pt x="9919" y="0"/>
                    <a:pt x="9919" y="0"/>
                  </a:cubicBezTo>
                  <a:lnTo>
                    <a:pt x="9919" y="0"/>
                  </a:lnTo>
                  <a:lnTo>
                    <a:pt x="9919" y="0"/>
                  </a:lnTo>
                  <a:cubicBezTo>
                    <a:pt x="9919" y="0"/>
                    <a:pt x="9919" y="0"/>
                    <a:pt x="8967" y="0"/>
                  </a:cubicBezTo>
                  <a:cubicBezTo>
                    <a:pt x="8967" y="952"/>
                    <a:pt x="8015" y="1905"/>
                    <a:pt x="7062" y="1905"/>
                  </a:cubicBezTo>
                  <a:cubicBezTo>
                    <a:pt x="6110" y="2858"/>
                    <a:pt x="6110" y="4763"/>
                    <a:pt x="5157" y="6667"/>
                  </a:cubicBezTo>
                  <a:cubicBezTo>
                    <a:pt x="4205" y="7620"/>
                    <a:pt x="5157" y="8573"/>
                    <a:pt x="6110" y="7620"/>
                  </a:cubicBezTo>
                  <a:cubicBezTo>
                    <a:pt x="7062" y="7620"/>
                    <a:pt x="7062" y="9525"/>
                    <a:pt x="7062" y="9525"/>
                  </a:cubicBezTo>
                  <a:cubicBezTo>
                    <a:pt x="7062" y="10477"/>
                    <a:pt x="6110" y="11430"/>
                    <a:pt x="6110" y="12383"/>
                  </a:cubicBezTo>
                  <a:cubicBezTo>
                    <a:pt x="5157" y="13335"/>
                    <a:pt x="6110" y="15240"/>
                    <a:pt x="4205" y="15240"/>
                  </a:cubicBezTo>
                  <a:cubicBezTo>
                    <a:pt x="2300" y="16192"/>
                    <a:pt x="4205" y="18098"/>
                    <a:pt x="3252" y="19050"/>
                  </a:cubicBezTo>
                  <a:cubicBezTo>
                    <a:pt x="4205" y="19050"/>
                    <a:pt x="4205" y="20955"/>
                    <a:pt x="4205" y="21908"/>
                  </a:cubicBezTo>
                  <a:close/>
                </a:path>
              </a:pathLst>
            </a:custGeom>
            <a:solidFill>
              <a:schemeClr val="accent1"/>
            </a:solidFill>
            <a:ln w="6350" cap="flat">
              <a:solidFill>
                <a:schemeClr val="accent1"/>
              </a:solid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xmlns="" id="{EF8CDE37-28DD-401A-A312-1125223C630C}"/>
                </a:ext>
              </a:extLst>
            </p:cNvPr>
            <p:cNvSpPr/>
            <p:nvPr/>
          </p:nvSpPr>
          <p:spPr>
            <a:xfrm>
              <a:off x="5681361" y="2935699"/>
              <a:ext cx="1596257" cy="1592566"/>
            </a:xfrm>
            <a:custGeom>
              <a:avLst/>
              <a:gdLst>
                <a:gd name="connsiteX0" fmla="*/ 1846898 w 1926907"/>
                <a:gd name="connsiteY0" fmla="*/ 1389051 h 1922451"/>
                <a:gd name="connsiteX1" fmla="*/ 1834515 w 1926907"/>
                <a:gd name="connsiteY1" fmla="*/ 1365239 h 1922451"/>
                <a:gd name="connsiteX2" fmla="*/ 1819275 w 1926907"/>
                <a:gd name="connsiteY2" fmla="*/ 1354761 h 1922451"/>
                <a:gd name="connsiteX3" fmla="*/ 1810703 w 1926907"/>
                <a:gd name="connsiteY3" fmla="*/ 1323329 h 1922451"/>
                <a:gd name="connsiteX4" fmla="*/ 1797368 w 1926907"/>
                <a:gd name="connsiteY4" fmla="*/ 1282371 h 1922451"/>
                <a:gd name="connsiteX5" fmla="*/ 1764030 w 1926907"/>
                <a:gd name="connsiteY5" fmla="*/ 1258559 h 1922451"/>
                <a:gd name="connsiteX6" fmla="*/ 1741170 w 1926907"/>
                <a:gd name="connsiteY6" fmla="*/ 1228079 h 1922451"/>
                <a:gd name="connsiteX7" fmla="*/ 1734503 w 1926907"/>
                <a:gd name="connsiteY7" fmla="*/ 1211886 h 1922451"/>
                <a:gd name="connsiteX8" fmla="*/ 1720215 w 1926907"/>
                <a:gd name="connsiteY8" fmla="*/ 1173786 h 1922451"/>
                <a:gd name="connsiteX9" fmla="*/ 1721168 w 1926907"/>
                <a:gd name="connsiteY9" fmla="*/ 1146164 h 1922451"/>
                <a:gd name="connsiteX10" fmla="*/ 1729740 w 1926907"/>
                <a:gd name="connsiteY10" fmla="*/ 1123304 h 1922451"/>
                <a:gd name="connsiteX11" fmla="*/ 1712595 w 1926907"/>
                <a:gd name="connsiteY11" fmla="*/ 1088061 h 1922451"/>
                <a:gd name="connsiteX12" fmla="*/ 1705928 w 1926907"/>
                <a:gd name="connsiteY12" fmla="*/ 1048056 h 1922451"/>
                <a:gd name="connsiteX13" fmla="*/ 1711643 w 1926907"/>
                <a:gd name="connsiteY13" fmla="*/ 1008051 h 1922451"/>
                <a:gd name="connsiteX14" fmla="*/ 1719263 w 1926907"/>
                <a:gd name="connsiteY14" fmla="*/ 986144 h 1922451"/>
                <a:gd name="connsiteX15" fmla="*/ 1717358 w 1926907"/>
                <a:gd name="connsiteY15" fmla="*/ 970904 h 1922451"/>
                <a:gd name="connsiteX16" fmla="*/ 1702118 w 1926907"/>
                <a:gd name="connsiteY16" fmla="*/ 986144 h 1922451"/>
                <a:gd name="connsiteX17" fmla="*/ 1707833 w 1926907"/>
                <a:gd name="connsiteY17" fmla="*/ 947091 h 1922451"/>
                <a:gd name="connsiteX18" fmla="*/ 1712595 w 1926907"/>
                <a:gd name="connsiteY18" fmla="*/ 918516 h 1922451"/>
                <a:gd name="connsiteX19" fmla="*/ 1718310 w 1926907"/>
                <a:gd name="connsiteY19" fmla="*/ 888036 h 1922451"/>
                <a:gd name="connsiteX20" fmla="*/ 1707833 w 1926907"/>
                <a:gd name="connsiteY20" fmla="*/ 847079 h 1922451"/>
                <a:gd name="connsiteX21" fmla="*/ 1699260 w 1926907"/>
                <a:gd name="connsiteY21" fmla="*/ 827076 h 1922451"/>
                <a:gd name="connsiteX22" fmla="*/ 1701165 w 1926907"/>
                <a:gd name="connsiteY22" fmla="*/ 822314 h 1922451"/>
                <a:gd name="connsiteX23" fmla="*/ 1690688 w 1926907"/>
                <a:gd name="connsiteY23" fmla="*/ 820409 h 1922451"/>
                <a:gd name="connsiteX24" fmla="*/ 1684020 w 1926907"/>
                <a:gd name="connsiteY24" fmla="*/ 800406 h 1922451"/>
                <a:gd name="connsiteX25" fmla="*/ 1683068 w 1926907"/>
                <a:gd name="connsiteY25" fmla="*/ 799454 h 1922451"/>
                <a:gd name="connsiteX26" fmla="*/ 1693545 w 1926907"/>
                <a:gd name="connsiteY26" fmla="*/ 779451 h 1922451"/>
                <a:gd name="connsiteX27" fmla="*/ 1690688 w 1926907"/>
                <a:gd name="connsiteY27" fmla="*/ 776594 h 1922451"/>
                <a:gd name="connsiteX28" fmla="*/ 1688783 w 1926907"/>
                <a:gd name="connsiteY28" fmla="*/ 766116 h 1922451"/>
                <a:gd name="connsiteX29" fmla="*/ 1690688 w 1926907"/>
                <a:gd name="connsiteY29" fmla="*/ 750876 h 1922451"/>
                <a:gd name="connsiteX30" fmla="*/ 1693545 w 1926907"/>
                <a:gd name="connsiteY30" fmla="*/ 746114 h 1922451"/>
                <a:gd name="connsiteX31" fmla="*/ 1706880 w 1926907"/>
                <a:gd name="connsiteY31" fmla="*/ 718491 h 1922451"/>
                <a:gd name="connsiteX32" fmla="*/ 1703070 w 1926907"/>
                <a:gd name="connsiteY32" fmla="*/ 711824 h 1922451"/>
                <a:gd name="connsiteX33" fmla="*/ 1706880 w 1926907"/>
                <a:gd name="connsiteY33" fmla="*/ 709919 h 1922451"/>
                <a:gd name="connsiteX34" fmla="*/ 1706880 w 1926907"/>
                <a:gd name="connsiteY34" fmla="*/ 709919 h 1922451"/>
                <a:gd name="connsiteX35" fmla="*/ 1721168 w 1926907"/>
                <a:gd name="connsiteY35" fmla="*/ 719444 h 1922451"/>
                <a:gd name="connsiteX36" fmla="*/ 1758315 w 1926907"/>
                <a:gd name="connsiteY36" fmla="*/ 688011 h 1922451"/>
                <a:gd name="connsiteX37" fmla="*/ 1761173 w 1926907"/>
                <a:gd name="connsiteY37" fmla="*/ 686106 h 1922451"/>
                <a:gd name="connsiteX38" fmla="*/ 1758315 w 1926907"/>
                <a:gd name="connsiteY38" fmla="*/ 680391 h 1922451"/>
                <a:gd name="connsiteX39" fmla="*/ 1761173 w 1926907"/>
                <a:gd name="connsiteY39" fmla="*/ 632766 h 1922451"/>
                <a:gd name="connsiteX40" fmla="*/ 1764030 w 1926907"/>
                <a:gd name="connsiteY40" fmla="*/ 598476 h 1922451"/>
                <a:gd name="connsiteX41" fmla="*/ 1743075 w 1926907"/>
                <a:gd name="connsiteY41" fmla="*/ 611811 h 1922451"/>
                <a:gd name="connsiteX42" fmla="*/ 1737360 w 1926907"/>
                <a:gd name="connsiteY42" fmla="*/ 614669 h 1922451"/>
                <a:gd name="connsiteX43" fmla="*/ 1734503 w 1926907"/>
                <a:gd name="connsiteY43" fmla="*/ 602286 h 1922451"/>
                <a:gd name="connsiteX44" fmla="*/ 1742123 w 1926907"/>
                <a:gd name="connsiteY44" fmla="*/ 582284 h 1922451"/>
                <a:gd name="connsiteX45" fmla="*/ 1767840 w 1926907"/>
                <a:gd name="connsiteY45" fmla="*/ 558471 h 1922451"/>
                <a:gd name="connsiteX46" fmla="*/ 1768793 w 1926907"/>
                <a:gd name="connsiteY46" fmla="*/ 557519 h 1922451"/>
                <a:gd name="connsiteX47" fmla="*/ 1780223 w 1926907"/>
                <a:gd name="connsiteY47" fmla="*/ 527039 h 1922451"/>
                <a:gd name="connsiteX48" fmla="*/ 1793558 w 1926907"/>
                <a:gd name="connsiteY48" fmla="*/ 475604 h 1922451"/>
                <a:gd name="connsiteX49" fmla="*/ 1821180 w 1926907"/>
                <a:gd name="connsiteY49" fmla="*/ 434646 h 1922451"/>
                <a:gd name="connsiteX50" fmla="*/ 1845945 w 1926907"/>
                <a:gd name="connsiteY50" fmla="*/ 419406 h 1922451"/>
                <a:gd name="connsiteX51" fmla="*/ 1844993 w 1926907"/>
                <a:gd name="connsiteY51" fmla="*/ 419406 h 1922451"/>
                <a:gd name="connsiteX52" fmla="*/ 1846898 w 1926907"/>
                <a:gd name="connsiteY52" fmla="*/ 399404 h 1922451"/>
                <a:gd name="connsiteX53" fmla="*/ 1872615 w 1926907"/>
                <a:gd name="connsiteY53" fmla="*/ 370829 h 1922451"/>
                <a:gd name="connsiteX54" fmla="*/ 1904048 w 1926907"/>
                <a:gd name="connsiteY54" fmla="*/ 343206 h 1922451"/>
                <a:gd name="connsiteX55" fmla="*/ 1926908 w 1926907"/>
                <a:gd name="connsiteY55" fmla="*/ 323204 h 1922451"/>
                <a:gd name="connsiteX56" fmla="*/ 1920240 w 1926907"/>
                <a:gd name="connsiteY56" fmla="*/ 315584 h 1922451"/>
                <a:gd name="connsiteX57" fmla="*/ 1902143 w 1926907"/>
                <a:gd name="connsiteY57" fmla="*/ 302249 h 1922451"/>
                <a:gd name="connsiteX58" fmla="*/ 1879283 w 1926907"/>
                <a:gd name="connsiteY58" fmla="*/ 295581 h 1922451"/>
                <a:gd name="connsiteX59" fmla="*/ 1883093 w 1926907"/>
                <a:gd name="connsiteY59" fmla="*/ 258434 h 1922451"/>
                <a:gd name="connsiteX60" fmla="*/ 1879283 w 1926907"/>
                <a:gd name="connsiteY60" fmla="*/ 216524 h 1922451"/>
                <a:gd name="connsiteX61" fmla="*/ 1884045 w 1926907"/>
                <a:gd name="connsiteY61" fmla="*/ 186996 h 1922451"/>
                <a:gd name="connsiteX62" fmla="*/ 1883093 w 1926907"/>
                <a:gd name="connsiteY62" fmla="*/ 182234 h 1922451"/>
                <a:gd name="connsiteX63" fmla="*/ 1867853 w 1926907"/>
                <a:gd name="connsiteY63" fmla="*/ 171756 h 1922451"/>
                <a:gd name="connsiteX64" fmla="*/ 1844993 w 1926907"/>
                <a:gd name="connsiteY64" fmla="*/ 146991 h 1922451"/>
                <a:gd name="connsiteX65" fmla="*/ 1795463 w 1926907"/>
                <a:gd name="connsiteY65" fmla="*/ 111749 h 1922451"/>
                <a:gd name="connsiteX66" fmla="*/ 1775460 w 1926907"/>
                <a:gd name="connsiteY66" fmla="*/ 93651 h 1922451"/>
                <a:gd name="connsiteX67" fmla="*/ 1745933 w 1926907"/>
                <a:gd name="connsiteY67" fmla="*/ 66981 h 1922451"/>
                <a:gd name="connsiteX68" fmla="*/ 1714500 w 1926907"/>
                <a:gd name="connsiteY68" fmla="*/ 98414 h 1922451"/>
                <a:gd name="connsiteX69" fmla="*/ 1671638 w 1926907"/>
                <a:gd name="connsiteY69" fmla="*/ 80316 h 1922451"/>
                <a:gd name="connsiteX70" fmla="*/ 1637348 w 1926907"/>
                <a:gd name="connsiteY70" fmla="*/ 106986 h 1922451"/>
                <a:gd name="connsiteX71" fmla="*/ 1608773 w 1926907"/>
                <a:gd name="connsiteY71" fmla="*/ 93651 h 1922451"/>
                <a:gd name="connsiteX72" fmla="*/ 1592580 w 1926907"/>
                <a:gd name="connsiteY72" fmla="*/ 79364 h 1922451"/>
                <a:gd name="connsiteX73" fmla="*/ 1568768 w 1926907"/>
                <a:gd name="connsiteY73" fmla="*/ 56504 h 1922451"/>
                <a:gd name="connsiteX74" fmla="*/ 1540193 w 1926907"/>
                <a:gd name="connsiteY74" fmla="*/ 33644 h 1922451"/>
                <a:gd name="connsiteX75" fmla="*/ 1538288 w 1926907"/>
                <a:gd name="connsiteY75" fmla="*/ 30786 h 1922451"/>
                <a:gd name="connsiteX76" fmla="*/ 1533525 w 1926907"/>
                <a:gd name="connsiteY76" fmla="*/ 26976 h 1922451"/>
                <a:gd name="connsiteX77" fmla="*/ 1480185 w 1926907"/>
                <a:gd name="connsiteY77" fmla="*/ 30786 h 1922451"/>
                <a:gd name="connsiteX78" fmla="*/ 1440180 w 1926907"/>
                <a:gd name="connsiteY78" fmla="*/ 29834 h 1922451"/>
                <a:gd name="connsiteX79" fmla="*/ 1402080 w 1926907"/>
                <a:gd name="connsiteY79" fmla="*/ 12689 h 1922451"/>
                <a:gd name="connsiteX80" fmla="*/ 1381125 w 1926907"/>
                <a:gd name="connsiteY80" fmla="*/ 16499 h 1922451"/>
                <a:gd name="connsiteX81" fmla="*/ 1365885 w 1926907"/>
                <a:gd name="connsiteY81" fmla="*/ 9831 h 1922451"/>
                <a:gd name="connsiteX82" fmla="*/ 1324928 w 1926907"/>
                <a:gd name="connsiteY82" fmla="*/ 18404 h 1922451"/>
                <a:gd name="connsiteX83" fmla="*/ 1294448 w 1926907"/>
                <a:gd name="connsiteY83" fmla="*/ 39359 h 1922451"/>
                <a:gd name="connsiteX84" fmla="*/ 1292543 w 1926907"/>
                <a:gd name="connsiteY84" fmla="*/ 40311 h 1922451"/>
                <a:gd name="connsiteX85" fmla="*/ 1253490 w 1926907"/>
                <a:gd name="connsiteY85" fmla="*/ 38406 h 1922451"/>
                <a:gd name="connsiteX86" fmla="*/ 1229678 w 1926907"/>
                <a:gd name="connsiteY86" fmla="*/ 35549 h 1922451"/>
                <a:gd name="connsiteX87" fmla="*/ 1212533 w 1926907"/>
                <a:gd name="connsiteY87" fmla="*/ 45074 h 1922451"/>
                <a:gd name="connsiteX88" fmla="*/ 1212533 w 1926907"/>
                <a:gd name="connsiteY88" fmla="*/ 45074 h 1922451"/>
                <a:gd name="connsiteX89" fmla="*/ 1176338 w 1926907"/>
                <a:gd name="connsiteY89" fmla="*/ 57456 h 1922451"/>
                <a:gd name="connsiteX90" fmla="*/ 1128713 w 1926907"/>
                <a:gd name="connsiteY90" fmla="*/ 80316 h 1922451"/>
                <a:gd name="connsiteX91" fmla="*/ 1096328 w 1926907"/>
                <a:gd name="connsiteY91" fmla="*/ 66029 h 1922451"/>
                <a:gd name="connsiteX92" fmla="*/ 1077278 w 1926907"/>
                <a:gd name="connsiteY92" fmla="*/ 66981 h 1922451"/>
                <a:gd name="connsiteX93" fmla="*/ 1051560 w 1926907"/>
                <a:gd name="connsiteY93" fmla="*/ 94604 h 1922451"/>
                <a:gd name="connsiteX94" fmla="*/ 1013460 w 1926907"/>
                <a:gd name="connsiteY94" fmla="*/ 126036 h 1922451"/>
                <a:gd name="connsiteX95" fmla="*/ 952500 w 1926907"/>
                <a:gd name="connsiteY95" fmla="*/ 112701 h 1922451"/>
                <a:gd name="connsiteX96" fmla="*/ 905828 w 1926907"/>
                <a:gd name="connsiteY96" fmla="*/ 109844 h 1922451"/>
                <a:gd name="connsiteX97" fmla="*/ 841058 w 1926907"/>
                <a:gd name="connsiteY97" fmla="*/ 94604 h 1922451"/>
                <a:gd name="connsiteX98" fmla="*/ 808673 w 1926907"/>
                <a:gd name="connsiteY98" fmla="*/ 56504 h 1922451"/>
                <a:gd name="connsiteX99" fmla="*/ 761048 w 1926907"/>
                <a:gd name="connsiteY99" fmla="*/ 26024 h 1922451"/>
                <a:gd name="connsiteX100" fmla="*/ 698183 w 1926907"/>
                <a:gd name="connsiteY100" fmla="*/ 46979 h 1922451"/>
                <a:gd name="connsiteX101" fmla="*/ 661035 w 1926907"/>
                <a:gd name="connsiteY101" fmla="*/ 102224 h 1922451"/>
                <a:gd name="connsiteX102" fmla="*/ 644843 w 1926907"/>
                <a:gd name="connsiteY102" fmla="*/ 116511 h 1922451"/>
                <a:gd name="connsiteX103" fmla="*/ 647700 w 1926907"/>
                <a:gd name="connsiteY103" fmla="*/ 173661 h 1922451"/>
                <a:gd name="connsiteX104" fmla="*/ 648653 w 1926907"/>
                <a:gd name="connsiteY104" fmla="*/ 191759 h 1922451"/>
                <a:gd name="connsiteX105" fmla="*/ 650558 w 1926907"/>
                <a:gd name="connsiteY105" fmla="*/ 194616 h 1922451"/>
                <a:gd name="connsiteX106" fmla="*/ 633413 w 1926907"/>
                <a:gd name="connsiteY106" fmla="*/ 254624 h 1922451"/>
                <a:gd name="connsiteX107" fmla="*/ 608648 w 1926907"/>
                <a:gd name="connsiteY107" fmla="*/ 304154 h 1922451"/>
                <a:gd name="connsiteX108" fmla="*/ 595313 w 1926907"/>
                <a:gd name="connsiteY108" fmla="*/ 368924 h 1922451"/>
                <a:gd name="connsiteX109" fmla="*/ 587693 w 1926907"/>
                <a:gd name="connsiteY109" fmla="*/ 413691 h 1922451"/>
                <a:gd name="connsiteX110" fmla="*/ 576263 w 1926907"/>
                <a:gd name="connsiteY110" fmla="*/ 455601 h 1922451"/>
                <a:gd name="connsiteX111" fmla="*/ 584835 w 1926907"/>
                <a:gd name="connsiteY111" fmla="*/ 505131 h 1922451"/>
                <a:gd name="connsiteX112" fmla="*/ 561975 w 1926907"/>
                <a:gd name="connsiteY112" fmla="*/ 554661 h 1922451"/>
                <a:gd name="connsiteX113" fmla="*/ 549593 w 1926907"/>
                <a:gd name="connsiteY113" fmla="*/ 618479 h 1922451"/>
                <a:gd name="connsiteX114" fmla="*/ 509588 w 1926907"/>
                <a:gd name="connsiteY114" fmla="*/ 654674 h 1922451"/>
                <a:gd name="connsiteX115" fmla="*/ 452438 w 1926907"/>
                <a:gd name="connsiteY115" fmla="*/ 711824 h 1922451"/>
                <a:gd name="connsiteX116" fmla="*/ 413385 w 1926907"/>
                <a:gd name="connsiteY116" fmla="*/ 760401 h 1922451"/>
                <a:gd name="connsiteX117" fmla="*/ 406718 w 1926907"/>
                <a:gd name="connsiteY117" fmla="*/ 804216 h 1922451"/>
                <a:gd name="connsiteX118" fmla="*/ 403860 w 1926907"/>
                <a:gd name="connsiteY118" fmla="*/ 850889 h 1922451"/>
                <a:gd name="connsiteX119" fmla="*/ 400050 w 1926907"/>
                <a:gd name="connsiteY119" fmla="*/ 900419 h 1922451"/>
                <a:gd name="connsiteX120" fmla="*/ 375285 w 1926907"/>
                <a:gd name="connsiteY120" fmla="*/ 946139 h 1922451"/>
                <a:gd name="connsiteX121" fmla="*/ 338138 w 1926907"/>
                <a:gd name="connsiteY121" fmla="*/ 961379 h 1922451"/>
                <a:gd name="connsiteX122" fmla="*/ 335280 w 1926907"/>
                <a:gd name="connsiteY122" fmla="*/ 966141 h 1922451"/>
                <a:gd name="connsiteX123" fmla="*/ 339090 w 1926907"/>
                <a:gd name="connsiteY123" fmla="*/ 976619 h 1922451"/>
                <a:gd name="connsiteX124" fmla="*/ 312420 w 1926907"/>
                <a:gd name="connsiteY124" fmla="*/ 986144 h 1922451"/>
                <a:gd name="connsiteX125" fmla="*/ 311468 w 1926907"/>
                <a:gd name="connsiteY125" fmla="*/ 985191 h 1922451"/>
                <a:gd name="connsiteX126" fmla="*/ 275273 w 1926907"/>
                <a:gd name="connsiteY126" fmla="*/ 1021386 h 1922451"/>
                <a:gd name="connsiteX127" fmla="*/ 232410 w 1926907"/>
                <a:gd name="connsiteY127" fmla="*/ 1041389 h 1922451"/>
                <a:gd name="connsiteX128" fmla="*/ 219075 w 1926907"/>
                <a:gd name="connsiteY128" fmla="*/ 1013766 h 1922451"/>
                <a:gd name="connsiteX129" fmla="*/ 223838 w 1926907"/>
                <a:gd name="connsiteY129" fmla="*/ 990906 h 1922451"/>
                <a:gd name="connsiteX130" fmla="*/ 188595 w 1926907"/>
                <a:gd name="connsiteY130" fmla="*/ 995669 h 1922451"/>
                <a:gd name="connsiteX131" fmla="*/ 162878 w 1926907"/>
                <a:gd name="connsiteY131" fmla="*/ 998526 h 1922451"/>
                <a:gd name="connsiteX132" fmla="*/ 142875 w 1926907"/>
                <a:gd name="connsiteY132" fmla="*/ 1032816 h 1922451"/>
                <a:gd name="connsiteX133" fmla="*/ 120015 w 1926907"/>
                <a:gd name="connsiteY133" fmla="*/ 1040436 h 1922451"/>
                <a:gd name="connsiteX134" fmla="*/ 95250 w 1926907"/>
                <a:gd name="connsiteY134" fmla="*/ 1016624 h 1922451"/>
                <a:gd name="connsiteX135" fmla="*/ 90488 w 1926907"/>
                <a:gd name="connsiteY135" fmla="*/ 1019481 h 1922451"/>
                <a:gd name="connsiteX136" fmla="*/ 52388 w 1926907"/>
                <a:gd name="connsiteY136" fmla="*/ 1046151 h 1922451"/>
                <a:gd name="connsiteX137" fmla="*/ 27623 w 1926907"/>
                <a:gd name="connsiteY137" fmla="*/ 1064249 h 1922451"/>
                <a:gd name="connsiteX138" fmla="*/ 34290 w 1926907"/>
                <a:gd name="connsiteY138" fmla="*/ 1109969 h 1922451"/>
                <a:gd name="connsiteX139" fmla="*/ 16193 w 1926907"/>
                <a:gd name="connsiteY139" fmla="*/ 1130924 h 1922451"/>
                <a:gd name="connsiteX140" fmla="*/ 0 w 1926907"/>
                <a:gd name="connsiteY140" fmla="*/ 1137591 h 1922451"/>
                <a:gd name="connsiteX141" fmla="*/ 0 w 1926907"/>
                <a:gd name="connsiteY141" fmla="*/ 1137591 h 1922451"/>
                <a:gd name="connsiteX142" fmla="*/ 15240 w 1926907"/>
                <a:gd name="connsiteY142" fmla="*/ 1150926 h 1922451"/>
                <a:gd name="connsiteX143" fmla="*/ 20955 w 1926907"/>
                <a:gd name="connsiteY143" fmla="*/ 1157594 h 1922451"/>
                <a:gd name="connsiteX144" fmla="*/ 27623 w 1926907"/>
                <a:gd name="connsiteY144" fmla="*/ 1156641 h 1922451"/>
                <a:gd name="connsiteX145" fmla="*/ 25717 w 1926907"/>
                <a:gd name="connsiteY145" fmla="*/ 1162356 h 1922451"/>
                <a:gd name="connsiteX146" fmla="*/ 36195 w 1926907"/>
                <a:gd name="connsiteY146" fmla="*/ 1157594 h 1922451"/>
                <a:gd name="connsiteX147" fmla="*/ 51435 w 1926907"/>
                <a:gd name="connsiteY147" fmla="*/ 1154736 h 1922451"/>
                <a:gd name="connsiteX148" fmla="*/ 55245 w 1926907"/>
                <a:gd name="connsiteY148" fmla="*/ 1146164 h 1922451"/>
                <a:gd name="connsiteX149" fmla="*/ 63818 w 1926907"/>
                <a:gd name="connsiteY149" fmla="*/ 1142354 h 1922451"/>
                <a:gd name="connsiteX150" fmla="*/ 74295 w 1926907"/>
                <a:gd name="connsiteY150" fmla="*/ 1141401 h 1922451"/>
                <a:gd name="connsiteX151" fmla="*/ 85725 w 1926907"/>
                <a:gd name="connsiteY151" fmla="*/ 1144259 h 1922451"/>
                <a:gd name="connsiteX152" fmla="*/ 97155 w 1926907"/>
                <a:gd name="connsiteY152" fmla="*/ 1145211 h 1922451"/>
                <a:gd name="connsiteX153" fmla="*/ 98108 w 1926907"/>
                <a:gd name="connsiteY153" fmla="*/ 1146164 h 1922451"/>
                <a:gd name="connsiteX154" fmla="*/ 100013 w 1926907"/>
                <a:gd name="connsiteY154" fmla="*/ 1146164 h 1922451"/>
                <a:gd name="connsiteX155" fmla="*/ 125730 w 1926907"/>
                <a:gd name="connsiteY155" fmla="*/ 1145211 h 1922451"/>
                <a:gd name="connsiteX156" fmla="*/ 174308 w 1926907"/>
                <a:gd name="connsiteY156" fmla="*/ 1143306 h 1922451"/>
                <a:gd name="connsiteX157" fmla="*/ 240030 w 1926907"/>
                <a:gd name="connsiteY157" fmla="*/ 1149021 h 1922451"/>
                <a:gd name="connsiteX158" fmla="*/ 296228 w 1926907"/>
                <a:gd name="connsiteY158" fmla="*/ 1145211 h 1922451"/>
                <a:gd name="connsiteX159" fmla="*/ 394335 w 1926907"/>
                <a:gd name="connsiteY159" fmla="*/ 1144259 h 1922451"/>
                <a:gd name="connsiteX160" fmla="*/ 444818 w 1926907"/>
                <a:gd name="connsiteY160" fmla="*/ 1164261 h 1922451"/>
                <a:gd name="connsiteX161" fmla="*/ 458153 w 1926907"/>
                <a:gd name="connsiteY161" fmla="*/ 1212839 h 1922451"/>
                <a:gd name="connsiteX162" fmla="*/ 480060 w 1926907"/>
                <a:gd name="connsiteY162" fmla="*/ 1266179 h 1922451"/>
                <a:gd name="connsiteX163" fmla="*/ 493395 w 1926907"/>
                <a:gd name="connsiteY163" fmla="*/ 1300469 h 1922451"/>
                <a:gd name="connsiteX164" fmla="*/ 501968 w 1926907"/>
                <a:gd name="connsiteY164" fmla="*/ 1313804 h 1922451"/>
                <a:gd name="connsiteX165" fmla="*/ 534353 w 1926907"/>
                <a:gd name="connsiteY165" fmla="*/ 1361429 h 1922451"/>
                <a:gd name="connsiteX166" fmla="*/ 580073 w 1926907"/>
                <a:gd name="connsiteY166" fmla="*/ 1369049 h 1922451"/>
                <a:gd name="connsiteX167" fmla="*/ 605790 w 1926907"/>
                <a:gd name="connsiteY167" fmla="*/ 1361429 h 1922451"/>
                <a:gd name="connsiteX168" fmla="*/ 651510 w 1926907"/>
                <a:gd name="connsiteY168" fmla="*/ 1353809 h 1922451"/>
                <a:gd name="connsiteX169" fmla="*/ 704850 w 1926907"/>
                <a:gd name="connsiteY169" fmla="*/ 1361429 h 1922451"/>
                <a:gd name="connsiteX170" fmla="*/ 725805 w 1926907"/>
                <a:gd name="connsiteY170" fmla="*/ 1330949 h 1922451"/>
                <a:gd name="connsiteX171" fmla="*/ 739140 w 1926907"/>
                <a:gd name="connsiteY171" fmla="*/ 1306184 h 1922451"/>
                <a:gd name="connsiteX172" fmla="*/ 741045 w 1926907"/>
                <a:gd name="connsiteY172" fmla="*/ 1260464 h 1922451"/>
                <a:gd name="connsiteX173" fmla="*/ 802958 w 1926907"/>
                <a:gd name="connsiteY173" fmla="*/ 1260464 h 1922451"/>
                <a:gd name="connsiteX174" fmla="*/ 834390 w 1926907"/>
                <a:gd name="connsiteY174" fmla="*/ 1251891 h 1922451"/>
                <a:gd name="connsiteX175" fmla="*/ 842010 w 1926907"/>
                <a:gd name="connsiteY175" fmla="*/ 1289039 h 1922451"/>
                <a:gd name="connsiteX176" fmla="*/ 942023 w 1926907"/>
                <a:gd name="connsiteY176" fmla="*/ 1289991 h 1922451"/>
                <a:gd name="connsiteX177" fmla="*/ 973455 w 1926907"/>
                <a:gd name="connsiteY177" fmla="*/ 1305231 h 1922451"/>
                <a:gd name="connsiteX178" fmla="*/ 962978 w 1926907"/>
                <a:gd name="connsiteY178" fmla="*/ 1354761 h 1922451"/>
                <a:gd name="connsiteX179" fmla="*/ 978218 w 1926907"/>
                <a:gd name="connsiteY179" fmla="*/ 1424294 h 1922451"/>
                <a:gd name="connsiteX180" fmla="*/ 966788 w 1926907"/>
                <a:gd name="connsiteY180" fmla="*/ 1497636 h 1922451"/>
                <a:gd name="connsiteX181" fmla="*/ 984885 w 1926907"/>
                <a:gd name="connsiteY181" fmla="*/ 1547166 h 1922451"/>
                <a:gd name="connsiteX182" fmla="*/ 1013460 w 1926907"/>
                <a:gd name="connsiteY182" fmla="*/ 1600506 h 1922451"/>
                <a:gd name="connsiteX183" fmla="*/ 1004888 w 1926907"/>
                <a:gd name="connsiteY183" fmla="*/ 1647179 h 1922451"/>
                <a:gd name="connsiteX184" fmla="*/ 1007745 w 1926907"/>
                <a:gd name="connsiteY184" fmla="*/ 1685279 h 1922451"/>
                <a:gd name="connsiteX185" fmla="*/ 1007745 w 1926907"/>
                <a:gd name="connsiteY185" fmla="*/ 1685279 h 1922451"/>
                <a:gd name="connsiteX186" fmla="*/ 1034415 w 1926907"/>
                <a:gd name="connsiteY186" fmla="*/ 1672896 h 1922451"/>
                <a:gd name="connsiteX187" fmla="*/ 1034415 w 1926907"/>
                <a:gd name="connsiteY187" fmla="*/ 1672896 h 1922451"/>
                <a:gd name="connsiteX188" fmla="*/ 1068705 w 1926907"/>
                <a:gd name="connsiteY188" fmla="*/ 1673849 h 1922451"/>
                <a:gd name="connsiteX189" fmla="*/ 1126808 w 1926907"/>
                <a:gd name="connsiteY189" fmla="*/ 1663371 h 1922451"/>
                <a:gd name="connsiteX190" fmla="*/ 1180148 w 1926907"/>
                <a:gd name="connsiteY190" fmla="*/ 1654799 h 1922451"/>
                <a:gd name="connsiteX191" fmla="*/ 1183005 w 1926907"/>
                <a:gd name="connsiteY191" fmla="*/ 1655751 h 1922451"/>
                <a:gd name="connsiteX192" fmla="*/ 1197293 w 1926907"/>
                <a:gd name="connsiteY192" fmla="*/ 1670991 h 1922451"/>
                <a:gd name="connsiteX193" fmla="*/ 1212533 w 1926907"/>
                <a:gd name="connsiteY193" fmla="*/ 1705281 h 1922451"/>
                <a:gd name="connsiteX194" fmla="*/ 1244918 w 1926907"/>
                <a:gd name="connsiteY194" fmla="*/ 1707186 h 1922451"/>
                <a:gd name="connsiteX195" fmla="*/ 1314450 w 1926907"/>
                <a:gd name="connsiteY195" fmla="*/ 1688136 h 1922451"/>
                <a:gd name="connsiteX196" fmla="*/ 1317308 w 1926907"/>
                <a:gd name="connsiteY196" fmla="*/ 1733856 h 1922451"/>
                <a:gd name="connsiteX197" fmla="*/ 1340168 w 1926907"/>
                <a:gd name="connsiteY197" fmla="*/ 1742429 h 1922451"/>
                <a:gd name="connsiteX198" fmla="*/ 1380173 w 1926907"/>
                <a:gd name="connsiteY198" fmla="*/ 1760526 h 1922451"/>
                <a:gd name="connsiteX199" fmla="*/ 1437323 w 1926907"/>
                <a:gd name="connsiteY199" fmla="*/ 1769099 h 1922451"/>
                <a:gd name="connsiteX200" fmla="*/ 1481138 w 1926907"/>
                <a:gd name="connsiteY200" fmla="*/ 1746239 h 1922451"/>
                <a:gd name="connsiteX201" fmla="*/ 1501140 w 1926907"/>
                <a:gd name="connsiteY201" fmla="*/ 1733856 h 1922451"/>
                <a:gd name="connsiteX202" fmla="*/ 1524953 w 1926907"/>
                <a:gd name="connsiteY202" fmla="*/ 1768146 h 1922451"/>
                <a:gd name="connsiteX203" fmla="*/ 1564005 w 1926907"/>
                <a:gd name="connsiteY203" fmla="*/ 1799579 h 1922451"/>
                <a:gd name="connsiteX204" fmla="*/ 1608773 w 1926907"/>
                <a:gd name="connsiteY204" fmla="*/ 1818629 h 1922451"/>
                <a:gd name="connsiteX205" fmla="*/ 1630680 w 1926907"/>
                <a:gd name="connsiteY205" fmla="*/ 1862444 h 1922451"/>
                <a:gd name="connsiteX206" fmla="*/ 1656398 w 1926907"/>
                <a:gd name="connsiteY206" fmla="*/ 1881494 h 1922451"/>
                <a:gd name="connsiteX207" fmla="*/ 1683068 w 1926907"/>
                <a:gd name="connsiteY207" fmla="*/ 1914831 h 1922451"/>
                <a:gd name="connsiteX208" fmla="*/ 1736408 w 1926907"/>
                <a:gd name="connsiteY208" fmla="*/ 1903401 h 1922451"/>
                <a:gd name="connsiteX209" fmla="*/ 1744980 w 1926907"/>
                <a:gd name="connsiteY209" fmla="*/ 1922451 h 1922451"/>
                <a:gd name="connsiteX210" fmla="*/ 1750695 w 1926907"/>
                <a:gd name="connsiteY210" fmla="*/ 1863396 h 1922451"/>
                <a:gd name="connsiteX211" fmla="*/ 1752600 w 1926907"/>
                <a:gd name="connsiteY211" fmla="*/ 1791006 h 1922451"/>
                <a:gd name="connsiteX212" fmla="*/ 1722120 w 1926907"/>
                <a:gd name="connsiteY212" fmla="*/ 1797674 h 1922451"/>
                <a:gd name="connsiteX213" fmla="*/ 1717358 w 1926907"/>
                <a:gd name="connsiteY213" fmla="*/ 1819581 h 1922451"/>
                <a:gd name="connsiteX214" fmla="*/ 1670685 w 1926907"/>
                <a:gd name="connsiteY214" fmla="*/ 1798626 h 1922451"/>
                <a:gd name="connsiteX215" fmla="*/ 1630680 w 1926907"/>
                <a:gd name="connsiteY215" fmla="*/ 1760526 h 1922451"/>
                <a:gd name="connsiteX216" fmla="*/ 1619250 w 1926907"/>
                <a:gd name="connsiteY216" fmla="*/ 1708139 h 1922451"/>
                <a:gd name="connsiteX217" fmla="*/ 1637348 w 1926907"/>
                <a:gd name="connsiteY217" fmla="*/ 1649084 h 1922451"/>
                <a:gd name="connsiteX218" fmla="*/ 1644015 w 1926907"/>
                <a:gd name="connsiteY218" fmla="*/ 1607174 h 1922451"/>
                <a:gd name="connsiteX219" fmla="*/ 1650683 w 1926907"/>
                <a:gd name="connsiteY219" fmla="*/ 1546214 h 1922451"/>
                <a:gd name="connsiteX220" fmla="*/ 1634490 w 1926907"/>
                <a:gd name="connsiteY220" fmla="*/ 1505256 h 1922451"/>
                <a:gd name="connsiteX221" fmla="*/ 1637348 w 1926907"/>
                <a:gd name="connsiteY221" fmla="*/ 1515734 h 1922451"/>
                <a:gd name="connsiteX222" fmla="*/ 1616393 w 1926907"/>
                <a:gd name="connsiteY222" fmla="*/ 1519544 h 1922451"/>
                <a:gd name="connsiteX223" fmla="*/ 1619250 w 1926907"/>
                <a:gd name="connsiteY223" fmla="*/ 1485254 h 1922451"/>
                <a:gd name="connsiteX224" fmla="*/ 1644015 w 1926907"/>
                <a:gd name="connsiteY224" fmla="*/ 1450964 h 1922451"/>
                <a:gd name="connsiteX225" fmla="*/ 1677353 w 1926907"/>
                <a:gd name="connsiteY225" fmla="*/ 1414769 h 1922451"/>
                <a:gd name="connsiteX226" fmla="*/ 1676400 w 1926907"/>
                <a:gd name="connsiteY226" fmla="*/ 1412864 h 1922451"/>
                <a:gd name="connsiteX227" fmla="*/ 1812608 w 1926907"/>
                <a:gd name="connsiteY227" fmla="*/ 1392861 h 1922451"/>
                <a:gd name="connsiteX228" fmla="*/ 1846898 w 1926907"/>
                <a:gd name="connsiteY228" fmla="*/ 1389051 h 1922451"/>
                <a:gd name="connsiteX229" fmla="*/ 1494473 w 1926907"/>
                <a:gd name="connsiteY229" fmla="*/ 1658609 h 1922451"/>
                <a:gd name="connsiteX230" fmla="*/ 1481138 w 1926907"/>
                <a:gd name="connsiteY230" fmla="*/ 1670991 h 1922451"/>
                <a:gd name="connsiteX231" fmla="*/ 1477328 w 1926907"/>
                <a:gd name="connsiteY231" fmla="*/ 1660514 h 1922451"/>
                <a:gd name="connsiteX232" fmla="*/ 1486853 w 1926907"/>
                <a:gd name="connsiteY232" fmla="*/ 1654799 h 1922451"/>
                <a:gd name="connsiteX233" fmla="*/ 1481138 w 1926907"/>
                <a:gd name="connsiteY233" fmla="*/ 1647179 h 1922451"/>
                <a:gd name="connsiteX234" fmla="*/ 1481138 w 1926907"/>
                <a:gd name="connsiteY234" fmla="*/ 1647179 h 1922451"/>
                <a:gd name="connsiteX235" fmla="*/ 1501140 w 1926907"/>
                <a:gd name="connsiteY235" fmla="*/ 1647179 h 1922451"/>
                <a:gd name="connsiteX236" fmla="*/ 1494473 w 1926907"/>
                <a:gd name="connsiteY236" fmla="*/ 1658609 h 1922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926907" h="1922451">
                  <a:moveTo>
                    <a:pt x="1846898" y="1389051"/>
                  </a:moveTo>
                  <a:cubicBezTo>
                    <a:pt x="1847850" y="1379526"/>
                    <a:pt x="1840230" y="1370954"/>
                    <a:pt x="1834515" y="1365239"/>
                  </a:cubicBezTo>
                  <a:cubicBezTo>
                    <a:pt x="1830705" y="1362381"/>
                    <a:pt x="1826895" y="1353809"/>
                    <a:pt x="1819275" y="1354761"/>
                  </a:cubicBezTo>
                  <a:cubicBezTo>
                    <a:pt x="1817370" y="1343331"/>
                    <a:pt x="1811655" y="1336664"/>
                    <a:pt x="1810703" y="1323329"/>
                  </a:cubicBezTo>
                  <a:cubicBezTo>
                    <a:pt x="1813560" y="1309041"/>
                    <a:pt x="1807845" y="1292849"/>
                    <a:pt x="1797368" y="1282371"/>
                  </a:cubicBezTo>
                  <a:cubicBezTo>
                    <a:pt x="1787843" y="1269989"/>
                    <a:pt x="1767840" y="1275704"/>
                    <a:pt x="1764030" y="1258559"/>
                  </a:cubicBezTo>
                  <a:cubicBezTo>
                    <a:pt x="1757363" y="1247129"/>
                    <a:pt x="1744980" y="1241414"/>
                    <a:pt x="1741170" y="1228079"/>
                  </a:cubicBezTo>
                  <a:cubicBezTo>
                    <a:pt x="1740218" y="1220459"/>
                    <a:pt x="1744028" y="1212839"/>
                    <a:pt x="1734503" y="1211886"/>
                  </a:cubicBezTo>
                  <a:cubicBezTo>
                    <a:pt x="1728788" y="1197599"/>
                    <a:pt x="1726883" y="1186169"/>
                    <a:pt x="1720215" y="1173786"/>
                  </a:cubicBezTo>
                  <a:cubicBezTo>
                    <a:pt x="1707833" y="1169024"/>
                    <a:pt x="1708785" y="1149974"/>
                    <a:pt x="1721168" y="1146164"/>
                  </a:cubicBezTo>
                  <a:cubicBezTo>
                    <a:pt x="1733550" y="1141401"/>
                    <a:pt x="1735455" y="1121399"/>
                    <a:pt x="1729740" y="1123304"/>
                  </a:cubicBezTo>
                  <a:cubicBezTo>
                    <a:pt x="1731645" y="1114731"/>
                    <a:pt x="1716405" y="1099491"/>
                    <a:pt x="1712595" y="1088061"/>
                  </a:cubicBezTo>
                  <a:cubicBezTo>
                    <a:pt x="1704975" y="1073774"/>
                    <a:pt x="1704975" y="1062344"/>
                    <a:pt x="1705928" y="1048056"/>
                  </a:cubicBezTo>
                  <a:cubicBezTo>
                    <a:pt x="1704975" y="1033769"/>
                    <a:pt x="1706880" y="1020434"/>
                    <a:pt x="1711643" y="1008051"/>
                  </a:cubicBezTo>
                  <a:cubicBezTo>
                    <a:pt x="1721168" y="1011861"/>
                    <a:pt x="1714500" y="992811"/>
                    <a:pt x="1719263" y="986144"/>
                  </a:cubicBezTo>
                  <a:cubicBezTo>
                    <a:pt x="1720215" y="983286"/>
                    <a:pt x="1718310" y="975666"/>
                    <a:pt x="1717358" y="970904"/>
                  </a:cubicBezTo>
                  <a:cubicBezTo>
                    <a:pt x="1714500" y="982334"/>
                    <a:pt x="1711643" y="999479"/>
                    <a:pt x="1702118" y="986144"/>
                  </a:cubicBezTo>
                  <a:cubicBezTo>
                    <a:pt x="1713548" y="974714"/>
                    <a:pt x="1704023" y="961379"/>
                    <a:pt x="1707833" y="947091"/>
                  </a:cubicBezTo>
                  <a:cubicBezTo>
                    <a:pt x="1709738" y="936614"/>
                    <a:pt x="1708785" y="928994"/>
                    <a:pt x="1712595" y="918516"/>
                  </a:cubicBezTo>
                  <a:cubicBezTo>
                    <a:pt x="1712595" y="908991"/>
                    <a:pt x="1707833" y="889941"/>
                    <a:pt x="1718310" y="888036"/>
                  </a:cubicBezTo>
                  <a:cubicBezTo>
                    <a:pt x="1716405" y="872796"/>
                    <a:pt x="1724978" y="855651"/>
                    <a:pt x="1707833" y="847079"/>
                  </a:cubicBezTo>
                  <a:cubicBezTo>
                    <a:pt x="1705928" y="839459"/>
                    <a:pt x="1692593" y="833744"/>
                    <a:pt x="1699260" y="827076"/>
                  </a:cubicBezTo>
                  <a:lnTo>
                    <a:pt x="1701165" y="822314"/>
                  </a:lnTo>
                  <a:cubicBezTo>
                    <a:pt x="1699260" y="825171"/>
                    <a:pt x="1696403" y="825171"/>
                    <a:pt x="1690688" y="820409"/>
                  </a:cubicBezTo>
                  <a:cubicBezTo>
                    <a:pt x="1685925" y="815646"/>
                    <a:pt x="1683068" y="808026"/>
                    <a:pt x="1684020" y="800406"/>
                  </a:cubicBezTo>
                  <a:cubicBezTo>
                    <a:pt x="1684020" y="800406"/>
                    <a:pt x="1683068" y="800406"/>
                    <a:pt x="1683068" y="799454"/>
                  </a:cubicBezTo>
                  <a:cubicBezTo>
                    <a:pt x="1674495" y="788024"/>
                    <a:pt x="1704023" y="781356"/>
                    <a:pt x="1693545" y="779451"/>
                  </a:cubicBezTo>
                  <a:cubicBezTo>
                    <a:pt x="1684020" y="787071"/>
                    <a:pt x="1690688" y="778499"/>
                    <a:pt x="1690688" y="776594"/>
                  </a:cubicBezTo>
                  <a:cubicBezTo>
                    <a:pt x="1681163" y="782309"/>
                    <a:pt x="1682115" y="768974"/>
                    <a:pt x="1688783" y="766116"/>
                  </a:cubicBezTo>
                  <a:cubicBezTo>
                    <a:pt x="1680210" y="768021"/>
                    <a:pt x="1706880" y="750876"/>
                    <a:pt x="1690688" y="750876"/>
                  </a:cubicBezTo>
                  <a:cubicBezTo>
                    <a:pt x="1685925" y="762306"/>
                    <a:pt x="1692593" y="743256"/>
                    <a:pt x="1693545" y="746114"/>
                  </a:cubicBezTo>
                  <a:cubicBezTo>
                    <a:pt x="1700213" y="735636"/>
                    <a:pt x="1698308" y="728016"/>
                    <a:pt x="1706880" y="718491"/>
                  </a:cubicBezTo>
                  <a:cubicBezTo>
                    <a:pt x="1714500" y="705156"/>
                    <a:pt x="1694498" y="728969"/>
                    <a:pt x="1703070" y="711824"/>
                  </a:cubicBezTo>
                  <a:cubicBezTo>
                    <a:pt x="1704023" y="710871"/>
                    <a:pt x="1704975" y="709919"/>
                    <a:pt x="1706880" y="709919"/>
                  </a:cubicBezTo>
                  <a:lnTo>
                    <a:pt x="1706880" y="709919"/>
                  </a:lnTo>
                  <a:cubicBezTo>
                    <a:pt x="1711643" y="709919"/>
                    <a:pt x="1716405" y="717539"/>
                    <a:pt x="1721168" y="719444"/>
                  </a:cubicBezTo>
                  <a:cubicBezTo>
                    <a:pt x="1730693" y="706109"/>
                    <a:pt x="1744028" y="696584"/>
                    <a:pt x="1758315" y="688011"/>
                  </a:cubicBezTo>
                  <a:lnTo>
                    <a:pt x="1761173" y="686106"/>
                  </a:lnTo>
                  <a:cubicBezTo>
                    <a:pt x="1759268" y="685154"/>
                    <a:pt x="1758315" y="683249"/>
                    <a:pt x="1758315" y="680391"/>
                  </a:cubicBezTo>
                  <a:cubicBezTo>
                    <a:pt x="1757363" y="664199"/>
                    <a:pt x="1751648" y="646101"/>
                    <a:pt x="1761173" y="632766"/>
                  </a:cubicBezTo>
                  <a:cubicBezTo>
                    <a:pt x="1761173" y="621336"/>
                    <a:pt x="1763078" y="609906"/>
                    <a:pt x="1764030" y="598476"/>
                  </a:cubicBezTo>
                  <a:cubicBezTo>
                    <a:pt x="1759268" y="607049"/>
                    <a:pt x="1749743" y="613716"/>
                    <a:pt x="1743075" y="611811"/>
                  </a:cubicBezTo>
                  <a:cubicBezTo>
                    <a:pt x="1743075" y="615621"/>
                    <a:pt x="1733550" y="622289"/>
                    <a:pt x="1737360" y="614669"/>
                  </a:cubicBezTo>
                  <a:cubicBezTo>
                    <a:pt x="1740218" y="606096"/>
                    <a:pt x="1723073" y="609906"/>
                    <a:pt x="1734503" y="602286"/>
                  </a:cubicBezTo>
                  <a:cubicBezTo>
                    <a:pt x="1731645" y="597524"/>
                    <a:pt x="1741170" y="580379"/>
                    <a:pt x="1742123" y="582284"/>
                  </a:cubicBezTo>
                  <a:cubicBezTo>
                    <a:pt x="1744028" y="567996"/>
                    <a:pt x="1755458" y="561329"/>
                    <a:pt x="1767840" y="558471"/>
                  </a:cubicBezTo>
                  <a:cubicBezTo>
                    <a:pt x="1767840" y="557519"/>
                    <a:pt x="1768793" y="557519"/>
                    <a:pt x="1768793" y="557519"/>
                  </a:cubicBezTo>
                  <a:cubicBezTo>
                    <a:pt x="1769745" y="546089"/>
                    <a:pt x="1770698" y="533706"/>
                    <a:pt x="1780223" y="527039"/>
                  </a:cubicBezTo>
                  <a:cubicBezTo>
                    <a:pt x="1782128" y="507989"/>
                    <a:pt x="1799273" y="496559"/>
                    <a:pt x="1793558" y="475604"/>
                  </a:cubicBezTo>
                  <a:cubicBezTo>
                    <a:pt x="1786890" y="451791"/>
                    <a:pt x="1826895" y="459411"/>
                    <a:pt x="1821180" y="434646"/>
                  </a:cubicBezTo>
                  <a:cubicBezTo>
                    <a:pt x="1825943" y="426074"/>
                    <a:pt x="1837373" y="424169"/>
                    <a:pt x="1845945" y="419406"/>
                  </a:cubicBezTo>
                  <a:cubicBezTo>
                    <a:pt x="1845945" y="419406"/>
                    <a:pt x="1844993" y="419406"/>
                    <a:pt x="1844993" y="419406"/>
                  </a:cubicBezTo>
                  <a:cubicBezTo>
                    <a:pt x="1832610" y="420359"/>
                    <a:pt x="1842135" y="406071"/>
                    <a:pt x="1846898" y="399404"/>
                  </a:cubicBezTo>
                  <a:cubicBezTo>
                    <a:pt x="1850708" y="387021"/>
                    <a:pt x="1864043" y="380354"/>
                    <a:pt x="1872615" y="370829"/>
                  </a:cubicBezTo>
                  <a:cubicBezTo>
                    <a:pt x="1881188" y="360351"/>
                    <a:pt x="1892618" y="350826"/>
                    <a:pt x="1904048" y="343206"/>
                  </a:cubicBezTo>
                  <a:cubicBezTo>
                    <a:pt x="1912620" y="338444"/>
                    <a:pt x="1921193" y="330824"/>
                    <a:pt x="1926908" y="323204"/>
                  </a:cubicBezTo>
                  <a:cubicBezTo>
                    <a:pt x="1925955" y="320346"/>
                    <a:pt x="1924050" y="317489"/>
                    <a:pt x="1920240" y="315584"/>
                  </a:cubicBezTo>
                  <a:cubicBezTo>
                    <a:pt x="1919288" y="304154"/>
                    <a:pt x="1903095" y="316536"/>
                    <a:pt x="1902143" y="302249"/>
                  </a:cubicBezTo>
                  <a:cubicBezTo>
                    <a:pt x="1894523" y="292724"/>
                    <a:pt x="1883093" y="313679"/>
                    <a:pt x="1879283" y="295581"/>
                  </a:cubicBezTo>
                  <a:cubicBezTo>
                    <a:pt x="1863090" y="291771"/>
                    <a:pt x="1879283" y="268911"/>
                    <a:pt x="1883093" y="258434"/>
                  </a:cubicBezTo>
                  <a:cubicBezTo>
                    <a:pt x="1894523" y="242241"/>
                    <a:pt x="1864995" y="233669"/>
                    <a:pt x="1879283" y="216524"/>
                  </a:cubicBezTo>
                  <a:cubicBezTo>
                    <a:pt x="1881188" y="208904"/>
                    <a:pt x="1903095" y="183186"/>
                    <a:pt x="1884045" y="186996"/>
                  </a:cubicBezTo>
                  <a:lnTo>
                    <a:pt x="1883093" y="182234"/>
                  </a:lnTo>
                  <a:cubicBezTo>
                    <a:pt x="1880235" y="178424"/>
                    <a:pt x="1876425" y="163184"/>
                    <a:pt x="1867853" y="171756"/>
                  </a:cubicBezTo>
                  <a:cubicBezTo>
                    <a:pt x="1844993" y="185091"/>
                    <a:pt x="1863090" y="148896"/>
                    <a:pt x="1844993" y="146991"/>
                  </a:cubicBezTo>
                  <a:cubicBezTo>
                    <a:pt x="1822133" y="145086"/>
                    <a:pt x="1810703" y="126989"/>
                    <a:pt x="1795463" y="111749"/>
                  </a:cubicBezTo>
                  <a:cubicBezTo>
                    <a:pt x="1792605" y="99366"/>
                    <a:pt x="1781175" y="102224"/>
                    <a:pt x="1775460" y="93651"/>
                  </a:cubicBezTo>
                  <a:cubicBezTo>
                    <a:pt x="1782128" y="74601"/>
                    <a:pt x="1761173" y="67934"/>
                    <a:pt x="1745933" y="66981"/>
                  </a:cubicBezTo>
                  <a:cubicBezTo>
                    <a:pt x="1739265" y="75554"/>
                    <a:pt x="1730693" y="102224"/>
                    <a:pt x="1714500" y="98414"/>
                  </a:cubicBezTo>
                  <a:cubicBezTo>
                    <a:pt x="1704023" y="81269"/>
                    <a:pt x="1682115" y="91746"/>
                    <a:pt x="1671638" y="80316"/>
                  </a:cubicBezTo>
                  <a:cubicBezTo>
                    <a:pt x="1661160" y="89841"/>
                    <a:pt x="1650683" y="99366"/>
                    <a:pt x="1637348" y="106986"/>
                  </a:cubicBezTo>
                  <a:cubicBezTo>
                    <a:pt x="1643063" y="114606"/>
                    <a:pt x="1613535" y="104129"/>
                    <a:pt x="1608773" y="93651"/>
                  </a:cubicBezTo>
                  <a:cubicBezTo>
                    <a:pt x="1596390" y="95556"/>
                    <a:pt x="1603058" y="79364"/>
                    <a:pt x="1592580" y="79364"/>
                  </a:cubicBezTo>
                  <a:cubicBezTo>
                    <a:pt x="1574483" y="86984"/>
                    <a:pt x="1574483" y="64124"/>
                    <a:pt x="1568768" y="56504"/>
                  </a:cubicBezTo>
                  <a:cubicBezTo>
                    <a:pt x="1562100" y="44121"/>
                    <a:pt x="1548765" y="45074"/>
                    <a:pt x="1540193" y="33644"/>
                  </a:cubicBezTo>
                  <a:lnTo>
                    <a:pt x="1538288" y="30786"/>
                  </a:lnTo>
                  <a:cubicBezTo>
                    <a:pt x="1537335" y="30786"/>
                    <a:pt x="1536383" y="28881"/>
                    <a:pt x="1533525" y="26976"/>
                  </a:cubicBezTo>
                  <a:cubicBezTo>
                    <a:pt x="1515428" y="17451"/>
                    <a:pt x="1491615" y="6974"/>
                    <a:pt x="1480185" y="30786"/>
                  </a:cubicBezTo>
                  <a:cubicBezTo>
                    <a:pt x="1466850" y="24119"/>
                    <a:pt x="1454468" y="29834"/>
                    <a:pt x="1440180" y="29834"/>
                  </a:cubicBezTo>
                  <a:cubicBezTo>
                    <a:pt x="1429703" y="23166"/>
                    <a:pt x="1414463" y="12689"/>
                    <a:pt x="1402080" y="12689"/>
                  </a:cubicBezTo>
                  <a:cubicBezTo>
                    <a:pt x="1395413" y="17451"/>
                    <a:pt x="1373505" y="18404"/>
                    <a:pt x="1381125" y="16499"/>
                  </a:cubicBezTo>
                  <a:cubicBezTo>
                    <a:pt x="1367790" y="12689"/>
                    <a:pt x="1378268" y="10784"/>
                    <a:pt x="1365885" y="9831"/>
                  </a:cubicBezTo>
                  <a:cubicBezTo>
                    <a:pt x="1355408" y="-4456"/>
                    <a:pt x="1325880" y="-4456"/>
                    <a:pt x="1324928" y="18404"/>
                  </a:cubicBezTo>
                  <a:cubicBezTo>
                    <a:pt x="1332548" y="36501"/>
                    <a:pt x="1285875" y="42216"/>
                    <a:pt x="1294448" y="39359"/>
                  </a:cubicBezTo>
                  <a:lnTo>
                    <a:pt x="1292543" y="40311"/>
                  </a:lnTo>
                  <a:cubicBezTo>
                    <a:pt x="1279208" y="40311"/>
                    <a:pt x="1260158" y="57456"/>
                    <a:pt x="1253490" y="38406"/>
                  </a:cubicBezTo>
                  <a:cubicBezTo>
                    <a:pt x="1248728" y="32691"/>
                    <a:pt x="1234440" y="37454"/>
                    <a:pt x="1229678" y="35549"/>
                  </a:cubicBezTo>
                  <a:cubicBezTo>
                    <a:pt x="1227773" y="39359"/>
                    <a:pt x="1211580" y="44121"/>
                    <a:pt x="1212533" y="45074"/>
                  </a:cubicBezTo>
                  <a:lnTo>
                    <a:pt x="1212533" y="45074"/>
                  </a:lnTo>
                  <a:cubicBezTo>
                    <a:pt x="1200150" y="46979"/>
                    <a:pt x="1188720" y="55551"/>
                    <a:pt x="1176338" y="57456"/>
                  </a:cubicBezTo>
                  <a:cubicBezTo>
                    <a:pt x="1158240" y="60314"/>
                    <a:pt x="1143000" y="71744"/>
                    <a:pt x="1128713" y="80316"/>
                  </a:cubicBezTo>
                  <a:cubicBezTo>
                    <a:pt x="1117283" y="76506"/>
                    <a:pt x="1109663" y="64124"/>
                    <a:pt x="1096328" y="66029"/>
                  </a:cubicBezTo>
                  <a:cubicBezTo>
                    <a:pt x="1091565" y="52694"/>
                    <a:pt x="1079183" y="56504"/>
                    <a:pt x="1077278" y="66981"/>
                  </a:cubicBezTo>
                  <a:cubicBezTo>
                    <a:pt x="1061085" y="66981"/>
                    <a:pt x="1066800" y="94604"/>
                    <a:pt x="1051560" y="94604"/>
                  </a:cubicBezTo>
                  <a:cubicBezTo>
                    <a:pt x="1053465" y="114606"/>
                    <a:pt x="1035368" y="136514"/>
                    <a:pt x="1013460" y="126036"/>
                  </a:cubicBezTo>
                  <a:cubicBezTo>
                    <a:pt x="994410" y="116511"/>
                    <a:pt x="972503" y="113654"/>
                    <a:pt x="952500" y="112701"/>
                  </a:cubicBezTo>
                  <a:cubicBezTo>
                    <a:pt x="937260" y="122226"/>
                    <a:pt x="920115" y="106034"/>
                    <a:pt x="905828" y="109844"/>
                  </a:cubicBezTo>
                  <a:cubicBezTo>
                    <a:pt x="888683" y="85079"/>
                    <a:pt x="860108" y="106034"/>
                    <a:pt x="841058" y="94604"/>
                  </a:cubicBezTo>
                  <a:cubicBezTo>
                    <a:pt x="831533" y="81269"/>
                    <a:pt x="827723" y="61266"/>
                    <a:pt x="808673" y="56504"/>
                  </a:cubicBezTo>
                  <a:cubicBezTo>
                    <a:pt x="793433" y="45074"/>
                    <a:pt x="775335" y="37454"/>
                    <a:pt x="761048" y="26024"/>
                  </a:cubicBezTo>
                  <a:cubicBezTo>
                    <a:pt x="735330" y="18404"/>
                    <a:pt x="717233" y="37454"/>
                    <a:pt x="698183" y="46979"/>
                  </a:cubicBezTo>
                  <a:cubicBezTo>
                    <a:pt x="685800" y="65076"/>
                    <a:pt x="671513" y="83174"/>
                    <a:pt x="661035" y="102224"/>
                  </a:cubicBezTo>
                  <a:cubicBezTo>
                    <a:pt x="653415" y="106034"/>
                    <a:pt x="634365" y="102224"/>
                    <a:pt x="644843" y="116511"/>
                  </a:cubicBezTo>
                  <a:cubicBezTo>
                    <a:pt x="660083" y="132704"/>
                    <a:pt x="644843" y="154611"/>
                    <a:pt x="647700" y="173661"/>
                  </a:cubicBezTo>
                  <a:cubicBezTo>
                    <a:pt x="649605" y="178424"/>
                    <a:pt x="650558" y="188901"/>
                    <a:pt x="648653" y="191759"/>
                  </a:cubicBezTo>
                  <a:lnTo>
                    <a:pt x="650558" y="194616"/>
                  </a:lnTo>
                  <a:cubicBezTo>
                    <a:pt x="659130" y="218429"/>
                    <a:pt x="642938" y="235574"/>
                    <a:pt x="633413" y="254624"/>
                  </a:cubicBezTo>
                  <a:cubicBezTo>
                    <a:pt x="629603" y="274626"/>
                    <a:pt x="615315" y="286056"/>
                    <a:pt x="608648" y="304154"/>
                  </a:cubicBezTo>
                  <a:cubicBezTo>
                    <a:pt x="591503" y="321299"/>
                    <a:pt x="596265" y="347016"/>
                    <a:pt x="595313" y="368924"/>
                  </a:cubicBezTo>
                  <a:cubicBezTo>
                    <a:pt x="598170" y="384164"/>
                    <a:pt x="593408" y="399404"/>
                    <a:pt x="587693" y="413691"/>
                  </a:cubicBezTo>
                  <a:cubicBezTo>
                    <a:pt x="587693" y="428931"/>
                    <a:pt x="572453" y="440361"/>
                    <a:pt x="576263" y="455601"/>
                  </a:cubicBezTo>
                  <a:cubicBezTo>
                    <a:pt x="580073" y="472746"/>
                    <a:pt x="574358" y="489891"/>
                    <a:pt x="584835" y="505131"/>
                  </a:cubicBezTo>
                  <a:cubicBezTo>
                    <a:pt x="579120" y="522276"/>
                    <a:pt x="562928" y="534659"/>
                    <a:pt x="561975" y="554661"/>
                  </a:cubicBezTo>
                  <a:cubicBezTo>
                    <a:pt x="554355" y="575616"/>
                    <a:pt x="569595" y="601334"/>
                    <a:pt x="549593" y="618479"/>
                  </a:cubicBezTo>
                  <a:cubicBezTo>
                    <a:pt x="537210" y="630861"/>
                    <a:pt x="527685" y="648959"/>
                    <a:pt x="509588" y="654674"/>
                  </a:cubicBezTo>
                  <a:cubicBezTo>
                    <a:pt x="481013" y="659436"/>
                    <a:pt x="460058" y="685154"/>
                    <a:pt x="452438" y="711824"/>
                  </a:cubicBezTo>
                  <a:cubicBezTo>
                    <a:pt x="443865" y="730874"/>
                    <a:pt x="431483" y="748971"/>
                    <a:pt x="413385" y="760401"/>
                  </a:cubicBezTo>
                  <a:cubicBezTo>
                    <a:pt x="398145" y="769926"/>
                    <a:pt x="402908" y="789929"/>
                    <a:pt x="406718" y="804216"/>
                  </a:cubicBezTo>
                  <a:cubicBezTo>
                    <a:pt x="411480" y="820409"/>
                    <a:pt x="400050" y="834696"/>
                    <a:pt x="403860" y="850889"/>
                  </a:cubicBezTo>
                  <a:cubicBezTo>
                    <a:pt x="401003" y="867081"/>
                    <a:pt x="412433" y="885179"/>
                    <a:pt x="400050" y="900419"/>
                  </a:cubicBezTo>
                  <a:cubicBezTo>
                    <a:pt x="390525" y="914706"/>
                    <a:pt x="382905" y="930899"/>
                    <a:pt x="375285" y="946139"/>
                  </a:cubicBezTo>
                  <a:cubicBezTo>
                    <a:pt x="366713" y="958521"/>
                    <a:pt x="348615" y="951854"/>
                    <a:pt x="338138" y="961379"/>
                  </a:cubicBezTo>
                  <a:cubicBezTo>
                    <a:pt x="337185" y="963284"/>
                    <a:pt x="336233" y="964236"/>
                    <a:pt x="335280" y="966141"/>
                  </a:cubicBezTo>
                  <a:cubicBezTo>
                    <a:pt x="338138" y="966141"/>
                    <a:pt x="338138" y="974714"/>
                    <a:pt x="339090" y="976619"/>
                  </a:cubicBezTo>
                  <a:cubicBezTo>
                    <a:pt x="340995" y="993764"/>
                    <a:pt x="322898" y="994716"/>
                    <a:pt x="312420" y="986144"/>
                  </a:cubicBezTo>
                  <a:cubicBezTo>
                    <a:pt x="312420" y="986144"/>
                    <a:pt x="312420" y="986144"/>
                    <a:pt x="311468" y="985191"/>
                  </a:cubicBezTo>
                  <a:cubicBezTo>
                    <a:pt x="296228" y="992811"/>
                    <a:pt x="289560" y="1011861"/>
                    <a:pt x="275273" y="1021386"/>
                  </a:cubicBezTo>
                  <a:cubicBezTo>
                    <a:pt x="268605" y="1040436"/>
                    <a:pt x="248603" y="1051866"/>
                    <a:pt x="232410" y="1041389"/>
                  </a:cubicBezTo>
                  <a:cubicBezTo>
                    <a:pt x="216218" y="1048056"/>
                    <a:pt x="231458" y="1020434"/>
                    <a:pt x="219075" y="1013766"/>
                  </a:cubicBezTo>
                  <a:cubicBezTo>
                    <a:pt x="223838" y="1006146"/>
                    <a:pt x="236220" y="998526"/>
                    <a:pt x="223838" y="990906"/>
                  </a:cubicBezTo>
                  <a:cubicBezTo>
                    <a:pt x="220028" y="971856"/>
                    <a:pt x="200978" y="1000431"/>
                    <a:pt x="188595" y="995669"/>
                  </a:cubicBezTo>
                  <a:cubicBezTo>
                    <a:pt x="180975" y="1004241"/>
                    <a:pt x="171450" y="1008051"/>
                    <a:pt x="162878" y="998526"/>
                  </a:cubicBezTo>
                  <a:cubicBezTo>
                    <a:pt x="145733" y="1000431"/>
                    <a:pt x="161925" y="1029959"/>
                    <a:pt x="142875" y="1032816"/>
                  </a:cubicBezTo>
                  <a:cubicBezTo>
                    <a:pt x="131445" y="1027101"/>
                    <a:pt x="128588" y="1047104"/>
                    <a:pt x="120015" y="1040436"/>
                  </a:cubicBezTo>
                  <a:cubicBezTo>
                    <a:pt x="115252" y="1030911"/>
                    <a:pt x="100965" y="1027101"/>
                    <a:pt x="95250" y="1016624"/>
                  </a:cubicBezTo>
                  <a:lnTo>
                    <a:pt x="90488" y="1019481"/>
                  </a:lnTo>
                  <a:cubicBezTo>
                    <a:pt x="77153" y="1027101"/>
                    <a:pt x="58103" y="1028054"/>
                    <a:pt x="52388" y="1046151"/>
                  </a:cubicBezTo>
                  <a:cubicBezTo>
                    <a:pt x="42863" y="1051866"/>
                    <a:pt x="37148" y="1060439"/>
                    <a:pt x="27623" y="1064249"/>
                  </a:cubicBezTo>
                  <a:cubicBezTo>
                    <a:pt x="41910" y="1073774"/>
                    <a:pt x="31433" y="1093776"/>
                    <a:pt x="34290" y="1109969"/>
                  </a:cubicBezTo>
                  <a:cubicBezTo>
                    <a:pt x="37148" y="1124256"/>
                    <a:pt x="32385" y="1136639"/>
                    <a:pt x="16193" y="1130924"/>
                  </a:cubicBezTo>
                  <a:cubicBezTo>
                    <a:pt x="11430" y="1130924"/>
                    <a:pt x="3810" y="1134734"/>
                    <a:pt x="0" y="1137591"/>
                  </a:cubicBezTo>
                  <a:lnTo>
                    <a:pt x="0" y="1137591"/>
                  </a:lnTo>
                  <a:cubicBezTo>
                    <a:pt x="4763" y="1142354"/>
                    <a:pt x="9525" y="1147116"/>
                    <a:pt x="15240" y="1150926"/>
                  </a:cubicBezTo>
                  <a:cubicBezTo>
                    <a:pt x="17145" y="1152831"/>
                    <a:pt x="20003" y="1155689"/>
                    <a:pt x="20955" y="1157594"/>
                  </a:cubicBezTo>
                  <a:cubicBezTo>
                    <a:pt x="19050" y="1152831"/>
                    <a:pt x="26670" y="1153784"/>
                    <a:pt x="27623" y="1156641"/>
                  </a:cubicBezTo>
                  <a:cubicBezTo>
                    <a:pt x="28575" y="1160451"/>
                    <a:pt x="20003" y="1161404"/>
                    <a:pt x="25717" y="1162356"/>
                  </a:cubicBezTo>
                  <a:cubicBezTo>
                    <a:pt x="29528" y="1162356"/>
                    <a:pt x="33338" y="1159499"/>
                    <a:pt x="36195" y="1157594"/>
                  </a:cubicBezTo>
                  <a:cubicBezTo>
                    <a:pt x="40958" y="1153784"/>
                    <a:pt x="47625" y="1158546"/>
                    <a:pt x="51435" y="1154736"/>
                  </a:cubicBezTo>
                  <a:cubicBezTo>
                    <a:pt x="54293" y="1152831"/>
                    <a:pt x="52388" y="1148069"/>
                    <a:pt x="55245" y="1146164"/>
                  </a:cubicBezTo>
                  <a:cubicBezTo>
                    <a:pt x="57150" y="1143306"/>
                    <a:pt x="61913" y="1144259"/>
                    <a:pt x="63818" y="1142354"/>
                  </a:cubicBezTo>
                  <a:cubicBezTo>
                    <a:pt x="67628" y="1142354"/>
                    <a:pt x="70485" y="1138544"/>
                    <a:pt x="74295" y="1141401"/>
                  </a:cubicBezTo>
                  <a:cubicBezTo>
                    <a:pt x="78105" y="1141401"/>
                    <a:pt x="80963" y="1146164"/>
                    <a:pt x="85725" y="1144259"/>
                  </a:cubicBezTo>
                  <a:cubicBezTo>
                    <a:pt x="89535" y="1146164"/>
                    <a:pt x="93345" y="1147116"/>
                    <a:pt x="97155" y="1145211"/>
                  </a:cubicBezTo>
                  <a:cubicBezTo>
                    <a:pt x="98108" y="1145211"/>
                    <a:pt x="98108" y="1145211"/>
                    <a:pt x="98108" y="1146164"/>
                  </a:cubicBezTo>
                  <a:cubicBezTo>
                    <a:pt x="99060" y="1146164"/>
                    <a:pt x="99060" y="1146164"/>
                    <a:pt x="100013" y="1146164"/>
                  </a:cubicBezTo>
                  <a:cubicBezTo>
                    <a:pt x="108585" y="1147116"/>
                    <a:pt x="117158" y="1147116"/>
                    <a:pt x="125730" y="1145211"/>
                  </a:cubicBezTo>
                  <a:cubicBezTo>
                    <a:pt x="141923" y="1146164"/>
                    <a:pt x="158115" y="1146164"/>
                    <a:pt x="174308" y="1143306"/>
                  </a:cubicBezTo>
                  <a:cubicBezTo>
                    <a:pt x="195263" y="1147116"/>
                    <a:pt x="218123" y="1148069"/>
                    <a:pt x="240030" y="1149021"/>
                  </a:cubicBezTo>
                  <a:cubicBezTo>
                    <a:pt x="258128" y="1145211"/>
                    <a:pt x="277178" y="1145211"/>
                    <a:pt x="296228" y="1145211"/>
                  </a:cubicBezTo>
                  <a:cubicBezTo>
                    <a:pt x="328613" y="1144259"/>
                    <a:pt x="361950" y="1146164"/>
                    <a:pt x="394335" y="1144259"/>
                  </a:cubicBezTo>
                  <a:cubicBezTo>
                    <a:pt x="411480" y="1145211"/>
                    <a:pt x="445770" y="1138544"/>
                    <a:pt x="444818" y="1164261"/>
                  </a:cubicBezTo>
                  <a:cubicBezTo>
                    <a:pt x="462915" y="1175691"/>
                    <a:pt x="449580" y="1196646"/>
                    <a:pt x="458153" y="1212839"/>
                  </a:cubicBezTo>
                  <a:cubicBezTo>
                    <a:pt x="460058" y="1233794"/>
                    <a:pt x="479108" y="1247129"/>
                    <a:pt x="480060" y="1266179"/>
                  </a:cubicBezTo>
                  <a:cubicBezTo>
                    <a:pt x="470535" y="1277609"/>
                    <a:pt x="487680" y="1291896"/>
                    <a:pt x="493395" y="1300469"/>
                  </a:cubicBezTo>
                  <a:cubicBezTo>
                    <a:pt x="502920" y="1303326"/>
                    <a:pt x="498158" y="1306184"/>
                    <a:pt x="501968" y="1313804"/>
                  </a:cubicBezTo>
                  <a:cubicBezTo>
                    <a:pt x="514350" y="1329044"/>
                    <a:pt x="522923" y="1347141"/>
                    <a:pt x="534353" y="1361429"/>
                  </a:cubicBezTo>
                  <a:cubicBezTo>
                    <a:pt x="541020" y="1382384"/>
                    <a:pt x="565785" y="1361429"/>
                    <a:pt x="580073" y="1369049"/>
                  </a:cubicBezTo>
                  <a:cubicBezTo>
                    <a:pt x="591503" y="1381431"/>
                    <a:pt x="594360" y="1363334"/>
                    <a:pt x="605790" y="1361429"/>
                  </a:cubicBezTo>
                  <a:cubicBezTo>
                    <a:pt x="622935" y="1366191"/>
                    <a:pt x="636270" y="1356666"/>
                    <a:pt x="651510" y="1353809"/>
                  </a:cubicBezTo>
                  <a:cubicBezTo>
                    <a:pt x="667703" y="1363334"/>
                    <a:pt x="685800" y="1361429"/>
                    <a:pt x="704850" y="1361429"/>
                  </a:cubicBezTo>
                  <a:cubicBezTo>
                    <a:pt x="727710" y="1369049"/>
                    <a:pt x="719138" y="1344284"/>
                    <a:pt x="725805" y="1330949"/>
                  </a:cubicBezTo>
                  <a:cubicBezTo>
                    <a:pt x="716280" y="1316661"/>
                    <a:pt x="740093" y="1319519"/>
                    <a:pt x="739140" y="1306184"/>
                  </a:cubicBezTo>
                  <a:cubicBezTo>
                    <a:pt x="731520" y="1289991"/>
                    <a:pt x="740093" y="1275704"/>
                    <a:pt x="741045" y="1260464"/>
                  </a:cubicBezTo>
                  <a:cubicBezTo>
                    <a:pt x="762000" y="1260464"/>
                    <a:pt x="782003" y="1260464"/>
                    <a:pt x="802958" y="1260464"/>
                  </a:cubicBezTo>
                  <a:cubicBezTo>
                    <a:pt x="817245" y="1267131"/>
                    <a:pt x="820103" y="1247129"/>
                    <a:pt x="834390" y="1251891"/>
                  </a:cubicBezTo>
                  <a:cubicBezTo>
                    <a:pt x="864870" y="1245224"/>
                    <a:pt x="835343" y="1275704"/>
                    <a:pt x="842010" y="1289039"/>
                  </a:cubicBezTo>
                  <a:cubicBezTo>
                    <a:pt x="875348" y="1289039"/>
                    <a:pt x="908685" y="1289039"/>
                    <a:pt x="942023" y="1289991"/>
                  </a:cubicBezTo>
                  <a:cubicBezTo>
                    <a:pt x="954405" y="1288086"/>
                    <a:pt x="974408" y="1287134"/>
                    <a:pt x="973455" y="1305231"/>
                  </a:cubicBezTo>
                  <a:cubicBezTo>
                    <a:pt x="975360" y="1322376"/>
                    <a:pt x="963930" y="1337616"/>
                    <a:pt x="962978" y="1354761"/>
                  </a:cubicBezTo>
                  <a:cubicBezTo>
                    <a:pt x="967740" y="1377621"/>
                    <a:pt x="986790" y="1399529"/>
                    <a:pt x="978218" y="1424294"/>
                  </a:cubicBezTo>
                  <a:cubicBezTo>
                    <a:pt x="968693" y="1448106"/>
                    <a:pt x="972503" y="1473824"/>
                    <a:pt x="966788" y="1497636"/>
                  </a:cubicBezTo>
                  <a:cubicBezTo>
                    <a:pt x="962025" y="1516686"/>
                    <a:pt x="973455" y="1532879"/>
                    <a:pt x="984885" y="1547166"/>
                  </a:cubicBezTo>
                  <a:cubicBezTo>
                    <a:pt x="1007745" y="1555739"/>
                    <a:pt x="1001078" y="1582409"/>
                    <a:pt x="1013460" y="1600506"/>
                  </a:cubicBezTo>
                  <a:cubicBezTo>
                    <a:pt x="1005840" y="1615746"/>
                    <a:pt x="1025843" y="1638606"/>
                    <a:pt x="1004888" y="1647179"/>
                  </a:cubicBezTo>
                  <a:cubicBezTo>
                    <a:pt x="991553" y="1656704"/>
                    <a:pt x="1010603" y="1671944"/>
                    <a:pt x="1007745" y="1685279"/>
                  </a:cubicBezTo>
                  <a:lnTo>
                    <a:pt x="1007745" y="1685279"/>
                  </a:lnTo>
                  <a:cubicBezTo>
                    <a:pt x="1013460" y="1682421"/>
                    <a:pt x="1029653" y="1678611"/>
                    <a:pt x="1034415" y="1672896"/>
                  </a:cubicBezTo>
                  <a:lnTo>
                    <a:pt x="1034415" y="1672896"/>
                  </a:lnTo>
                  <a:cubicBezTo>
                    <a:pt x="1040130" y="1674801"/>
                    <a:pt x="1061085" y="1677659"/>
                    <a:pt x="1068705" y="1673849"/>
                  </a:cubicBezTo>
                  <a:cubicBezTo>
                    <a:pt x="1089660" y="1683374"/>
                    <a:pt x="1108710" y="1670039"/>
                    <a:pt x="1126808" y="1663371"/>
                  </a:cubicBezTo>
                  <a:cubicBezTo>
                    <a:pt x="1144905" y="1665276"/>
                    <a:pt x="1171575" y="1679564"/>
                    <a:pt x="1180148" y="1654799"/>
                  </a:cubicBezTo>
                  <a:lnTo>
                    <a:pt x="1183005" y="1655751"/>
                  </a:lnTo>
                  <a:cubicBezTo>
                    <a:pt x="1186815" y="1651941"/>
                    <a:pt x="1199198" y="1662419"/>
                    <a:pt x="1197293" y="1670991"/>
                  </a:cubicBezTo>
                  <a:cubicBezTo>
                    <a:pt x="1219200" y="1663371"/>
                    <a:pt x="1232535" y="1696709"/>
                    <a:pt x="1212533" y="1705281"/>
                  </a:cubicBezTo>
                  <a:cubicBezTo>
                    <a:pt x="1221105" y="1712901"/>
                    <a:pt x="1235393" y="1718616"/>
                    <a:pt x="1244918" y="1707186"/>
                  </a:cubicBezTo>
                  <a:cubicBezTo>
                    <a:pt x="1264920" y="1691946"/>
                    <a:pt x="1292543" y="1699566"/>
                    <a:pt x="1314450" y="1688136"/>
                  </a:cubicBezTo>
                  <a:cubicBezTo>
                    <a:pt x="1314450" y="1703376"/>
                    <a:pt x="1306830" y="1719569"/>
                    <a:pt x="1317308" y="1733856"/>
                  </a:cubicBezTo>
                  <a:cubicBezTo>
                    <a:pt x="1328738" y="1732904"/>
                    <a:pt x="1327785" y="1754811"/>
                    <a:pt x="1340168" y="1742429"/>
                  </a:cubicBezTo>
                  <a:cubicBezTo>
                    <a:pt x="1353503" y="1750049"/>
                    <a:pt x="1368743" y="1748144"/>
                    <a:pt x="1380173" y="1760526"/>
                  </a:cubicBezTo>
                  <a:cubicBezTo>
                    <a:pt x="1400175" y="1763384"/>
                    <a:pt x="1419225" y="1760526"/>
                    <a:pt x="1437323" y="1769099"/>
                  </a:cubicBezTo>
                  <a:cubicBezTo>
                    <a:pt x="1454468" y="1774814"/>
                    <a:pt x="1479233" y="1768146"/>
                    <a:pt x="1481138" y="1746239"/>
                  </a:cubicBezTo>
                  <a:cubicBezTo>
                    <a:pt x="1478280" y="1733856"/>
                    <a:pt x="1493520" y="1721474"/>
                    <a:pt x="1501140" y="1733856"/>
                  </a:cubicBezTo>
                  <a:cubicBezTo>
                    <a:pt x="1495425" y="1751954"/>
                    <a:pt x="1514475" y="1758621"/>
                    <a:pt x="1524953" y="1768146"/>
                  </a:cubicBezTo>
                  <a:cubicBezTo>
                    <a:pt x="1525905" y="1788149"/>
                    <a:pt x="1543050" y="1811961"/>
                    <a:pt x="1564005" y="1799579"/>
                  </a:cubicBezTo>
                  <a:cubicBezTo>
                    <a:pt x="1576388" y="1811009"/>
                    <a:pt x="1591628" y="1815771"/>
                    <a:pt x="1608773" y="1818629"/>
                  </a:cubicBezTo>
                  <a:cubicBezTo>
                    <a:pt x="1629728" y="1827201"/>
                    <a:pt x="1620203" y="1848156"/>
                    <a:pt x="1630680" y="1862444"/>
                  </a:cubicBezTo>
                  <a:cubicBezTo>
                    <a:pt x="1640205" y="1852919"/>
                    <a:pt x="1652588" y="1871016"/>
                    <a:pt x="1656398" y="1881494"/>
                  </a:cubicBezTo>
                  <a:cubicBezTo>
                    <a:pt x="1667828" y="1892924"/>
                    <a:pt x="1661160" y="1920546"/>
                    <a:pt x="1683068" y="1914831"/>
                  </a:cubicBezTo>
                  <a:cubicBezTo>
                    <a:pt x="1701165" y="1925309"/>
                    <a:pt x="1719263" y="1889114"/>
                    <a:pt x="1736408" y="1903401"/>
                  </a:cubicBezTo>
                  <a:cubicBezTo>
                    <a:pt x="1733550" y="1911021"/>
                    <a:pt x="1724978" y="1916736"/>
                    <a:pt x="1744980" y="1922451"/>
                  </a:cubicBezTo>
                  <a:cubicBezTo>
                    <a:pt x="1753553" y="1908164"/>
                    <a:pt x="1747838" y="1882446"/>
                    <a:pt x="1750695" y="1863396"/>
                  </a:cubicBezTo>
                  <a:cubicBezTo>
                    <a:pt x="1750695" y="1839584"/>
                    <a:pt x="1754505" y="1814819"/>
                    <a:pt x="1752600" y="1791006"/>
                  </a:cubicBezTo>
                  <a:cubicBezTo>
                    <a:pt x="1743075" y="1793864"/>
                    <a:pt x="1730693" y="1791959"/>
                    <a:pt x="1722120" y="1797674"/>
                  </a:cubicBezTo>
                  <a:cubicBezTo>
                    <a:pt x="1707833" y="1806246"/>
                    <a:pt x="1735455" y="1818629"/>
                    <a:pt x="1717358" y="1819581"/>
                  </a:cubicBezTo>
                  <a:cubicBezTo>
                    <a:pt x="1703070" y="1804341"/>
                    <a:pt x="1676400" y="1821486"/>
                    <a:pt x="1670685" y="1798626"/>
                  </a:cubicBezTo>
                  <a:cubicBezTo>
                    <a:pt x="1661160" y="1782434"/>
                    <a:pt x="1646873" y="1770051"/>
                    <a:pt x="1630680" y="1760526"/>
                  </a:cubicBezTo>
                  <a:cubicBezTo>
                    <a:pt x="1622108" y="1746239"/>
                    <a:pt x="1606868" y="1724331"/>
                    <a:pt x="1619250" y="1708139"/>
                  </a:cubicBezTo>
                  <a:cubicBezTo>
                    <a:pt x="1628775" y="1689089"/>
                    <a:pt x="1628775" y="1669086"/>
                    <a:pt x="1637348" y="1649084"/>
                  </a:cubicBezTo>
                  <a:cubicBezTo>
                    <a:pt x="1655445" y="1639559"/>
                    <a:pt x="1644968" y="1623366"/>
                    <a:pt x="1644015" y="1607174"/>
                  </a:cubicBezTo>
                  <a:cubicBezTo>
                    <a:pt x="1638300" y="1587171"/>
                    <a:pt x="1645920" y="1566216"/>
                    <a:pt x="1650683" y="1546214"/>
                  </a:cubicBezTo>
                  <a:cubicBezTo>
                    <a:pt x="1644968" y="1531926"/>
                    <a:pt x="1642110" y="1516686"/>
                    <a:pt x="1634490" y="1505256"/>
                  </a:cubicBezTo>
                  <a:cubicBezTo>
                    <a:pt x="1631633" y="1507161"/>
                    <a:pt x="1629728" y="1518591"/>
                    <a:pt x="1637348" y="1515734"/>
                  </a:cubicBezTo>
                  <a:cubicBezTo>
                    <a:pt x="1636395" y="1521449"/>
                    <a:pt x="1620203" y="1519544"/>
                    <a:pt x="1616393" y="1519544"/>
                  </a:cubicBezTo>
                  <a:cubicBezTo>
                    <a:pt x="1624013" y="1509066"/>
                    <a:pt x="1614488" y="1498589"/>
                    <a:pt x="1619250" y="1485254"/>
                  </a:cubicBezTo>
                  <a:cubicBezTo>
                    <a:pt x="1615440" y="1470014"/>
                    <a:pt x="1637348" y="1463346"/>
                    <a:pt x="1644015" y="1450964"/>
                  </a:cubicBezTo>
                  <a:cubicBezTo>
                    <a:pt x="1656398" y="1439534"/>
                    <a:pt x="1665923" y="1424294"/>
                    <a:pt x="1677353" y="1414769"/>
                  </a:cubicBezTo>
                  <a:cubicBezTo>
                    <a:pt x="1677353" y="1413816"/>
                    <a:pt x="1676400" y="1413816"/>
                    <a:pt x="1676400" y="1412864"/>
                  </a:cubicBezTo>
                  <a:cubicBezTo>
                    <a:pt x="1722120" y="1406196"/>
                    <a:pt x="1766888" y="1399529"/>
                    <a:pt x="1812608" y="1392861"/>
                  </a:cubicBezTo>
                  <a:cubicBezTo>
                    <a:pt x="1824038" y="1390956"/>
                    <a:pt x="1835468" y="1390956"/>
                    <a:pt x="1846898" y="1389051"/>
                  </a:cubicBezTo>
                  <a:close/>
                  <a:moveTo>
                    <a:pt x="1494473" y="1658609"/>
                  </a:moveTo>
                  <a:cubicBezTo>
                    <a:pt x="1485900" y="1658609"/>
                    <a:pt x="1494473" y="1677659"/>
                    <a:pt x="1481138" y="1670991"/>
                  </a:cubicBezTo>
                  <a:cubicBezTo>
                    <a:pt x="1481138" y="1662419"/>
                    <a:pt x="1480185" y="1660514"/>
                    <a:pt x="1477328" y="1660514"/>
                  </a:cubicBezTo>
                  <a:cubicBezTo>
                    <a:pt x="1474470" y="1651941"/>
                    <a:pt x="1492568" y="1657656"/>
                    <a:pt x="1486853" y="1654799"/>
                  </a:cubicBezTo>
                  <a:cubicBezTo>
                    <a:pt x="1485900" y="1651941"/>
                    <a:pt x="1478280" y="1648131"/>
                    <a:pt x="1481138" y="1647179"/>
                  </a:cubicBezTo>
                  <a:lnTo>
                    <a:pt x="1481138" y="1647179"/>
                  </a:lnTo>
                  <a:cubicBezTo>
                    <a:pt x="1487805" y="1650989"/>
                    <a:pt x="1496378" y="1655751"/>
                    <a:pt x="1501140" y="1647179"/>
                  </a:cubicBezTo>
                  <a:cubicBezTo>
                    <a:pt x="1503998" y="1652894"/>
                    <a:pt x="1492568" y="1651941"/>
                    <a:pt x="1494473" y="1658609"/>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xmlns="" id="{1C069347-6060-466C-B180-798E64222338}"/>
                </a:ext>
              </a:extLst>
            </p:cNvPr>
            <p:cNvSpPr/>
            <p:nvPr/>
          </p:nvSpPr>
          <p:spPr>
            <a:xfrm>
              <a:off x="7113351" y="3473300"/>
              <a:ext cx="900454" cy="917694"/>
            </a:xfrm>
            <a:custGeom>
              <a:avLst/>
              <a:gdLst>
                <a:gd name="connsiteX0" fmla="*/ 1030778 w 1086975"/>
                <a:gd name="connsiteY0" fmla="*/ 463867 h 1107786"/>
                <a:gd name="connsiteX1" fmla="*/ 1036493 w 1086975"/>
                <a:gd name="connsiteY1" fmla="*/ 466725 h 1107786"/>
                <a:gd name="connsiteX2" fmla="*/ 1041256 w 1086975"/>
                <a:gd name="connsiteY2" fmla="*/ 460057 h 1107786"/>
                <a:gd name="connsiteX3" fmla="*/ 1043161 w 1086975"/>
                <a:gd name="connsiteY3" fmla="*/ 459105 h 1107786"/>
                <a:gd name="connsiteX4" fmla="*/ 1043161 w 1086975"/>
                <a:gd name="connsiteY4" fmla="*/ 459105 h 1107786"/>
                <a:gd name="connsiteX5" fmla="*/ 1043161 w 1086975"/>
                <a:gd name="connsiteY5" fmla="*/ 459105 h 1107786"/>
                <a:gd name="connsiteX6" fmla="*/ 1043161 w 1086975"/>
                <a:gd name="connsiteY6" fmla="*/ 459105 h 1107786"/>
                <a:gd name="connsiteX7" fmla="*/ 1043161 w 1086975"/>
                <a:gd name="connsiteY7" fmla="*/ 459105 h 1107786"/>
                <a:gd name="connsiteX8" fmla="*/ 1046018 w 1086975"/>
                <a:gd name="connsiteY8" fmla="*/ 451485 h 1107786"/>
                <a:gd name="connsiteX9" fmla="*/ 1048876 w 1086975"/>
                <a:gd name="connsiteY9" fmla="*/ 441960 h 1107786"/>
                <a:gd name="connsiteX10" fmla="*/ 1049828 w 1086975"/>
                <a:gd name="connsiteY10" fmla="*/ 432435 h 1107786"/>
                <a:gd name="connsiteX11" fmla="*/ 1046971 w 1086975"/>
                <a:gd name="connsiteY11" fmla="*/ 432435 h 1107786"/>
                <a:gd name="connsiteX12" fmla="*/ 1046971 w 1086975"/>
                <a:gd name="connsiteY12" fmla="*/ 425767 h 1107786"/>
                <a:gd name="connsiteX13" fmla="*/ 1050781 w 1086975"/>
                <a:gd name="connsiteY13" fmla="*/ 419100 h 1107786"/>
                <a:gd name="connsiteX14" fmla="*/ 1050781 w 1086975"/>
                <a:gd name="connsiteY14" fmla="*/ 410528 h 1107786"/>
                <a:gd name="connsiteX15" fmla="*/ 1048876 w 1086975"/>
                <a:gd name="connsiteY15" fmla="*/ 412432 h 1107786"/>
                <a:gd name="connsiteX16" fmla="*/ 1046018 w 1086975"/>
                <a:gd name="connsiteY16" fmla="*/ 415290 h 1107786"/>
                <a:gd name="connsiteX17" fmla="*/ 1043161 w 1086975"/>
                <a:gd name="connsiteY17" fmla="*/ 415290 h 1107786"/>
                <a:gd name="connsiteX18" fmla="*/ 1037446 w 1086975"/>
                <a:gd name="connsiteY18" fmla="*/ 411480 h 1107786"/>
                <a:gd name="connsiteX19" fmla="*/ 1032683 w 1086975"/>
                <a:gd name="connsiteY19" fmla="*/ 408623 h 1107786"/>
                <a:gd name="connsiteX20" fmla="*/ 1031731 w 1086975"/>
                <a:gd name="connsiteY20" fmla="*/ 414338 h 1107786"/>
                <a:gd name="connsiteX21" fmla="*/ 1032683 w 1086975"/>
                <a:gd name="connsiteY21" fmla="*/ 418148 h 1107786"/>
                <a:gd name="connsiteX22" fmla="*/ 1031731 w 1086975"/>
                <a:gd name="connsiteY22" fmla="*/ 421957 h 1107786"/>
                <a:gd name="connsiteX23" fmla="*/ 1032683 w 1086975"/>
                <a:gd name="connsiteY23" fmla="*/ 425767 h 1107786"/>
                <a:gd name="connsiteX24" fmla="*/ 1032683 w 1086975"/>
                <a:gd name="connsiteY24" fmla="*/ 428625 h 1107786"/>
                <a:gd name="connsiteX25" fmla="*/ 1032683 w 1086975"/>
                <a:gd name="connsiteY25" fmla="*/ 433388 h 1107786"/>
                <a:gd name="connsiteX26" fmla="*/ 1035541 w 1086975"/>
                <a:gd name="connsiteY26" fmla="*/ 439103 h 1107786"/>
                <a:gd name="connsiteX27" fmla="*/ 1028873 w 1086975"/>
                <a:gd name="connsiteY27" fmla="*/ 440055 h 1107786"/>
                <a:gd name="connsiteX28" fmla="*/ 1027921 w 1086975"/>
                <a:gd name="connsiteY28" fmla="*/ 441960 h 1107786"/>
                <a:gd name="connsiteX29" fmla="*/ 1035541 w 1086975"/>
                <a:gd name="connsiteY29" fmla="*/ 444817 h 1107786"/>
                <a:gd name="connsiteX30" fmla="*/ 1035541 w 1086975"/>
                <a:gd name="connsiteY30" fmla="*/ 446723 h 1107786"/>
                <a:gd name="connsiteX31" fmla="*/ 1030778 w 1086975"/>
                <a:gd name="connsiteY31" fmla="*/ 447675 h 1107786"/>
                <a:gd name="connsiteX32" fmla="*/ 1029826 w 1086975"/>
                <a:gd name="connsiteY32" fmla="*/ 449580 h 1107786"/>
                <a:gd name="connsiteX33" fmla="*/ 1026968 w 1086975"/>
                <a:gd name="connsiteY33" fmla="*/ 451485 h 1107786"/>
                <a:gd name="connsiteX34" fmla="*/ 1026968 w 1086975"/>
                <a:gd name="connsiteY34" fmla="*/ 453390 h 1107786"/>
                <a:gd name="connsiteX35" fmla="*/ 1024111 w 1086975"/>
                <a:gd name="connsiteY35" fmla="*/ 458153 h 1107786"/>
                <a:gd name="connsiteX36" fmla="*/ 1030778 w 1086975"/>
                <a:gd name="connsiteY36" fmla="*/ 463867 h 1107786"/>
                <a:gd name="connsiteX37" fmla="*/ 1027921 w 1086975"/>
                <a:gd name="connsiteY37" fmla="*/ 427673 h 1107786"/>
                <a:gd name="connsiteX38" fmla="*/ 1027921 w 1086975"/>
                <a:gd name="connsiteY38" fmla="*/ 427673 h 1107786"/>
                <a:gd name="connsiteX39" fmla="*/ 1028873 w 1086975"/>
                <a:gd name="connsiteY39" fmla="*/ 425767 h 1107786"/>
                <a:gd name="connsiteX40" fmla="*/ 1027921 w 1086975"/>
                <a:gd name="connsiteY40" fmla="*/ 427673 h 1107786"/>
                <a:gd name="connsiteX41" fmla="*/ 1027921 w 1086975"/>
                <a:gd name="connsiteY41" fmla="*/ 427673 h 1107786"/>
                <a:gd name="connsiteX42" fmla="*/ 1012681 w 1086975"/>
                <a:gd name="connsiteY42" fmla="*/ 724853 h 1107786"/>
                <a:gd name="connsiteX43" fmla="*/ 1016491 w 1086975"/>
                <a:gd name="connsiteY43" fmla="*/ 728662 h 1107786"/>
                <a:gd name="connsiteX44" fmla="*/ 1025063 w 1086975"/>
                <a:gd name="connsiteY44" fmla="*/ 727710 h 1107786"/>
                <a:gd name="connsiteX45" fmla="*/ 1025063 w 1086975"/>
                <a:gd name="connsiteY45" fmla="*/ 727710 h 1107786"/>
                <a:gd name="connsiteX46" fmla="*/ 1026016 w 1086975"/>
                <a:gd name="connsiteY46" fmla="*/ 727710 h 1107786"/>
                <a:gd name="connsiteX47" fmla="*/ 1026016 w 1086975"/>
                <a:gd name="connsiteY47" fmla="*/ 723900 h 1107786"/>
                <a:gd name="connsiteX48" fmla="*/ 1031731 w 1086975"/>
                <a:gd name="connsiteY48" fmla="*/ 721043 h 1107786"/>
                <a:gd name="connsiteX49" fmla="*/ 1035541 w 1086975"/>
                <a:gd name="connsiteY49" fmla="*/ 720090 h 1107786"/>
                <a:gd name="connsiteX50" fmla="*/ 1037446 w 1086975"/>
                <a:gd name="connsiteY50" fmla="*/ 715328 h 1107786"/>
                <a:gd name="connsiteX51" fmla="*/ 1040303 w 1086975"/>
                <a:gd name="connsiteY51" fmla="*/ 710565 h 1107786"/>
                <a:gd name="connsiteX52" fmla="*/ 1044113 w 1086975"/>
                <a:gd name="connsiteY52" fmla="*/ 700087 h 1107786"/>
                <a:gd name="connsiteX53" fmla="*/ 1044113 w 1086975"/>
                <a:gd name="connsiteY53" fmla="*/ 694373 h 1107786"/>
                <a:gd name="connsiteX54" fmla="*/ 1040303 w 1086975"/>
                <a:gd name="connsiteY54" fmla="*/ 698182 h 1107786"/>
                <a:gd name="connsiteX55" fmla="*/ 1036493 w 1086975"/>
                <a:gd name="connsiteY55" fmla="*/ 703898 h 1107786"/>
                <a:gd name="connsiteX56" fmla="*/ 1031731 w 1086975"/>
                <a:gd name="connsiteY56" fmla="*/ 706755 h 1107786"/>
                <a:gd name="connsiteX57" fmla="*/ 1033636 w 1086975"/>
                <a:gd name="connsiteY57" fmla="*/ 707707 h 1107786"/>
                <a:gd name="connsiteX58" fmla="*/ 1031731 w 1086975"/>
                <a:gd name="connsiteY58" fmla="*/ 709612 h 1107786"/>
                <a:gd name="connsiteX59" fmla="*/ 1026968 w 1086975"/>
                <a:gd name="connsiteY59" fmla="*/ 710565 h 1107786"/>
                <a:gd name="connsiteX60" fmla="*/ 1023158 w 1086975"/>
                <a:gd name="connsiteY60" fmla="*/ 713423 h 1107786"/>
                <a:gd name="connsiteX61" fmla="*/ 1020301 w 1086975"/>
                <a:gd name="connsiteY61" fmla="*/ 718185 h 1107786"/>
                <a:gd name="connsiteX62" fmla="*/ 1014586 w 1086975"/>
                <a:gd name="connsiteY62" fmla="*/ 722948 h 1107786"/>
                <a:gd name="connsiteX63" fmla="*/ 1012681 w 1086975"/>
                <a:gd name="connsiteY63" fmla="*/ 724853 h 1107786"/>
                <a:gd name="connsiteX64" fmla="*/ 1082213 w 1086975"/>
                <a:gd name="connsiteY64" fmla="*/ 975360 h 1107786"/>
                <a:gd name="connsiteX65" fmla="*/ 1062211 w 1086975"/>
                <a:gd name="connsiteY65" fmla="*/ 966787 h 1107786"/>
                <a:gd name="connsiteX66" fmla="*/ 1052686 w 1086975"/>
                <a:gd name="connsiteY66" fmla="*/ 947737 h 1107786"/>
                <a:gd name="connsiteX67" fmla="*/ 1034588 w 1086975"/>
                <a:gd name="connsiteY67" fmla="*/ 935355 h 1107786"/>
                <a:gd name="connsiteX68" fmla="*/ 1031731 w 1086975"/>
                <a:gd name="connsiteY68" fmla="*/ 916305 h 1107786"/>
                <a:gd name="connsiteX69" fmla="*/ 1029826 w 1086975"/>
                <a:gd name="connsiteY69" fmla="*/ 896303 h 1107786"/>
                <a:gd name="connsiteX70" fmla="*/ 1018396 w 1086975"/>
                <a:gd name="connsiteY70" fmla="*/ 881062 h 1107786"/>
                <a:gd name="connsiteX71" fmla="*/ 1017443 w 1086975"/>
                <a:gd name="connsiteY71" fmla="*/ 850582 h 1107786"/>
                <a:gd name="connsiteX72" fmla="*/ 1002203 w 1086975"/>
                <a:gd name="connsiteY72" fmla="*/ 823912 h 1107786"/>
                <a:gd name="connsiteX73" fmla="*/ 1006013 w 1086975"/>
                <a:gd name="connsiteY73" fmla="*/ 810578 h 1107786"/>
                <a:gd name="connsiteX74" fmla="*/ 995536 w 1086975"/>
                <a:gd name="connsiteY74" fmla="*/ 795337 h 1107786"/>
                <a:gd name="connsiteX75" fmla="*/ 986011 w 1086975"/>
                <a:gd name="connsiteY75" fmla="*/ 758190 h 1107786"/>
                <a:gd name="connsiteX76" fmla="*/ 994583 w 1086975"/>
                <a:gd name="connsiteY76" fmla="*/ 744855 h 1107786"/>
                <a:gd name="connsiteX77" fmla="*/ 1002203 w 1086975"/>
                <a:gd name="connsiteY77" fmla="*/ 732473 h 1107786"/>
                <a:gd name="connsiteX78" fmla="*/ 1002203 w 1086975"/>
                <a:gd name="connsiteY78" fmla="*/ 705803 h 1107786"/>
                <a:gd name="connsiteX79" fmla="*/ 999346 w 1086975"/>
                <a:gd name="connsiteY79" fmla="*/ 687705 h 1107786"/>
                <a:gd name="connsiteX80" fmla="*/ 1005061 w 1086975"/>
                <a:gd name="connsiteY80" fmla="*/ 657225 h 1107786"/>
                <a:gd name="connsiteX81" fmla="*/ 1018396 w 1086975"/>
                <a:gd name="connsiteY81" fmla="*/ 641985 h 1107786"/>
                <a:gd name="connsiteX82" fmla="*/ 1008871 w 1086975"/>
                <a:gd name="connsiteY82" fmla="*/ 614362 h 1107786"/>
                <a:gd name="connsiteX83" fmla="*/ 987916 w 1086975"/>
                <a:gd name="connsiteY83" fmla="*/ 589598 h 1107786"/>
                <a:gd name="connsiteX84" fmla="*/ 972676 w 1086975"/>
                <a:gd name="connsiteY84" fmla="*/ 574357 h 1107786"/>
                <a:gd name="connsiteX85" fmla="*/ 954578 w 1086975"/>
                <a:gd name="connsiteY85" fmla="*/ 559118 h 1107786"/>
                <a:gd name="connsiteX86" fmla="*/ 950768 w 1086975"/>
                <a:gd name="connsiteY86" fmla="*/ 527685 h 1107786"/>
                <a:gd name="connsiteX87" fmla="*/ 976486 w 1086975"/>
                <a:gd name="connsiteY87" fmla="*/ 458153 h 1107786"/>
                <a:gd name="connsiteX88" fmla="*/ 991726 w 1086975"/>
                <a:gd name="connsiteY88" fmla="*/ 412432 h 1107786"/>
                <a:gd name="connsiteX89" fmla="*/ 997441 w 1086975"/>
                <a:gd name="connsiteY89" fmla="*/ 392430 h 1107786"/>
                <a:gd name="connsiteX90" fmla="*/ 997441 w 1086975"/>
                <a:gd name="connsiteY90" fmla="*/ 392430 h 1107786"/>
                <a:gd name="connsiteX91" fmla="*/ 878378 w 1086975"/>
                <a:gd name="connsiteY91" fmla="*/ 300990 h 1107786"/>
                <a:gd name="connsiteX92" fmla="*/ 840278 w 1086975"/>
                <a:gd name="connsiteY92" fmla="*/ 264795 h 1107786"/>
                <a:gd name="connsiteX93" fmla="*/ 838373 w 1086975"/>
                <a:gd name="connsiteY93" fmla="*/ 241935 h 1107786"/>
                <a:gd name="connsiteX94" fmla="*/ 812656 w 1086975"/>
                <a:gd name="connsiteY94" fmla="*/ 199073 h 1107786"/>
                <a:gd name="connsiteX95" fmla="*/ 518333 w 1086975"/>
                <a:gd name="connsiteY95" fmla="*/ 27623 h 1107786"/>
                <a:gd name="connsiteX96" fmla="*/ 464993 w 1086975"/>
                <a:gd name="connsiteY96" fmla="*/ 952 h 1107786"/>
                <a:gd name="connsiteX97" fmla="*/ 460231 w 1086975"/>
                <a:gd name="connsiteY97" fmla="*/ 1905 h 1107786"/>
                <a:gd name="connsiteX98" fmla="*/ 352598 w 1086975"/>
                <a:gd name="connsiteY98" fmla="*/ 952 h 1107786"/>
                <a:gd name="connsiteX99" fmla="*/ 148763 w 1086975"/>
                <a:gd name="connsiteY99" fmla="*/ 0 h 1107786"/>
                <a:gd name="connsiteX100" fmla="*/ 120188 w 1086975"/>
                <a:gd name="connsiteY100" fmla="*/ 6667 h 1107786"/>
                <a:gd name="connsiteX101" fmla="*/ 118283 w 1086975"/>
                <a:gd name="connsiteY101" fmla="*/ 9525 h 1107786"/>
                <a:gd name="connsiteX102" fmla="*/ 136381 w 1086975"/>
                <a:gd name="connsiteY102" fmla="*/ 39052 h 1107786"/>
                <a:gd name="connsiteX103" fmla="*/ 152573 w 1086975"/>
                <a:gd name="connsiteY103" fmla="*/ 93345 h 1107786"/>
                <a:gd name="connsiteX104" fmla="*/ 154478 w 1086975"/>
                <a:gd name="connsiteY104" fmla="*/ 137160 h 1107786"/>
                <a:gd name="connsiteX105" fmla="*/ 154478 w 1086975"/>
                <a:gd name="connsiteY105" fmla="*/ 137160 h 1107786"/>
                <a:gd name="connsiteX106" fmla="*/ 128761 w 1086975"/>
                <a:gd name="connsiteY106" fmla="*/ 141923 h 1107786"/>
                <a:gd name="connsiteX107" fmla="*/ 127808 w 1086975"/>
                <a:gd name="connsiteY107" fmla="*/ 142875 h 1107786"/>
                <a:gd name="connsiteX108" fmla="*/ 125903 w 1086975"/>
                <a:gd name="connsiteY108" fmla="*/ 145732 h 1107786"/>
                <a:gd name="connsiteX109" fmla="*/ 125903 w 1086975"/>
                <a:gd name="connsiteY109" fmla="*/ 145732 h 1107786"/>
                <a:gd name="connsiteX110" fmla="*/ 125903 w 1086975"/>
                <a:gd name="connsiteY110" fmla="*/ 145732 h 1107786"/>
                <a:gd name="connsiteX111" fmla="*/ 120188 w 1086975"/>
                <a:gd name="connsiteY111" fmla="*/ 169545 h 1107786"/>
                <a:gd name="connsiteX112" fmla="*/ 116378 w 1086975"/>
                <a:gd name="connsiteY112" fmla="*/ 195263 h 1107786"/>
                <a:gd name="connsiteX113" fmla="*/ 116378 w 1086975"/>
                <a:gd name="connsiteY113" fmla="*/ 196215 h 1107786"/>
                <a:gd name="connsiteX114" fmla="*/ 144953 w 1086975"/>
                <a:gd name="connsiteY114" fmla="*/ 202882 h 1107786"/>
                <a:gd name="connsiteX115" fmla="*/ 152573 w 1086975"/>
                <a:gd name="connsiteY115" fmla="*/ 215265 h 1107786"/>
                <a:gd name="connsiteX116" fmla="*/ 134476 w 1086975"/>
                <a:gd name="connsiteY116" fmla="*/ 243840 h 1107786"/>
                <a:gd name="connsiteX117" fmla="*/ 108758 w 1086975"/>
                <a:gd name="connsiteY117" fmla="*/ 280988 h 1107786"/>
                <a:gd name="connsiteX118" fmla="*/ 81136 w 1086975"/>
                <a:gd name="connsiteY118" fmla="*/ 320040 h 1107786"/>
                <a:gd name="connsiteX119" fmla="*/ 44941 w 1086975"/>
                <a:gd name="connsiteY119" fmla="*/ 350520 h 1107786"/>
                <a:gd name="connsiteX120" fmla="*/ 8746 w 1086975"/>
                <a:gd name="connsiteY120" fmla="*/ 345757 h 1107786"/>
                <a:gd name="connsiteX121" fmla="*/ 9698 w 1086975"/>
                <a:gd name="connsiteY121" fmla="*/ 352425 h 1107786"/>
                <a:gd name="connsiteX122" fmla="*/ 1126 w 1086975"/>
                <a:gd name="connsiteY122" fmla="*/ 402907 h 1107786"/>
                <a:gd name="connsiteX123" fmla="*/ 15413 w 1086975"/>
                <a:gd name="connsiteY123" fmla="*/ 442913 h 1107786"/>
                <a:gd name="connsiteX124" fmla="*/ 24938 w 1086975"/>
                <a:gd name="connsiteY124" fmla="*/ 492442 h 1107786"/>
                <a:gd name="connsiteX125" fmla="*/ 25891 w 1086975"/>
                <a:gd name="connsiteY125" fmla="*/ 553403 h 1107786"/>
                <a:gd name="connsiteX126" fmla="*/ 68753 w 1086975"/>
                <a:gd name="connsiteY126" fmla="*/ 598170 h 1107786"/>
                <a:gd name="connsiteX127" fmla="*/ 105901 w 1086975"/>
                <a:gd name="connsiteY127" fmla="*/ 670560 h 1107786"/>
                <a:gd name="connsiteX128" fmla="*/ 134476 w 1086975"/>
                <a:gd name="connsiteY128" fmla="*/ 734378 h 1107786"/>
                <a:gd name="connsiteX129" fmla="*/ 136381 w 1086975"/>
                <a:gd name="connsiteY129" fmla="*/ 736282 h 1107786"/>
                <a:gd name="connsiteX130" fmla="*/ 166861 w 1086975"/>
                <a:gd name="connsiteY130" fmla="*/ 779145 h 1107786"/>
                <a:gd name="connsiteX131" fmla="*/ 215438 w 1086975"/>
                <a:gd name="connsiteY131" fmla="*/ 799148 h 1107786"/>
                <a:gd name="connsiteX132" fmla="*/ 250681 w 1086975"/>
                <a:gd name="connsiteY132" fmla="*/ 822960 h 1107786"/>
                <a:gd name="connsiteX133" fmla="*/ 283066 w 1086975"/>
                <a:gd name="connsiteY133" fmla="*/ 834390 h 1107786"/>
                <a:gd name="connsiteX134" fmla="*/ 313546 w 1086975"/>
                <a:gd name="connsiteY134" fmla="*/ 848678 h 1107786"/>
                <a:gd name="connsiteX135" fmla="*/ 347836 w 1086975"/>
                <a:gd name="connsiteY135" fmla="*/ 862012 h 1107786"/>
                <a:gd name="connsiteX136" fmla="*/ 356408 w 1086975"/>
                <a:gd name="connsiteY136" fmla="*/ 862012 h 1107786"/>
                <a:gd name="connsiteX137" fmla="*/ 397366 w 1086975"/>
                <a:gd name="connsiteY137" fmla="*/ 883920 h 1107786"/>
                <a:gd name="connsiteX138" fmla="*/ 444991 w 1086975"/>
                <a:gd name="connsiteY138" fmla="*/ 892493 h 1107786"/>
                <a:gd name="connsiteX139" fmla="*/ 461183 w 1086975"/>
                <a:gd name="connsiteY139" fmla="*/ 875348 h 1107786"/>
                <a:gd name="connsiteX140" fmla="*/ 502141 w 1086975"/>
                <a:gd name="connsiteY140" fmla="*/ 928687 h 1107786"/>
                <a:gd name="connsiteX141" fmla="*/ 512618 w 1086975"/>
                <a:gd name="connsiteY141" fmla="*/ 999173 h 1107786"/>
                <a:gd name="connsiteX142" fmla="*/ 513571 w 1086975"/>
                <a:gd name="connsiteY142" fmla="*/ 1049655 h 1107786"/>
                <a:gd name="connsiteX143" fmla="*/ 538336 w 1086975"/>
                <a:gd name="connsiteY143" fmla="*/ 1085850 h 1107786"/>
                <a:gd name="connsiteX144" fmla="*/ 595486 w 1086975"/>
                <a:gd name="connsiteY144" fmla="*/ 1092518 h 1107786"/>
                <a:gd name="connsiteX145" fmla="*/ 639301 w 1086975"/>
                <a:gd name="connsiteY145" fmla="*/ 1083945 h 1107786"/>
                <a:gd name="connsiteX146" fmla="*/ 673591 w 1086975"/>
                <a:gd name="connsiteY146" fmla="*/ 1103948 h 1107786"/>
                <a:gd name="connsiteX147" fmla="*/ 717406 w 1086975"/>
                <a:gd name="connsiteY147" fmla="*/ 1096328 h 1107786"/>
                <a:gd name="connsiteX148" fmla="*/ 755506 w 1086975"/>
                <a:gd name="connsiteY148" fmla="*/ 1104900 h 1107786"/>
                <a:gd name="connsiteX149" fmla="*/ 794558 w 1086975"/>
                <a:gd name="connsiteY149" fmla="*/ 1102043 h 1107786"/>
                <a:gd name="connsiteX150" fmla="*/ 827896 w 1086975"/>
                <a:gd name="connsiteY150" fmla="*/ 1066800 h 1107786"/>
                <a:gd name="connsiteX151" fmla="*/ 882188 w 1086975"/>
                <a:gd name="connsiteY151" fmla="*/ 1079183 h 1107786"/>
                <a:gd name="connsiteX152" fmla="*/ 942196 w 1086975"/>
                <a:gd name="connsiteY152" fmla="*/ 1055370 h 1107786"/>
                <a:gd name="connsiteX153" fmla="*/ 1003156 w 1086975"/>
                <a:gd name="connsiteY153" fmla="*/ 1034415 h 1107786"/>
                <a:gd name="connsiteX154" fmla="*/ 1038398 w 1086975"/>
                <a:gd name="connsiteY154" fmla="*/ 1017270 h 1107786"/>
                <a:gd name="connsiteX155" fmla="*/ 1075546 w 1086975"/>
                <a:gd name="connsiteY155" fmla="*/ 992505 h 1107786"/>
                <a:gd name="connsiteX156" fmla="*/ 1077451 w 1086975"/>
                <a:gd name="connsiteY156" fmla="*/ 990600 h 1107786"/>
                <a:gd name="connsiteX157" fmla="*/ 1086023 w 1086975"/>
                <a:gd name="connsiteY157" fmla="*/ 980123 h 1107786"/>
                <a:gd name="connsiteX158" fmla="*/ 1086976 w 1086975"/>
                <a:gd name="connsiteY158" fmla="*/ 979170 h 1107786"/>
                <a:gd name="connsiteX159" fmla="*/ 1082213 w 1086975"/>
                <a:gd name="connsiteY159" fmla="*/ 975360 h 1107786"/>
                <a:gd name="connsiteX160" fmla="*/ 1026016 w 1086975"/>
                <a:gd name="connsiteY160" fmla="*/ 736282 h 1107786"/>
                <a:gd name="connsiteX161" fmla="*/ 1026016 w 1086975"/>
                <a:gd name="connsiteY161" fmla="*/ 736282 h 1107786"/>
                <a:gd name="connsiteX162" fmla="*/ 1026016 w 1086975"/>
                <a:gd name="connsiteY162" fmla="*/ 736282 h 1107786"/>
                <a:gd name="connsiteX163" fmla="*/ 993631 w 1086975"/>
                <a:gd name="connsiteY163" fmla="*/ 494348 h 1107786"/>
                <a:gd name="connsiteX164" fmla="*/ 990773 w 1086975"/>
                <a:gd name="connsiteY164" fmla="*/ 501967 h 1107786"/>
                <a:gd name="connsiteX165" fmla="*/ 984106 w 1086975"/>
                <a:gd name="connsiteY165" fmla="*/ 510540 h 1107786"/>
                <a:gd name="connsiteX166" fmla="*/ 980296 w 1086975"/>
                <a:gd name="connsiteY166" fmla="*/ 512445 h 1107786"/>
                <a:gd name="connsiteX167" fmla="*/ 980296 w 1086975"/>
                <a:gd name="connsiteY167" fmla="*/ 515303 h 1107786"/>
                <a:gd name="connsiteX168" fmla="*/ 980296 w 1086975"/>
                <a:gd name="connsiteY168" fmla="*/ 515303 h 1107786"/>
                <a:gd name="connsiteX169" fmla="*/ 980296 w 1086975"/>
                <a:gd name="connsiteY169" fmla="*/ 515303 h 1107786"/>
                <a:gd name="connsiteX170" fmla="*/ 982201 w 1086975"/>
                <a:gd name="connsiteY170" fmla="*/ 529590 h 1107786"/>
                <a:gd name="connsiteX171" fmla="*/ 979343 w 1086975"/>
                <a:gd name="connsiteY171" fmla="*/ 540068 h 1107786"/>
                <a:gd name="connsiteX172" fmla="*/ 983153 w 1086975"/>
                <a:gd name="connsiteY172" fmla="*/ 549593 h 1107786"/>
                <a:gd name="connsiteX173" fmla="*/ 988868 w 1086975"/>
                <a:gd name="connsiteY173" fmla="*/ 553403 h 1107786"/>
                <a:gd name="connsiteX174" fmla="*/ 991726 w 1086975"/>
                <a:gd name="connsiteY174" fmla="*/ 547688 h 1107786"/>
                <a:gd name="connsiteX175" fmla="*/ 997441 w 1086975"/>
                <a:gd name="connsiteY175" fmla="*/ 556260 h 1107786"/>
                <a:gd name="connsiteX176" fmla="*/ 1001251 w 1086975"/>
                <a:gd name="connsiteY176" fmla="*/ 559118 h 1107786"/>
                <a:gd name="connsiteX177" fmla="*/ 1001251 w 1086975"/>
                <a:gd name="connsiteY177" fmla="*/ 553403 h 1107786"/>
                <a:gd name="connsiteX178" fmla="*/ 1003156 w 1086975"/>
                <a:gd name="connsiteY178" fmla="*/ 561023 h 1107786"/>
                <a:gd name="connsiteX179" fmla="*/ 1006966 w 1086975"/>
                <a:gd name="connsiteY179" fmla="*/ 569595 h 1107786"/>
                <a:gd name="connsiteX180" fmla="*/ 1016491 w 1086975"/>
                <a:gd name="connsiteY180" fmla="*/ 563880 h 1107786"/>
                <a:gd name="connsiteX181" fmla="*/ 1013633 w 1086975"/>
                <a:gd name="connsiteY181" fmla="*/ 552450 h 1107786"/>
                <a:gd name="connsiteX182" fmla="*/ 1010776 w 1086975"/>
                <a:gd name="connsiteY182" fmla="*/ 535305 h 1107786"/>
                <a:gd name="connsiteX183" fmla="*/ 1007918 w 1086975"/>
                <a:gd name="connsiteY183" fmla="*/ 541020 h 1107786"/>
                <a:gd name="connsiteX184" fmla="*/ 1003156 w 1086975"/>
                <a:gd name="connsiteY184" fmla="*/ 541020 h 1107786"/>
                <a:gd name="connsiteX185" fmla="*/ 1002203 w 1086975"/>
                <a:gd name="connsiteY185" fmla="*/ 532448 h 1107786"/>
                <a:gd name="connsiteX186" fmla="*/ 1001251 w 1086975"/>
                <a:gd name="connsiteY186" fmla="*/ 524828 h 1107786"/>
                <a:gd name="connsiteX187" fmla="*/ 996488 w 1086975"/>
                <a:gd name="connsiteY187" fmla="*/ 512445 h 1107786"/>
                <a:gd name="connsiteX188" fmla="*/ 997441 w 1086975"/>
                <a:gd name="connsiteY188" fmla="*/ 501967 h 1107786"/>
                <a:gd name="connsiteX189" fmla="*/ 993631 w 1086975"/>
                <a:gd name="connsiteY189" fmla="*/ 494348 h 110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086975" h="1107786">
                  <a:moveTo>
                    <a:pt x="1030778" y="463867"/>
                  </a:moveTo>
                  <a:cubicBezTo>
                    <a:pt x="1032683" y="464820"/>
                    <a:pt x="1035541" y="462915"/>
                    <a:pt x="1036493" y="466725"/>
                  </a:cubicBezTo>
                  <a:cubicBezTo>
                    <a:pt x="1039351" y="465773"/>
                    <a:pt x="1040303" y="461963"/>
                    <a:pt x="1041256" y="460057"/>
                  </a:cubicBezTo>
                  <a:cubicBezTo>
                    <a:pt x="1041256" y="461963"/>
                    <a:pt x="1045066" y="461010"/>
                    <a:pt x="1043161" y="459105"/>
                  </a:cubicBezTo>
                  <a:lnTo>
                    <a:pt x="1043161" y="459105"/>
                  </a:lnTo>
                  <a:lnTo>
                    <a:pt x="1043161" y="459105"/>
                  </a:lnTo>
                  <a:lnTo>
                    <a:pt x="1043161" y="459105"/>
                  </a:lnTo>
                  <a:lnTo>
                    <a:pt x="1043161" y="459105"/>
                  </a:lnTo>
                  <a:cubicBezTo>
                    <a:pt x="1042208" y="456248"/>
                    <a:pt x="1046018" y="454342"/>
                    <a:pt x="1046018" y="451485"/>
                  </a:cubicBezTo>
                  <a:cubicBezTo>
                    <a:pt x="1047923" y="448628"/>
                    <a:pt x="1048876" y="445770"/>
                    <a:pt x="1048876" y="441960"/>
                  </a:cubicBezTo>
                  <a:cubicBezTo>
                    <a:pt x="1048876" y="438150"/>
                    <a:pt x="1048876" y="435292"/>
                    <a:pt x="1049828" y="432435"/>
                  </a:cubicBezTo>
                  <a:cubicBezTo>
                    <a:pt x="1048876" y="429578"/>
                    <a:pt x="1047923" y="433388"/>
                    <a:pt x="1046971" y="432435"/>
                  </a:cubicBezTo>
                  <a:cubicBezTo>
                    <a:pt x="1046018" y="430530"/>
                    <a:pt x="1046971" y="427673"/>
                    <a:pt x="1046971" y="425767"/>
                  </a:cubicBezTo>
                  <a:cubicBezTo>
                    <a:pt x="1046971" y="422910"/>
                    <a:pt x="1049828" y="421957"/>
                    <a:pt x="1050781" y="419100"/>
                  </a:cubicBezTo>
                  <a:cubicBezTo>
                    <a:pt x="1050781" y="416242"/>
                    <a:pt x="1050781" y="413385"/>
                    <a:pt x="1050781" y="410528"/>
                  </a:cubicBezTo>
                  <a:cubicBezTo>
                    <a:pt x="1050781" y="407670"/>
                    <a:pt x="1048876" y="411480"/>
                    <a:pt x="1048876" y="412432"/>
                  </a:cubicBezTo>
                  <a:cubicBezTo>
                    <a:pt x="1048876" y="415290"/>
                    <a:pt x="1046018" y="412432"/>
                    <a:pt x="1046018" y="415290"/>
                  </a:cubicBezTo>
                  <a:cubicBezTo>
                    <a:pt x="1046018" y="418148"/>
                    <a:pt x="1044113" y="416242"/>
                    <a:pt x="1043161" y="415290"/>
                  </a:cubicBezTo>
                  <a:cubicBezTo>
                    <a:pt x="1041256" y="413385"/>
                    <a:pt x="1039351" y="411480"/>
                    <a:pt x="1037446" y="411480"/>
                  </a:cubicBezTo>
                  <a:cubicBezTo>
                    <a:pt x="1034588" y="411480"/>
                    <a:pt x="1033636" y="410528"/>
                    <a:pt x="1032683" y="408623"/>
                  </a:cubicBezTo>
                  <a:cubicBezTo>
                    <a:pt x="1031731" y="410528"/>
                    <a:pt x="1031731" y="412432"/>
                    <a:pt x="1031731" y="414338"/>
                  </a:cubicBezTo>
                  <a:cubicBezTo>
                    <a:pt x="1031731" y="416242"/>
                    <a:pt x="1036493" y="417195"/>
                    <a:pt x="1032683" y="418148"/>
                  </a:cubicBezTo>
                  <a:cubicBezTo>
                    <a:pt x="1029826" y="417195"/>
                    <a:pt x="1030778" y="421005"/>
                    <a:pt x="1031731" y="421957"/>
                  </a:cubicBezTo>
                  <a:cubicBezTo>
                    <a:pt x="1030778" y="422910"/>
                    <a:pt x="1030778" y="424815"/>
                    <a:pt x="1032683" y="425767"/>
                  </a:cubicBezTo>
                  <a:cubicBezTo>
                    <a:pt x="1034588" y="425767"/>
                    <a:pt x="1034588" y="428625"/>
                    <a:pt x="1032683" y="428625"/>
                  </a:cubicBezTo>
                  <a:cubicBezTo>
                    <a:pt x="1030778" y="429578"/>
                    <a:pt x="1030778" y="433388"/>
                    <a:pt x="1032683" y="433388"/>
                  </a:cubicBezTo>
                  <a:cubicBezTo>
                    <a:pt x="1033636" y="435292"/>
                    <a:pt x="1036493" y="437198"/>
                    <a:pt x="1035541" y="439103"/>
                  </a:cubicBezTo>
                  <a:cubicBezTo>
                    <a:pt x="1034588" y="441960"/>
                    <a:pt x="1030778" y="441007"/>
                    <a:pt x="1028873" y="440055"/>
                  </a:cubicBezTo>
                  <a:cubicBezTo>
                    <a:pt x="1026968" y="439103"/>
                    <a:pt x="1026016" y="441007"/>
                    <a:pt x="1027921" y="441960"/>
                  </a:cubicBezTo>
                  <a:cubicBezTo>
                    <a:pt x="1030778" y="441960"/>
                    <a:pt x="1033636" y="443865"/>
                    <a:pt x="1035541" y="444817"/>
                  </a:cubicBezTo>
                  <a:cubicBezTo>
                    <a:pt x="1037446" y="443865"/>
                    <a:pt x="1037446" y="446723"/>
                    <a:pt x="1035541" y="446723"/>
                  </a:cubicBezTo>
                  <a:cubicBezTo>
                    <a:pt x="1033636" y="445770"/>
                    <a:pt x="1028873" y="444817"/>
                    <a:pt x="1030778" y="447675"/>
                  </a:cubicBezTo>
                  <a:cubicBezTo>
                    <a:pt x="1032683" y="447675"/>
                    <a:pt x="1031731" y="449580"/>
                    <a:pt x="1029826" y="449580"/>
                  </a:cubicBezTo>
                  <a:cubicBezTo>
                    <a:pt x="1027921" y="448628"/>
                    <a:pt x="1026016" y="449580"/>
                    <a:pt x="1026968" y="451485"/>
                  </a:cubicBezTo>
                  <a:cubicBezTo>
                    <a:pt x="1028873" y="452438"/>
                    <a:pt x="1028873" y="454342"/>
                    <a:pt x="1026968" y="453390"/>
                  </a:cubicBezTo>
                  <a:cubicBezTo>
                    <a:pt x="1024111" y="453390"/>
                    <a:pt x="1024111" y="456248"/>
                    <a:pt x="1024111" y="458153"/>
                  </a:cubicBezTo>
                  <a:cubicBezTo>
                    <a:pt x="1026016" y="461963"/>
                    <a:pt x="1027921" y="463867"/>
                    <a:pt x="1030778" y="463867"/>
                  </a:cubicBezTo>
                  <a:close/>
                  <a:moveTo>
                    <a:pt x="1027921" y="427673"/>
                  </a:moveTo>
                  <a:lnTo>
                    <a:pt x="1027921" y="427673"/>
                  </a:lnTo>
                  <a:lnTo>
                    <a:pt x="1028873" y="425767"/>
                  </a:lnTo>
                  <a:cubicBezTo>
                    <a:pt x="1032683" y="417195"/>
                    <a:pt x="1026016" y="421005"/>
                    <a:pt x="1027921" y="427673"/>
                  </a:cubicBezTo>
                  <a:lnTo>
                    <a:pt x="1027921" y="427673"/>
                  </a:lnTo>
                  <a:close/>
                  <a:moveTo>
                    <a:pt x="1012681" y="724853"/>
                  </a:moveTo>
                  <a:cubicBezTo>
                    <a:pt x="1013633" y="726757"/>
                    <a:pt x="1015538" y="727710"/>
                    <a:pt x="1016491" y="728662"/>
                  </a:cubicBezTo>
                  <a:cubicBezTo>
                    <a:pt x="1019348" y="729615"/>
                    <a:pt x="1022206" y="728662"/>
                    <a:pt x="1025063" y="727710"/>
                  </a:cubicBezTo>
                  <a:lnTo>
                    <a:pt x="1025063" y="727710"/>
                  </a:lnTo>
                  <a:cubicBezTo>
                    <a:pt x="1025063" y="727710"/>
                    <a:pt x="1026016" y="727710"/>
                    <a:pt x="1026016" y="727710"/>
                  </a:cubicBezTo>
                  <a:cubicBezTo>
                    <a:pt x="1026016" y="726757"/>
                    <a:pt x="1025063" y="724853"/>
                    <a:pt x="1026016" y="723900"/>
                  </a:cubicBezTo>
                  <a:cubicBezTo>
                    <a:pt x="1027921" y="722948"/>
                    <a:pt x="1028873" y="720090"/>
                    <a:pt x="1031731" y="721043"/>
                  </a:cubicBezTo>
                  <a:cubicBezTo>
                    <a:pt x="1032683" y="722948"/>
                    <a:pt x="1035541" y="721043"/>
                    <a:pt x="1035541" y="720090"/>
                  </a:cubicBezTo>
                  <a:cubicBezTo>
                    <a:pt x="1036493" y="719137"/>
                    <a:pt x="1036493" y="717232"/>
                    <a:pt x="1037446" y="715328"/>
                  </a:cubicBezTo>
                  <a:cubicBezTo>
                    <a:pt x="1037446" y="713423"/>
                    <a:pt x="1039351" y="712470"/>
                    <a:pt x="1040303" y="710565"/>
                  </a:cubicBezTo>
                  <a:cubicBezTo>
                    <a:pt x="1042208" y="706755"/>
                    <a:pt x="1043161" y="703898"/>
                    <a:pt x="1044113" y="700087"/>
                  </a:cubicBezTo>
                  <a:cubicBezTo>
                    <a:pt x="1044113" y="698182"/>
                    <a:pt x="1045066" y="696278"/>
                    <a:pt x="1044113" y="694373"/>
                  </a:cubicBezTo>
                  <a:cubicBezTo>
                    <a:pt x="1042208" y="693420"/>
                    <a:pt x="1042208" y="697230"/>
                    <a:pt x="1040303" y="698182"/>
                  </a:cubicBezTo>
                  <a:cubicBezTo>
                    <a:pt x="1038398" y="700087"/>
                    <a:pt x="1037446" y="701993"/>
                    <a:pt x="1036493" y="703898"/>
                  </a:cubicBezTo>
                  <a:cubicBezTo>
                    <a:pt x="1034588" y="703898"/>
                    <a:pt x="1032683" y="704850"/>
                    <a:pt x="1031731" y="706755"/>
                  </a:cubicBezTo>
                  <a:cubicBezTo>
                    <a:pt x="1029826" y="707707"/>
                    <a:pt x="1032683" y="708660"/>
                    <a:pt x="1033636" y="707707"/>
                  </a:cubicBezTo>
                  <a:cubicBezTo>
                    <a:pt x="1034588" y="708660"/>
                    <a:pt x="1032683" y="709612"/>
                    <a:pt x="1031731" y="709612"/>
                  </a:cubicBezTo>
                  <a:cubicBezTo>
                    <a:pt x="1030778" y="710565"/>
                    <a:pt x="1028873" y="710565"/>
                    <a:pt x="1026968" y="710565"/>
                  </a:cubicBezTo>
                  <a:cubicBezTo>
                    <a:pt x="1025063" y="710565"/>
                    <a:pt x="1022206" y="710565"/>
                    <a:pt x="1023158" y="713423"/>
                  </a:cubicBezTo>
                  <a:cubicBezTo>
                    <a:pt x="1025063" y="715328"/>
                    <a:pt x="1022206" y="717232"/>
                    <a:pt x="1020301" y="718185"/>
                  </a:cubicBezTo>
                  <a:cubicBezTo>
                    <a:pt x="1019348" y="720090"/>
                    <a:pt x="1017443" y="721043"/>
                    <a:pt x="1014586" y="722948"/>
                  </a:cubicBezTo>
                  <a:cubicBezTo>
                    <a:pt x="1016491" y="723900"/>
                    <a:pt x="1012681" y="722948"/>
                    <a:pt x="1012681" y="724853"/>
                  </a:cubicBezTo>
                  <a:close/>
                  <a:moveTo>
                    <a:pt x="1082213" y="975360"/>
                  </a:moveTo>
                  <a:cubicBezTo>
                    <a:pt x="1076498" y="970598"/>
                    <a:pt x="1068878" y="968693"/>
                    <a:pt x="1062211" y="966787"/>
                  </a:cubicBezTo>
                  <a:cubicBezTo>
                    <a:pt x="1058401" y="961073"/>
                    <a:pt x="1056496" y="953453"/>
                    <a:pt x="1052686" y="947737"/>
                  </a:cubicBezTo>
                  <a:cubicBezTo>
                    <a:pt x="1046971" y="943928"/>
                    <a:pt x="1038398" y="941070"/>
                    <a:pt x="1034588" y="935355"/>
                  </a:cubicBezTo>
                  <a:cubicBezTo>
                    <a:pt x="1034588" y="928687"/>
                    <a:pt x="1037446" y="921068"/>
                    <a:pt x="1031731" y="916305"/>
                  </a:cubicBezTo>
                  <a:cubicBezTo>
                    <a:pt x="1028873" y="910590"/>
                    <a:pt x="1033636" y="902970"/>
                    <a:pt x="1029826" y="896303"/>
                  </a:cubicBezTo>
                  <a:cubicBezTo>
                    <a:pt x="1028873" y="889635"/>
                    <a:pt x="1023158" y="885825"/>
                    <a:pt x="1018396" y="881062"/>
                  </a:cubicBezTo>
                  <a:cubicBezTo>
                    <a:pt x="1021253" y="870585"/>
                    <a:pt x="1024111" y="859155"/>
                    <a:pt x="1017443" y="850582"/>
                  </a:cubicBezTo>
                  <a:cubicBezTo>
                    <a:pt x="1012681" y="842010"/>
                    <a:pt x="1006966" y="833437"/>
                    <a:pt x="1002203" y="823912"/>
                  </a:cubicBezTo>
                  <a:cubicBezTo>
                    <a:pt x="994583" y="818198"/>
                    <a:pt x="1008871" y="817245"/>
                    <a:pt x="1006013" y="810578"/>
                  </a:cubicBezTo>
                  <a:cubicBezTo>
                    <a:pt x="1003156" y="805815"/>
                    <a:pt x="996488" y="802005"/>
                    <a:pt x="995536" y="795337"/>
                  </a:cubicBezTo>
                  <a:cubicBezTo>
                    <a:pt x="990773" y="783907"/>
                    <a:pt x="986963" y="771525"/>
                    <a:pt x="986011" y="758190"/>
                  </a:cubicBezTo>
                  <a:cubicBezTo>
                    <a:pt x="988868" y="753428"/>
                    <a:pt x="986963" y="743903"/>
                    <a:pt x="994583" y="744855"/>
                  </a:cubicBezTo>
                  <a:cubicBezTo>
                    <a:pt x="1003156" y="746760"/>
                    <a:pt x="1001251" y="738187"/>
                    <a:pt x="1002203" y="732473"/>
                  </a:cubicBezTo>
                  <a:cubicBezTo>
                    <a:pt x="1005061" y="723900"/>
                    <a:pt x="1000298" y="714375"/>
                    <a:pt x="1002203" y="705803"/>
                  </a:cubicBezTo>
                  <a:cubicBezTo>
                    <a:pt x="1000298" y="700087"/>
                    <a:pt x="995536" y="694373"/>
                    <a:pt x="999346" y="687705"/>
                  </a:cubicBezTo>
                  <a:cubicBezTo>
                    <a:pt x="1003156" y="678180"/>
                    <a:pt x="1001251" y="666750"/>
                    <a:pt x="1005061" y="657225"/>
                  </a:cubicBezTo>
                  <a:cubicBezTo>
                    <a:pt x="1008871" y="651510"/>
                    <a:pt x="1011728" y="644843"/>
                    <a:pt x="1018396" y="641985"/>
                  </a:cubicBezTo>
                  <a:cubicBezTo>
                    <a:pt x="1020301" y="631507"/>
                    <a:pt x="1012681" y="623887"/>
                    <a:pt x="1008871" y="614362"/>
                  </a:cubicBezTo>
                  <a:cubicBezTo>
                    <a:pt x="1004108" y="604837"/>
                    <a:pt x="992678" y="600075"/>
                    <a:pt x="987916" y="589598"/>
                  </a:cubicBezTo>
                  <a:cubicBezTo>
                    <a:pt x="985058" y="582930"/>
                    <a:pt x="979343" y="578168"/>
                    <a:pt x="972676" y="574357"/>
                  </a:cubicBezTo>
                  <a:cubicBezTo>
                    <a:pt x="966961" y="569595"/>
                    <a:pt x="959341" y="564832"/>
                    <a:pt x="954578" y="559118"/>
                  </a:cubicBezTo>
                  <a:cubicBezTo>
                    <a:pt x="950768" y="548640"/>
                    <a:pt x="950768" y="538163"/>
                    <a:pt x="950768" y="527685"/>
                  </a:cubicBezTo>
                  <a:cubicBezTo>
                    <a:pt x="961246" y="504825"/>
                    <a:pt x="970771" y="481965"/>
                    <a:pt x="976486" y="458153"/>
                  </a:cubicBezTo>
                  <a:cubicBezTo>
                    <a:pt x="985058" y="443865"/>
                    <a:pt x="986963" y="427673"/>
                    <a:pt x="991726" y="412432"/>
                  </a:cubicBezTo>
                  <a:cubicBezTo>
                    <a:pt x="992678" y="405765"/>
                    <a:pt x="995536" y="399098"/>
                    <a:pt x="997441" y="392430"/>
                  </a:cubicBezTo>
                  <a:lnTo>
                    <a:pt x="997441" y="392430"/>
                  </a:lnTo>
                  <a:cubicBezTo>
                    <a:pt x="962198" y="364807"/>
                    <a:pt x="913621" y="328613"/>
                    <a:pt x="878378" y="300990"/>
                  </a:cubicBezTo>
                  <a:cubicBezTo>
                    <a:pt x="865043" y="289560"/>
                    <a:pt x="846946" y="281940"/>
                    <a:pt x="840278" y="264795"/>
                  </a:cubicBezTo>
                  <a:cubicBezTo>
                    <a:pt x="825991" y="261938"/>
                    <a:pt x="826943" y="249555"/>
                    <a:pt x="838373" y="241935"/>
                  </a:cubicBezTo>
                  <a:cubicBezTo>
                    <a:pt x="843136" y="222885"/>
                    <a:pt x="831706" y="204788"/>
                    <a:pt x="812656" y="199073"/>
                  </a:cubicBezTo>
                  <a:cubicBezTo>
                    <a:pt x="714548" y="142875"/>
                    <a:pt x="616441" y="84773"/>
                    <a:pt x="518333" y="27623"/>
                  </a:cubicBezTo>
                  <a:cubicBezTo>
                    <a:pt x="500236" y="19050"/>
                    <a:pt x="484996" y="3810"/>
                    <a:pt x="464993" y="952"/>
                  </a:cubicBezTo>
                  <a:lnTo>
                    <a:pt x="460231" y="1905"/>
                  </a:lnTo>
                  <a:cubicBezTo>
                    <a:pt x="424036" y="0"/>
                    <a:pt x="387841" y="1905"/>
                    <a:pt x="352598" y="952"/>
                  </a:cubicBezTo>
                  <a:cubicBezTo>
                    <a:pt x="284971" y="952"/>
                    <a:pt x="216391" y="952"/>
                    <a:pt x="148763" y="0"/>
                  </a:cubicBezTo>
                  <a:cubicBezTo>
                    <a:pt x="140191" y="8573"/>
                    <a:pt x="129713" y="6667"/>
                    <a:pt x="120188" y="6667"/>
                  </a:cubicBezTo>
                  <a:lnTo>
                    <a:pt x="118283" y="9525"/>
                  </a:lnTo>
                  <a:cubicBezTo>
                    <a:pt x="123046" y="19050"/>
                    <a:pt x="124951" y="34290"/>
                    <a:pt x="136381" y="39052"/>
                  </a:cubicBezTo>
                  <a:cubicBezTo>
                    <a:pt x="151621" y="50482"/>
                    <a:pt x="157336" y="74295"/>
                    <a:pt x="152573" y="93345"/>
                  </a:cubicBezTo>
                  <a:cubicBezTo>
                    <a:pt x="162098" y="107632"/>
                    <a:pt x="156383" y="121920"/>
                    <a:pt x="154478" y="137160"/>
                  </a:cubicBezTo>
                  <a:lnTo>
                    <a:pt x="154478" y="137160"/>
                  </a:lnTo>
                  <a:cubicBezTo>
                    <a:pt x="149716" y="138113"/>
                    <a:pt x="137333" y="140970"/>
                    <a:pt x="128761" y="141923"/>
                  </a:cubicBezTo>
                  <a:lnTo>
                    <a:pt x="127808" y="142875"/>
                  </a:lnTo>
                  <a:lnTo>
                    <a:pt x="125903" y="145732"/>
                  </a:lnTo>
                  <a:lnTo>
                    <a:pt x="125903" y="145732"/>
                  </a:lnTo>
                  <a:lnTo>
                    <a:pt x="125903" y="145732"/>
                  </a:lnTo>
                  <a:cubicBezTo>
                    <a:pt x="124951" y="148590"/>
                    <a:pt x="109711" y="173355"/>
                    <a:pt x="120188" y="169545"/>
                  </a:cubicBezTo>
                  <a:cubicBezTo>
                    <a:pt x="117331" y="170498"/>
                    <a:pt x="110663" y="184785"/>
                    <a:pt x="116378" y="195263"/>
                  </a:cubicBezTo>
                  <a:lnTo>
                    <a:pt x="116378" y="196215"/>
                  </a:lnTo>
                  <a:cubicBezTo>
                    <a:pt x="122093" y="197167"/>
                    <a:pt x="138286" y="199073"/>
                    <a:pt x="144953" y="202882"/>
                  </a:cubicBezTo>
                  <a:cubicBezTo>
                    <a:pt x="157336" y="199073"/>
                    <a:pt x="147811" y="207645"/>
                    <a:pt x="152573" y="215265"/>
                  </a:cubicBezTo>
                  <a:cubicBezTo>
                    <a:pt x="164003" y="234315"/>
                    <a:pt x="132571" y="233363"/>
                    <a:pt x="134476" y="243840"/>
                  </a:cubicBezTo>
                  <a:cubicBezTo>
                    <a:pt x="128761" y="257175"/>
                    <a:pt x="103996" y="260032"/>
                    <a:pt x="108758" y="280988"/>
                  </a:cubicBezTo>
                  <a:cubicBezTo>
                    <a:pt x="97328" y="284798"/>
                    <a:pt x="90661" y="307657"/>
                    <a:pt x="81136" y="320040"/>
                  </a:cubicBezTo>
                  <a:cubicBezTo>
                    <a:pt x="72563" y="335280"/>
                    <a:pt x="57323" y="340995"/>
                    <a:pt x="44941" y="350520"/>
                  </a:cubicBezTo>
                  <a:cubicBezTo>
                    <a:pt x="35416" y="352425"/>
                    <a:pt x="13508" y="357188"/>
                    <a:pt x="8746" y="345757"/>
                  </a:cubicBezTo>
                  <a:lnTo>
                    <a:pt x="9698" y="352425"/>
                  </a:lnTo>
                  <a:cubicBezTo>
                    <a:pt x="13508" y="369570"/>
                    <a:pt x="-4589" y="384810"/>
                    <a:pt x="1126" y="402907"/>
                  </a:cubicBezTo>
                  <a:cubicBezTo>
                    <a:pt x="3031" y="417195"/>
                    <a:pt x="14461" y="428625"/>
                    <a:pt x="15413" y="442913"/>
                  </a:cubicBezTo>
                  <a:cubicBezTo>
                    <a:pt x="18271" y="459105"/>
                    <a:pt x="33511" y="475298"/>
                    <a:pt x="24938" y="492442"/>
                  </a:cubicBezTo>
                  <a:cubicBezTo>
                    <a:pt x="5888" y="507682"/>
                    <a:pt x="15413" y="536257"/>
                    <a:pt x="25891" y="553403"/>
                  </a:cubicBezTo>
                  <a:cubicBezTo>
                    <a:pt x="31606" y="575310"/>
                    <a:pt x="49703" y="588645"/>
                    <a:pt x="68753" y="598170"/>
                  </a:cubicBezTo>
                  <a:cubicBezTo>
                    <a:pt x="89708" y="616268"/>
                    <a:pt x="103043" y="642937"/>
                    <a:pt x="105901" y="670560"/>
                  </a:cubicBezTo>
                  <a:cubicBezTo>
                    <a:pt x="112568" y="692468"/>
                    <a:pt x="134476" y="709612"/>
                    <a:pt x="134476" y="734378"/>
                  </a:cubicBezTo>
                  <a:lnTo>
                    <a:pt x="136381" y="736282"/>
                  </a:lnTo>
                  <a:cubicBezTo>
                    <a:pt x="141143" y="752475"/>
                    <a:pt x="149716" y="772478"/>
                    <a:pt x="166861" y="779145"/>
                  </a:cubicBezTo>
                  <a:cubicBezTo>
                    <a:pt x="184006" y="777240"/>
                    <a:pt x="212581" y="776287"/>
                    <a:pt x="215438" y="799148"/>
                  </a:cubicBezTo>
                  <a:cubicBezTo>
                    <a:pt x="219248" y="820103"/>
                    <a:pt x="254491" y="798195"/>
                    <a:pt x="250681" y="822960"/>
                  </a:cubicBezTo>
                  <a:cubicBezTo>
                    <a:pt x="260206" y="828675"/>
                    <a:pt x="273541" y="824865"/>
                    <a:pt x="283066" y="834390"/>
                  </a:cubicBezTo>
                  <a:cubicBezTo>
                    <a:pt x="297353" y="829628"/>
                    <a:pt x="304021" y="842010"/>
                    <a:pt x="313546" y="848678"/>
                  </a:cubicBezTo>
                  <a:cubicBezTo>
                    <a:pt x="327833" y="847725"/>
                    <a:pt x="335453" y="860107"/>
                    <a:pt x="347836" y="862012"/>
                  </a:cubicBezTo>
                  <a:cubicBezTo>
                    <a:pt x="350693" y="862965"/>
                    <a:pt x="353551" y="862965"/>
                    <a:pt x="356408" y="862012"/>
                  </a:cubicBezTo>
                  <a:cubicBezTo>
                    <a:pt x="364981" y="880110"/>
                    <a:pt x="389746" y="862965"/>
                    <a:pt x="397366" y="883920"/>
                  </a:cubicBezTo>
                  <a:cubicBezTo>
                    <a:pt x="413558" y="883920"/>
                    <a:pt x="431656" y="880110"/>
                    <a:pt x="444991" y="892493"/>
                  </a:cubicBezTo>
                  <a:cubicBezTo>
                    <a:pt x="450706" y="887730"/>
                    <a:pt x="445943" y="865823"/>
                    <a:pt x="461183" y="875348"/>
                  </a:cubicBezTo>
                  <a:cubicBezTo>
                    <a:pt x="476423" y="891540"/>
                    <a:pt x="492616" y="907732"/>
                    <a:pt x="502141" y="928687"/>
                  </a:cubicBezTo>
                  <a:cubicBezTo>
                    <a:pt x="508808" y="952500"/>
                    <a:pt x="501188" y="977265"/>
                    <a:pt x="512618" y="999173"/>
                  </a:cubicBezTo>
                  <a:cubicBezTo>
                    <a:pt x="515476" y="1016318"/>
                    <a:pt x="495473" y="1035368"/>
                    <a:pt x="513571" y="1049655"/>
                  </a:cubicBezTo>
                  <a:cubicBezTo>
                    <a:pt x="516428" y="1066800"/>
                    <a:pt x="538336" y="1065848"/>
                    <a:pt x="538336" y="1085850"/>
                  </a:cubicBezTo>
                  <a:cubicBezTo>
                    <a:pt x="555481" y="1093470"/>
                    <a:pt x="577388" y="1086803"/>
                    <a:pt x="595486" y="1092518"/>
                  </a:cubicBezTo>
                  <a:cubicBezTo>
                    <a:pt x="610726" y="1091565"/>
                    <a:pt x="625966" y="1060133"/>
                    <a:pt x="639301" y="1083945"/>
                  </a:cubicBezTo>
                  <a:cubicBezTo>
                    <a:pt x="659303" y="1082040"/>
                    <a:pt x="653588" y="1112520"/>
                    <a:pt x="673591" y="1103948"/>
                  </a:cubicBezTo>
                  <a:cubicBezTo>
                    <a:pt x="687878" y="1102043"/>
                    <a:pt x="706928" y="1115378"/>
                    <a:pt x="717406" y="1096328"/>
                  </a:cubicBezTo>
                  <a:cubicBezTo>
                    <a:pt x="731693" y="1087755"/>
                    <a:pt x="744076" y="1098233"/>
                    <a:pt x="755506" y="1104900"/>
                  </a:cubicBezTo>
                  <a:cubicBezTo>
                    <a:pt x="769793" y="1106805"/>
                    <a:pt x="783128" y="1111568"/>
                    <a:pt x="794558" y="1102043"/>
                  </a:cubicBezTo>
                  <a:cubicBezTo>
                    <a:pt x="816466" y="1101090"/>
                    <a:pt x="817418" y="1080135"/>
                    <a:pt x="827896" y="1066800"/>
                  </a:cubicBezTo>
                  <a:cubicBezTo>
                    <a:pt x="848851" y="1055370"/>
                    <a:pt x="865996" y="1070610"/>
                    <a:pt x="882188" y="1079183"/>
                  </a:cubicBezTo>
                  <a:cubicBezTo>
                    <a:pt x="901238" y="1068705"/>
                    <a:pt x="920288" y="1056323"/>
                    <a:pt x="942196" y="1055370"/>
                  </a:cubicBezTo>
                  <a:cubicBezTo>
                    <a:pt x="966008" y="1063943"/>
                    <a:pt x="980296" y="1036320"/>
                    <a:pt x="1003156" y="1034415"/>
                  </a:cubicBezTo>
                  <a:cubicBezTo>
                    <a:pt x="1016491" y="1031557"/>
                    <a:pt x="1026016" y="1022032"/>
                    <a:pt x="1038398" y="1017270"/>
                  </a:cubicBezTo>
                  <a:cubicBezTo>
                    <a:pt x="1049828" y="1007745"/>
                    <a:pt x="1061258" y="998220"/>
                    <a:pt x="1075546" y="992505"/>
                  </a:cubicBezTo>
                  <a:lnTo>
                    <a:pt x="1077451" y="990600"/>
                  </a:lnTo>
                  <a:lnTo>
                    <a:pt x="1086023" y="980123"/>
                  </a:lnTo>
                  <a:lnTo>
                    <a:pt x="1086976" y="979170"/>
                  </a:lnTo>
                  <a:cubicBezTo>
                    <a:pt x="1086023" y="977265"/>
                    <a:pt x="1085071" y="976312"/>
                    <a:pt x="1082213" y="975360"/>
                  </a:cubicBezTo>
                  <a:close/>
                  <a:moveTo>
                    <a:pt x="1026016" y="736282"/>
                  </a:moveTo>
                  <a:cubicBezTo>
                    <a:pt x="1027921" y="732473"/>
                    <a:pt x="1021253" y="738187"/>
                    <a:pt x="1026016" y="736282"/>
                  </a:cubicBezTo>
                  <a:lnTo>
                    <a:pt x="1026016" y="736282"/>
                  </a:lnTo>
                  <a:close/>
                  <a:moveTo>
                    <a:pt x="993631" y="494348"/>
                  </a:moveTo>
                  <a:cubicBezTo>
                    <a:pt x="988868" y="493395"/>
                    <a:pt x="991726" y="500063"/>
                    <a:pt x="990773" y="501967"/>
                  </a:cubicBezTo>
                  <a:cubicBezTo>
                    <a:pt x="990773" y="506730"/>
                    <a:pt x="986963" y="507682"/>
                    <a:pt x="984106" y="510540"/>
                  </a:cubicBezTo>
                  <a:cubicBezTo>
                    <a:pt x="983153" y="512445"/>
                    <a:pt x="982201" y="513398"/>
                    <a:pt x="980296" y="512445"/>
                  </a:cubicBezTo>
                  <a:cubicBezTo>
                    <a:pt x="980296" y="513398"/>
                    <a:pt x="980296" y="514350"/>
                    <a:pt x="980296" y="515303"/>
                  </a:cubicBezTo>
                  <a:lnTo>
                    <a:pt x="980296" y="515303"/>
                  </a:lnTo>
                  <a:lnTo>
                    <a:pt x="980296" y="515303"/>
                  </a:lnTo>
                  <a:cubicBezTo>
                    <a:pt x="979343" y="520065"/>
                    <a:pt x="980296" y="524828"/>
                    <a:pt x="982201" y="529590"/>
                  </a:cubicBezTo>
                  <a:cubicBezTo>
                    <a:pt x="983153" y="533400"/>
                    <a:pt x="980296" y="537210"/>
                    <a:pt x="979343" y="540068"/>
                  </a:cubicBezTo>
                  <a:cubicBezTo>
                    <a:pt x="980296" y="542925"/>
                    <a:pt x="980296" y="547688"/>
                    <a:pt x="983153" y="549593"/>
                  </a:cubicBezTo>
                  <a:cubicBezTo>
                    <a:pt x="984106" y="551498"/>
                    <a:pt x="986963" y="557213"/>
                    <a:pt x="988868" y="553403"/>
                  </a:cubicBezTo>
                  <a:cubicBezTo>
                    <a:pt x="986963" y="551498"/>
                    <a:pt x="988868" y="546735"/>
                    <a:pt x="991726" y="547688"/>
                  </a:cubicBezTo>
                  <a:cubicBezTo>
                    <a:pt x="993631" y="550545"/>
                    <a:pt x="995536" y="553403"/>
                    <a:pt x="997441" y="556260"/>
                  </a:cubicBezTo>
                  <a:cubicBezTo>
                    <a:pt x="997441" y="558165"/>
                    <a:pt x="999346" y="562928"/>
                    <a:pt x="1001251" y="559118"/>
                  </a:cubicBezTo>
                  <a:cubicBezTo>
                    <a:pt x="1002203" y="557213"/>
                    <a:pt x="997441" y="553403"/>
                    <a:pt x="1001251" y="553403"/>
                  </a:cubicBezTo>
                  <a:cubicBezTo>
                    <a:pt x="1003156" y="555307"/>
                    <a:pt x="1002203" y="558165"/>
                    <a:pt x="1003156" y="561023"/>
                  </a:cubicBezTo>
                  <a:cubicBezTo>
                    <a:pt x="1004108" y="563880"/>
                    <a:pt x="1005061" y="567690"/>
                    <a:pt x="1006966" y="569595"/>
                  </a:cubicBezTo>
                  <a:cubicBezTo>
                    <a:pt x="1010776" y="571500"/>
                    <a:pt x="1016491" y="568643"/>
                    <a:pt x="1016491" y="563880"/>
                  </a:cubicBezTo>
                  <a:cubicBezTo>
                    <a:pt x="1017443" y="560070"/>
                    <a:pt x="1013633" y="557213"/>
                    <a:pt x="1013633" y="552450"/>
                  </a:cubicBezTo>
                  <a:cubicBezTo>
                    <a:pt x="1012681" y="546735"/>
                    <a:pt x="1014586" y="541020"/>
                    <a:pt x="1010776" y="535305"/>
                  </a:cubicBezTo>
                  <a:cubicBezTo>
                    <a:pt x="1007918" y="535305"/>
                    <a:pt x="1012681" y="542925"/>
                    <a:pt x="1007918" y="541020"/>
                  </a:cubicBezTo>
                  <a:cubicBezTo>
                    <a:pt x="1006013" y="538163"/>
                    <a:pt x="1005061" y="544830"/>
                    <a:pt x="1003156" y="541020"/>
                  </a:cubicBezTo>
                  <a:cubicBezTo>
                    <a:pt x="1000298" y="539115"/>
                    <a:pt x="1003156" y="535305"/>
                    <a:pt x="1002203" y="532448"/>
                  </a:cubicBezTo>
                  <a:cubicBezTo>
                    <a:pt x="1002203" y="529590"/>
                    <a:pt x="1004108" y="526732"/>
                    <a:pt x="1001251" y="524828"/>
                  </a:cubicBezTo>
                  <a:cubicBezTo>
                    <a:pt x="999346" y="521017"/>
                    <a:pt x="997441" y="517207"/>
                    <a:pt x="996488" y="512445"/>
                  </a:cubicBezTo>
                  <a:cubicBezTo>
                    <a:pt x="995536" y="508635"/>
                    <a:pt x="996488" y="505778"/>
                    <a:pt x="997441" y="501967"/>
                  </a:cubicBezTo>
                  <a:cubicBezTo>
                    <a:pt x="997441" y="500063"/>
                    <a:pt x="995536" y="497205"/>
                    <a:pt x="993631" y="494348"/>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xmlns="" id="{F58F5EC4-04D1-45EB-A304-75140A8F9195}"/>
                </a:ext>
              </a:extLst>
            </p:cNvPr>
            <p:cNvSpPr/>
            <p:nvPr/>
          </p:nvSpPr>
          <p:spPr>
            <a:xfrm>
              <a:off x="7138984" y="3029851"/>
              <a:ext cx="448079" cy="482607"/>
            </a:xfrm>
            <a:custGeom>
              <a:avLst/>
              <a:gdLst>
                <a:gd name="connsiteX0" fmla="*/ 540731 w 540894"/>
                <a:gd name="connsiteY0" fmla="*/ 247650 h 582575"/>
                <a:gd name="connsiteX1" fmla="*/ 528348 w 540894"/>
                <a:gd name="connsiteY1" fmla="*/ 188595 h 582575"/>
                <a:gd name="connsiteX2" fmla="*/ 519776 w 540894"/>
                <a:gd name="connsiteY2" fmla="*/ 160973 h 582575"/>
                <a:gd name="connsiteX3" fmla="*/ 498821 w 540894"/>
                <a:gd name="connsiteY3" fmla="*/ 132398 h 582575"/>
                <a:gd name="connsiteX4" fmla="*/ 483580 w 540894"/>
                <a:gd name="connsiteY4" fmla="*/ 99060 h 582575"/>
                <a:gd name="connsiteX5" fmla="*/ 478818 w 540894"/>
                <a:gd name="connsiteY5" fmla="*/ 52388 h 582575"/>
                <a:gd name="connsiteX6" fmla="*/ 457863 w 540894"/>
                <a:gd name="connsiteY6" fmla="*/ 45720 h 582575"/>
                <a:gd name="connsiteX7" fmla="*/ 457863 w 540894"/>
                <a:gd name="connsiteY7" fmla="*/ 34290 h 582575"/>
                <a:gd name="connsiteX8" fmla="*/ 437860 w 540894"/>
                <a:gd name="connsiteY8" fmla="*/ 0 h 582575"/>
                <a:gd name="connsiteX9" fmla="*/ 411191 w 540894"/>
                <a:gd name="connsiteY9" fmla="*/ 27623 h 582575"/>
                <a:gd name="connsiteX10" fmla="*/ 356898 w 540894"/>
                <a:gd name="connsiteY10" fmla="*/ 46673 h 582575"/>
                <a:gd name="connsiteX11" fmla="*/ 315941 w 540894"/>
                <a:gd name="connsiteY11" fmla="*/ 47625 h 582575"/>
                <a:gd name="connsiteX12" fmla="*/ 259743 w 540894"/>
                <a:gd name="connsiteY12" fmla="*/ 71438 h 582575"/>
                <a:gd name="connsiteX13" fmla="*/ 231168 w 540894"/>
                <a:gd name="connsiteY13" fmla="*/ 54293 h 582575"/>
                <a:gd name="connsiteX14" fmla="*/ 187353 w 540894"/>
                <a:gd name="connsiteY14" fmla="*/ 56198 h 582575"/>
                <a:gd name="connsiteX15" fmla="*/ 130203 w 540894"/>
                <a:gd name="connsiteY15" fmla="*/ 65723 h 582575"/>
                <a:gd name="connsiteX16" fmla="*/ 124488 w 540894"/>
                <a:gd name="connsiteY16" fmla="*/ 71438 h 582575"/>
                <a:gd name="connsiteX17" fmla="*/ 125441 w 540894"/>
                <a:gd name="connsiteY17" fmla="*/ 76200 h 582575"/>
                <a:gd name="connsiteX18" fmla="*/ 120678 w 540894"/>
                <a:gd name="connsiteY18" fmla="*/ 105727 h 582575"/>
                <a:gd name="connsiteX19" fmla="*/ 124488 w 540894"/>
                <a:gd name="connsiteY19" fmla="*/ 147638 h 582575"/>
                <a:gd name="connsiteX20" fmla="*/ 120678 w 540894"/>
                <a:gd name="connsiteY20" fmla="*/ 184785 h 582575"/>
                <a:gd name="connsiteX21" fmla="*/ 143538 w 540894"/>
                <a:gd name="connsiteY21" fmla="*/ 191453 h 582575"/>
                <a:gd name="connsiteX22" fmla="*/ 161635 w 540894"/>
                <a:gd name="connsiteY22" fmla="*/ 204788 h 582575"/>
                <a:gd name="connsiteX23" fmla="*/ 168303 w 540894"/>
                <a:gd name="connsiteY23" fmla="*/ 212408 h 582575"/>
                <a:gd name="connsiteX24" fmla="*/ 174971 w 540894"/>
                <a:gd name="connsiteY24" fmla="*/ 202883 h 582575"/>
                <a:gd name="connsiteX25" fmla="*/ 189258 w 540894"/>
                <a:gd name="connsiteY25" fmla="*/ 190500 h 582575"/>
                <a:gd name="connsiteX26" fmla="*/ 180685 w 540894"/>
                <a:gd name="connsiteY26" fmla="*/ 214313 h 582575"/>
                <a:gd name="connsiteX27" fmla="*/ 176876 w 540894"/>
                <a:gd name="connsiteY27" fmla="*/ 248603 h 582575"/>
                <a:gd name="connsiteX28" fmla="*/ 163541 w 540894"/>
                <a:gd name="connsiteY28" fmla="*/ 267653 h 582575"/>
                <a:gd name="connsiteX29" fmla="*/ 130203 w 540894"/>
                <a:gd name="connsiteY29" fmla="*/ 291465 h 582575"/>
                <a:gd name="connsiteX30" fmla="*/ 107343 w 540894"/>
                <a:gd name="connsiteY30" fmla="*/ 322898 h 582575"/>
                <a:gd name="connsiteX31" fmla="*/ 96866 w 540894"/>
                <a:gd name="connsiteY31" fmla="*/ 332423 h 582575"/>
                <a:gd name="connsiteX32" fmla="*/ 94008 w 540894"/>
                <a:gd name="connsiteY32" fmla="*/ 321945 h 582575"/>
                <a:gd name="connsiteX33" fmla="*/ 89246 w 540894"/>
                <a:gd name="connsiteY33" fmla="*/ 307658 h 582575"/>
                <a:gd name="connsiteX34" fmla="*/ 64480 w 540894"/>
                <a:gd name="connsiteY34" fmla="*/ 322898 h 582575"/>
                <a:gd name="connsiteX35" fmla="*/ 36858 w 540894"/>
                <a:gd name="connsiteY35" fmla="*/ 363855 h 582575"/>
                <a:gd name="connsiteX36" fmla="*/ 23523 w 540894"/>
                <a:gd name="connsiteY36" fmla="*/ 415290 h 582575"/>
                <a:gd name="connsiteX37" fmla="*/ 12093 w 540894"/>
                <a:gd name="connsiteY37" fmla="*/ 445770 h 582575"/>
                <a:gd name="connsiteX38" fmla="*/ 14951 w 540894"/>
                <a:gd name="connsiteY38" fmla="*/ 443865 h 582575"/>
                <a:gd name="connsiteX39" fmla="*/ 14951 w 540894"/>
                <a:gd name="connsiteY39" fmla="*/ 443865 h 582575"/>
                <a:gd name="connsiteX40" fmla="*/ 14951 w 540894"/>
                <a:gd name="connsiteY40" fmla="*/ 443865 h 582575"/>
                <a:gd name="connsiteX41" fmla="*/ 14951 w 540894"/>
                <a:gd name="connsiteY41" fmla="*/ 443865 h 582575"/>
                <a:gd name="connsiteX42" fmla="*/ 34001 w 540894"/>
                <a:gd name="connsiteY42" fmla="*/ 451485 h 582575"/>
                <a:gd name="connsiteX43" fmla="*/ 9235 w 540894"/>
                <a:gd name="connsiteY43" fmla="*/ 482918 h 582575"/>
                <a:gd name="connsiteX44" fmla="*/ 8283 w 540894"/>
                <a:gd name="connsiteY44" fmla="*/ 486728 h 582575"/>
                <a:gd name="connsiteX45" fmla="*/ 5426 w 540894"/>
                <a:gd name="connsiteY45" fmla="*/ 521018 h 582575"/>
                <a:gd name="connsiteX46" fmla="*/ 2568 w 540894"/>
                <a:gd name="connsiteY46" fmla="*/ 568643 h 582575"/>
                <a:gd name="connsiteX47" fmla="*/ 32096 w 540894"/>
                <a:gd name="connsiteY47" fmla="*/ 581978 h 582575"/>
                <a:gd name="connsiteX48" fmla="*/ 76863 w 540894"/>
                <a:gd name="connsiteY48" fmla="*/ 546735 h 582575"/>
                <a:gd name="connsiteX49" fmla="*/ 119726 w 540894"/>
                <a:gd name="connsiteY49" fmla="*/ 536258 h 582575"/>
                <a:gd name="connsiteX50" fmla="*/ 323560 w 540894"/>
                <a:gd name="connsiteY50" fmla="*/ 537210 h 582575"/>
                <a:gd name="connsiteX51" fmla="*/ 431193 w 540894"/>
                <a:gd name="connsiteY51" fmla="*/ 538163 h 582575"/>
                <a:gd name="connsiteX52" fmla="*/ 435003 w 540894"/>
                <a:gd name="connsiteY52" fmla="*/ 493395 h 582575"/>
                <a:gd name="connsiteX53" fmla="*/ 437860 w 540894"/>
                <a:gd name="connsiteY53" fmla="*/ 438150 h 582575"/>
                <a:gd name="connsiteX54" fmla="*/ 456910 w 540894"/>
                <a:gd name="connsiteY54" fmla="*/ 380048 h 582575"/>
                <a:gd name="connsiteX55" fmla="*/ 487391 w 540894"/>
                <a:gd name="connsiteY55" fmla="*/ 346710 h 582575"/>
                <a:gd name="connsiteX56" fmla="*/ 514060 w 540894"/>
                <a:gd name="connsiteY56" fmla="*/ 311468 h 582575"/>
                <a:gd name="connsiteX57" fmla="*/ 523585 w 540894"/>
                <a:gd name="connsiteY57" fmla="*/ 294323 h 582575"/>
                <a:gd name="connsiteX58" fmla="*/ 540731 w 540894"/>
                <a:gd name="connsiteY58" fmla="*/ 247650 h 5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40894" h="582575">
                  <a:moveTo>
                    <a:pt x="540731" y="247650"/>
                  </a:moveTo>
                  <a:cubicBezTo>
                    <a:pt x="541683" y="226695"/>
                    <a:pt x="535968" y="207645"/>
                    <a:pt x="528348" y="188595"/>
                  </a:cubicBezTo>
                  <a:cubicBezTo>
                    <a:pt x="536921" y="177165"/>
                    <a:pt x="527396" y="167640"/>
                    <a:pt x="519776" y="160973"/>
                  </a:cubicBezTo>
                  <a:cubicBezTo>
                    <a:pt x="521680" y="144780"/>
                    <a:pt x="509298" y="140018"/>
                    <a:pt x="498821" y="132398"/>
                  </a:cubicBezTo>
                  <a:cubicBezTo>
                    <a:pt x="501678" y="117158"/>
                    <a:pt x="483580" y="111443"/>
                    <a:pt x="483580" y="99060"/>
                  </a:cubicBezTo>
                  <a:cubicBezTo>
                    <a:pt x="471198" y="82868"/>
                    <a:pt x="494058" y="65723"/>
                    <a:pt x="478818" y="52388"/>
                  </a:cubicBezTo>
                  <a:cubicBezTo>
                    <a:pt x="468341" y="54293"/>
                    <a:pt x="467388" y="45720"/>
                    <a:pt x="457863" y="45720"/>
                  </a:cubicBezTo>
                  <a:cubicBezTo>
                    <a:pt x="451196" y="40958"/>
                    <a:pt x="464530" y="38100"/>
                    <a:pt x="457863" y="34290"/>
                  </a:cubicBezTo>
                  <a:cubicBezTo>
                    <a:pt x="439766" y="38100"/>
                    <a:pt x="454053" y="5715"/>
                    <a:pt x="437860" y="0"/>
                  </a:cubicBezTo>
                  <a:cubicBezTo>
                    <a:pt x="429288" y="9525"/>
                    <a:pt x="419763" y="19050"/>
                    <a:pt x="411191" y="27623"/>
                  </a:cubicBezTo>
                  <a:cubicBezTo>
                    <a:pt x="398808" y="47625"/>
                    <a:pt x="377853" y="52388"/>
                    <a:pt x="356898" y="46673"/>
                  </a:cubicBezTo>
                  <a:cubicBezTo>
                    <a:pt x="344516" y="29528"/>
                    <a:pt x="330228" y="41910"/>
                    <a:pt x="315941" y="47625"/>
                  </a:cubicBezTo>
                  <a:cubicBezTo>
                    <a:pt x="296891" y="51435"/>
                    <a:pt x="263553" y="45720"/>
                    <a:pt x="259743" y="71438"/>
                  </a:cubicBezTo>
                  <a:cubicBezTo>
                    <a:pt x="249266" y="74295"/>
                    <a:pt x="234978" y="64770"/>
                    <a:pt x="231168" y="54293"/>
                  </a:cubicBezTo>
                  <a:cubicBezTo>
                    <a:pt x="220691" y="28575"/>
                    <a:pt x="204498" y="66675"/>
                    <a:pt x="187353" y="56198"/>
                  </a:cubicBezTo>
                  <a:cubicBezTo>
                    <a:pt x="170208" y="37148"/>
                    <a:pt x="142585" y="46673"/>
                    <a:pt x="130203" y="65723"/>
                  </a:cubicBezTo>
                  <a:cubicBezTo>
                    <a:pt x="128298" y="73343"/>
                    <a:pt x="126393" y="73343"/>
                    <a:pt x="124488" y="71438"/>
                  </a:cubicBezTo>
                  <a:lnTo>
                    <a:pt x="125441" y="76200"/>
                  </a:lnTo>
                  <a:cubicBezTo>
                    <a:pt x="145443" y="72390"/>
                    <a:pt x="122583" y="99060"/>
                    <a:pt x="120678" y="105727"/>
                  </a:cubicBezTo>
                  <a:cubicBezTo>
                    <a:pt x="106391" y="121920"/>
                    <a:pt x="135918" y="131445"/>
                    <a:pt x="124488" y="147638"/>
                  </a:cubicBezTo>
                  <a:cubicBezTo>
                    <a:pt x="120678" y="158115"/>
                    <a:pt x="104485" y="180975"/>
                    <a:pt x="120678" y="184785"/>
                  </a:cubicBezTo>
                  <a:cubicBezTo>
                    <a:pt x="124488" y="203835"/>
                    <a:pt x="135918" y="182880"/>
                    <a:pt x="143538" y="191453"/>
                  </a:cubicBezTo>
                  <a:cubicBezTo>
                    <a:pt x="144491" y="205740"/>
                    <a:pt x="159730" y="193358"/>
                    <a:pt x="161635" y="204788"/>
                  </a:cubicBezTo>
                  <a:cubicBezTo>
                    <a:pt x="165446" y="206693"/>
                    <a:pt x="167351" y="209550"/>
                    <a:pt x="168303" y="212408"/>
                  </a:cubicBezTo>
                  <a:cubicBezTo>
                    <a:pt x="171160" y="209550"/>
                    <a:pt x="173066" y="205740"/>
                    <a:pt x="174971" y="202883"/>
                  </a:cubicBezTo>
                  <a:cubicBezTo>
                    <a:pt x="177828" y="198120"/>
                    <a:pt x="190210" y="191453"/>
                    <a:pt x="189258" y="190500"/>
                  </a:cubicBezTo>
                  <a:cubicBezTo>
                    <a:pt x="193068" y="200025"/>
                    <a:pt x="168303" y="200025"/>
                    <a:pt x="180685" y="214313"/>
                  </a:cubicBezTo>
                  <a:cubicBezTo>
                    <a:pt x="178780" y="225743"/>
                    <a:pt x="187353" y="241935"/>
                    <a:pt x="176876" y="248603"/>
                  </a:cubicBezTo>
                  <a:cubicBezTo>
                    <a:pt x="171160" y="253365"/>
                    <a:pt x="174018" y="263843"/>
                    <a:pt x="163541" y="267653"/>
                  </a:cubicBezTo>
                  <a:cubicBezTo>
                    <a:pt x="149253" y="275273"/>
                    <a:pt x="136871" y="275273"/>
                    <a:pt x="130203" y="291465"/>
                  </a:cubicBezTo>
                  <a:cubicBezTo>
                    <a:pt x="120678" y="300990"/>
                    <a:pt x="115916" y="313373"/>
                    <a:pt x="107343" y="322898"/>
                  </a:cubicBezTo>
                  <a:cubicBezTo>
                    <a:pt x="105438" y="332423"/>
                    <a:pt x="98771" y="326708"/>
                    <a:pt x="96866" y="332423"/>
                  </a:cubicBezTo>
                  <a:cubicBezTo>
                    <a:pt x="94960" y="324803"/>
                    <a:pt x="91151" y="332423"/>
                    <a:pt x="94008" y="321945"/>
                  </a:cubicBezTo>
                  <a:cubicBezTo>
                    <a:pt x="91151" y="317183"/>
                    <a:pt x="94008" y="307658"/>
                    <a:pt x="89246" y="307658"/>
                  </a:cubicBezTo>
                  <a:cubicBezTo>
                    <a:pt x="80673" y="312420"/>
                    <a:pt x="68291" y="314325"/>
                    <a:pt x="64480" y="322898"/>
                  </a:cubicBezTo>
                  <a:cubicBezTo>
                    <a:pt x="70196" y="347663"/>
                    <a:pt x="30191" y="340043"/>
                    <a:pt x="36858" y="363855"/>
                  </a:cubicBezTo>
                  <a:cubicBezTo>
                    <a:pt x="42573" y="384810"/>
                    <a:pt x="25428" y="396240"/>
                    <a:pt x="23523" y="415290"/>
                  </a:cubicBezTo>
                  <a:cubicBezTo>
                    <a:pt x="13998" y="421958"/>
                    <a:pt x="13046" y="433388"/>
                    <a:pt x="12093" y="445770"/>
                  </a:cubicBezTo>
                  <a:cubicBezTo>
                    <a:pt x="13046" y="444818"/>
                    <a:pt x="13998" y="443865"/>
                    <a:pt x="14951" y="443865"/>
                  </a:cubicBezTo>
                  <a:lnTo>
                    <a:pt x="14951" y="443865"/>
                  </a:lnTo>
                  <a:lnTo>
                    <a:pt x="14951" y="443865"/>
                  </a:lnTo>
                  <a:lnTo>
                    <a:pt x="14951" y="443865"/>
                  </a:lnTo>
                  <a:cubicBezTo>
                    <a:pt x="20666" y="443865"/>
                    <a:pt x="26380" y="457200"/>
                    <a:pt x="34001" y="451485"/>
                  </a:cubicBezTo>
                  <a:cubicBezTo>
                    <a:pt x="33048" y="465773"/>
                    <a:pt x="23523" y="479108"/>
                    <a:pt x="9235" y="482918"/>
                  </a:cubicBezTo>
                  <a:cubicBezTo>
                    <a:pt x="9235" y="483870"/>
                    <a:pt x="8283" y="484823"/>
                    <a:pt x="8283" y="486728"/>
                  </a:cubicBezTo>
                  <a:cubicBezTo>
                    <a:pt x="7330" y="498158"/>
                    <a:pt x="5426" y="509587"/>
                    <a:pt x="5426" y="521018"/>
                  </a:cubicBezTo>
                  <a:cubicBezTo>
                    <a:pt x="-4099" y="534353"/>
                    <a:pt x="1616" y="552450"/>
                    <a:pt x="2568" y="568643"/>
                  </a:cubicBezTo>
                  <a:cubicBezTo>
                    <a:pt x="1616" y="586740"/>
                    <a:pt x="34953" y="557213"/>
                    <a:pt x="32096" y="581978"/>
                  </a:cubicBezTo>
                  <a:cubicBezTo>
                    <a:pt x="51146" y="586740"/>
                    <a:pt x="68291" y="561975"/>
                    <a:pt x="76863" y="546735"/>
                  </a:cubicBezTo>
                  <a:cubicBezTo>
                    <a:pt x="90198" y="539115"/>
                    <a:pt x="107343" y="548640"/>
                    <a:pt x="119726" y="536258"/>
                  </a:cubicBezTo>
                  <a:cubicBezTo>
                    <a:pt x="187353" y="537210"/>
                    <a:pt x="255933" y="536258"/>
                    <a:pt x="323560" y="537210"/>
                  </a:cubicBezTo>
                  <a:cubicBezTo>
                    <a:pt x="359755" y="538163"/>
                    <a:pt x="395951" y="536258"/>
                    <a:pt x="431193" y="538163"/>
                  </a:cubicBezTo>
                  <a:cubicBezTo>
                    <a:pt x="441671" y="529590"/>
                    <a:pt x="432146" y="506730"/>
                    <a:pt x="435003" y="493395"/>
                  </a:cubicBezTo>
                  <a:cubicBezTo>
                    <a:pt x="433098" y="474345"/>
                    <a:pt x="444528" y="456248"/>
                    <a:pt x="437860" y="438150"/>
                  </a:cubicBezTo>
                  <a:cubicBezTo>
                    <a:pt x="426430" y="415290"/>
                    <a:pt x="460721" y="403860"/>
                    <a:pt x="456910" y="380048"/>
                  </a:cubicBezTo>
                  <a:cubicBezTo>
                    <a:pt x="466435" y="368618"/>
                    <a:pt x="476913" y="358140"/>
                    <a:pt x="487391" y="346710"/>
                  </a:cubicBezTo>
                  <a:cubicBezTo>
                    <a:pt x="490248" y="329565"/>
                    <a:pt x="498821" y="319088"/>
                    <a:pt x="514060" y="311468"/>
                  </a:cubicBezTo>
                  <a:cubicBezTo>
                    <a:pt x="527396" y="313373"/>
                    <a:pt x="527396" y="302895"/>
                    <a:pt x="523585" y="294323"/>
                  </a:cubicBezTo>
                  <a:cubicBezTo>
                    <a:pt x="527396" y="278130"/>
                    <a:pt x="542635" y="265748"/>
                    <a:pt x="540731" y="247650"/>
                  </a:cubicBezTo>
                  <a:close/>
                </a:path>
              </a:pathLst>
            </a:custGeom>
            <a:solidFill>
              <a:srgbClr val="E7A996"/>
            </a:solidFill>
            <a:ln w="6350" cap="flat">
              <a:solidFill>
                <a:schemeClr val="bg1"/>
              </a:solidFill>
              <a:prstDash val="solid"/>
              <a:miter/>
            </a:ln>
          </p:spPr>
          <p:txBody>
            <a:bodyPr rtlCol="0" anchor="ctr"/>
            <a:lstStyle/>
            <a:p>
              <a:endParaRPr lang="fr-FR"/>
            </a:p>
          </p:txBody>
        </p:sp>
        <p:pic>
          <p:nvPicPr>
            <p:cNvPr id="46" name="Graphique 45">
              <a:extLst>
                <a:ext uri="{FF2B5EF4-FFF2-40B4-BE49-F238E27FC236}">
                  <a16:creationId xmlns:a16="http://schemas.microsoft.com/office/drawing/2014/main" xmlns="" id="{C0921368-3A2E-4238-AE06-0B6EE40379B7}"/>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5644437" y="4809663"/>
              <a:ext cx="1104677" cy="986318"/>
            </a:xfrm>
            <a:prstGeom prst="rect">
              <a:avLst/>
            </a:prstGeom>
            <a:ln>
              <a:noFill/>
            </a:ln>
          </p:spPr>
        </p:pic>
        <p:pic>
          <p:nvPicPr>
            <p:cNvPr id="48" name="Graphique 47">
              <a:extLst>
                <a:ext uri="{FF2B5EF4-FFF2-40B4-BE49-F238E27FC236}">
                  <a16:creationId xmlns:a16="http://schemas.microsoft.com/office/drawing/2014/main" xmlns="" id="{ADB8B4C4-F419-4B9C-B30C-58EE2F2A13E4}"/>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7131845" y="4282099"/>
              <a:ext cx="899522" cy="1404517"/>
            </a:xfrm>
            <a:prstGeom prst="rect">
              <a:avLst/>
            </a:prstGeom>
          </p:spPr>
        </p:pic>
        <p:pic>
          <p:nvPicPr>
            <p:cNvPr id="49" name="Graphique 48">
              <a:extLst>
                <a:ext uri="{FF2B5EF4-FFF2-40B4-BE49-F238E27FC236}">
                  <a16:creationId xmlns:a16="http://schemas.microsoft.com/office/drawing/2014/main" xmlns="" id="{06BE3A38-7A5E-43E8-ABB0-5673954D7CE7}"/>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6743098" y="4705618"/>
              <a:ext cx="631244" cy="568119"/>
            </a:xfrm>
            <a:prstGeom prst="rect">
              <a:avLst/>
            </a:prstGeom>
          </p:spPr>
        </p:pic>
        <p:pic>
          <p:nvPicPr>
            <p:cNvPr id="50" name="Graphique 49">
              <a:extLst>
                <a:ext uri="{FF2B5EF4-FFF2-40B4-BE49-F238E27FC236}">
                  <a16:creationId xmlns:a16="http://schemas.microsoft.com/office/drawing/2014/main" xmlns="" id="{E0FA8001-0FEE-4B75-9CB8-65C31D3A0882}"/>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6824535" y="5780558"/>
              <a:ext cx="181483" cy="165701"/>
            </a:xfrm>
            <a:prstGeom prst="rect">
              <a:avLst/>
            </a:prstGeom>
          </p:spPr>
        </p:pic>
        <p:pic>
          <p:nvPicPr>
            <p:cNvPr id="51" name="Graphique 50">
              <a:extLst>
                <a:ext uri="{FF2B5EF4-FFF2-40B4-BE49-F238E27FC236}">
                  <a16:creationId xmlns:a16="http://schemas.microsoft.com/office/drawing/2014/main" xmlns="" id="{2F71B9C4-E50C-4DE9-8D7F-E4053A4FD6C9}"/>
                </a:ext>
              </a:extLst>
            </p:cNvPr>
            <p:cNvPicPr>
              <a:picLocks noChangeAspect="1"/>
            </p:cNvPicPr>
            <p:nvPr/>
          </p:nvPicPr>
          <p:blipFill>
            <a:blip r:embed="rId17">
              <a:extLst>
                <a:ext uri="{96DAC541-7B7A-43D3-8B79-37D633B846F1}">
                  <asvg:svgBlip xmlns:asvg="http://schemas.microsoft.com/office/drawing/2016/SVG/main" xmlns="" r:embed="rId18"/>
                </a:ext>
              </a:extLst>
            </a:blip>
            <a:stretch>
              <a:fillRect/>
            </a:stretch>
          </p:blipFill>
          <p:spPr>
            <a:xfrm>
              <a:off x="8113401" y="4457527"/>
              <a:ext cx="631244" cy="1136239"/>
            </a:xfrm>
            <a:prstGeom prst="rect">
              <a:avLst/>
            </a:prstGeom>
          </p:spPr>
        </p:pic>
        <p:pic>
          <p:nvPicPr>
            <p:cNvPr id="52" name="Graphique 51">
              <a:extLst>
                <a:ext uri="{FF2B5EF4-FFF2-40B4-BE49-F238E27FC236}">
                  <a16:creationId xmlns:a16="http://schemas.microsoft.com/office/drawing/2014/main" xmlns="" id="{F1348727-3C84-4495-BE5E-6EDE49F49AAE}"/>
                </a:ext>
              </a:extLst>
            </p:cNvPr>
            <p:cNvPicPr>
              <a:picLocks noChangeAspect="1"/>
            </p:cNvPicPr>
            <p:nvPr/>
          </p:nvPicPr>
          <p:blipFill>
            <a:blip r:embed="rId19">
              <a:extLst>
                <a:ext uri="{96DAC541-7B7A-43D3-8B79-37D633B846F1}">
                  <asvg:svgBlip xmlns:asvg="http://schemas.microsoft.com/office/drawing/2016/SVG/main" xmlns="" r:embed="rId20"/>
                </a:ext>
              </a:extLst>
            </a:blip>
            <a:stretch>
              <a:fillRect/>
            </a:stretch>
          </p:blipFill>
          <p:spPr>
            <a:xfrm>
              <a:off x="7365454" y="4186455"/>
              <a:ext cx="252498" cy="662806"/>
            </a:xfrm>
            <a:prstGeom prst="rect">
              <a:avLst/>
            </a:prstGeom>
          </p:spPr>
        </p:pic>
        <p:sp>
          <p:nvSpPr>
            <p:cNvPr id="55" name="Forme libre : forme 54">
              <a:extLst>
                <a:ext uri="{FF2B5EF4-FFF2-40B4-BE49-F238E27FC236}">
                  <a16:creationId xmlns:a16="http://schemas.microsoft.com/office/drawing/2014/main" xmlns="" id="{3F995340-727A-4A84-BCDE-3DEFE3A1D6D4}"/>
                </a:ext>
              </a:extLst>
            </p:cNvPr>
            <p:cNvSpPr/>
            <p:nvPr/>
          </p:nvSpPr>
          <p:spPr>
            <a:xfrm>
              <a:off x="8220191" y="4372942"/>
              <a:ext cx="102509" cy="89571"/>
            </a:xfrm>
            <a:custGeom>
              <a:avLst/>
              <a:gdLst>
                <a:gd name="connsiteX0" fmla="*/ 44249 w 102509"/>
                <a:gd name="connsiteY0" fmla="*/ 83870 h 89571"/>
                <a:gd name="connsiteX1" fmla="*/ 40326 w 102509"/>
                <a:gd name="connsiteY1" fmla="*/ 81516 h 89571"/>
                <a:gd name="connsiteX2" fmla="*/ 37972 w 102509"/>
                <a:gd name="connsiteY2" fmla="*/ 79947 h 89571"/>
                <a:gd name="connsiteX3" fmla="*/ 34834 w 102509"/>
                <a:gd name="connsiteY3" fmla="*/ 78378 h 89571"/>
                <a:gd name="connsiteX4" fmla="*/ 31695 w 102509"/>
                <a:gd name="connsiteY4" fmla="*/ 76808 h 89571"/>
                <a:gd name="connsiteX5" fmla="*/ 31695 w 102509"/>
                <a:gd name="connsiteY5" fmla="*/ 76808 h 89571"/>
                <a:gd name="connsiteX6" fmla="*/ 31695 w 102509"/>
                <a:gd name="connsiteY6" fmla="*/ 76808 h 89571"/>
                <a:gd name="connsiteX7" fmla="*/ 31695 w 102509"/>
                <a:gd name="connsiteY7" fmla="*/ 76808 h 89571"/>
                <a:gd name="connsiteX8" fmla="*/ 29341 w 102509"/>
                <a:gd name="connsiteY8" fmla="*/ 77593 h 89571"/>
                <a:gd name="connsiteX9" fmla="*/ 29341 w 102509"/>
                <a:gd name="connsiteY9" fmla="*/ 81516 h 89571"/>
                <a:gd name="connsiteX10" fmla="*/ 30910 w 102509"/>
                <a:gd name="connsiteY10" fmla="*/ 83085 h 89571"/>
                <a:gd name="connsiteX11" fmla="*/ 31695 w 102509"/>
                <a:gd name="connsiteY11" fmla="*/ 86224 h 89571"/>
                <a:gd name="connsiteX12" fmla="*/ 34049 w 102509"/>
                <a:gd name="connsiteY12" fmla="*/ 87009 h 89571"/>
                <a:gd name="connsiteX13" fmla="*/ 36403 w 102509"/>
                <a:gd name="connsiteY13" fmla="*/ 87793 h 89571"/>
                <a:gd name="connsiteX14" fmla="*/ 38757 w 102509"/>
                <a:gd name="connsiteY14" fmla="*/ 87793 h 89571"/>
                <a:gd name="connsiteX15" fmla="*/ 41111 w 102509"/>
                <a:gd name="connsiteY15" fmla="*/ 87793 h 89571"/>
                <a:gd name="connsiteX16" fmla="*/ 44249 w 102509"/>
                <a:gd name="connsiteY16" fmla="*/ 88578 h 89571"/>
                <a:gd name="connsiteX17" fmla="*/ 46603 w 102509"/>
                <a:gd name="connsiteY17" fmla="*/ 89363 h 89571"/>
                <a:gd name="connsiteX18" fmla="*/ 46603 w 102509"/>
                <a:gd name="connsiteY18" fmla="*/ 87009 h 89571"/>
                <a:gd name="connsiteX19" fmla="*/ 44249 w 102509"/>
                <a:gd name="connsiteY19" fmla="*/ 83870 h 89571"/>
                <a:gd name="connsiteX20" fmla="*/ 100744 w 102509"/>
                <a:gd name="connsiteY20" fmla="*/ 75239 h 89571"/>
                <a:gd name="connsiteX21" fmla="*/ 99959 w 102509"/>
                <a:gd name="connsiteY21" fmla="*/ 69746 h 89571"/>
                <a:gd name="connsiteX22" fmla="*/ 99175 w 102509"/>
                <a:gd name="connsiteY22" fmla="*/ 64254 h 89571"/>
                <a:gd name="connsiteX23" fmla="*/ 95251 w 102509"/>
                <a:gd name="connsiteY23" fmla="*/ 64254 h 89571"/>
                <a:gd name="connsiteX24" fmla="*/ 94467 w 102509"/>
                <a:gd name="connsiteY24" fmla="*/ 67392 h 89571"/>
                <a:gd name="connsiteX25" fmla="*/ 92113 w 102509"/>
                <a:gd name="connsiteY25" fmla="*/ 71316 h 89571"/>
                <a:gd name="connsiteX26" fmla="*/ 87405 w 102509"/>
                <a:gd name="connsiteY26" fmla="*/ 72885 h 89571"/>
                <a:gd name="connsiteX27" fmla="*/ 82697 w 102509"/>
                <a:gd name="connsiteY27" fmla="*/ 72100 h 89571"/>
                <a:gd name="connsiteX28" fmla="*/ 77989 w 102509"/>
                <a:gd name="connsiteY28" fmla="*/ 70531 h 89571"/>
                <a:gd name="connsiteX29" fmla="*/ 77989 w 102509"/>
                <a:gd name="connsiteY29" fmla="*/ 71316 h 89571"/>
                <a:gd name="connsiteX30" fmla="*/ 82697 w 102509"/>
                <a:gd name="connsiteY30" fmla="*/ 74454 h 89571"/>
                <a:gd name="connsiteX31" fmla="*/ 87405 w 102509"/>
                <a:gd name="connsiteY31" fmla="*/ 76808 h 89571"/>
                <a:gd name="connsiteX32" fmla="*/ 91328 w 102509"/>
                <a:gd name="connsiteY32" fmla="*/ 79162 h 89571"/>
                <a:gd name="connsiteX33" fmla="*/ 93682 w 102509"/>
                <a:gd name="connsiteY33" fmla="*/ 83085 h 89571"/>
                <a:gd name="connsiteX34" fmla="*/ 98390 w 102509"/>
                <a:gd name="connsiteY34" fmla="*/ 87009 h 89571"/>
                <a:gd name="connsiteX35" fmla="*/ 101529 w 102509"/>
                <a:gd name="connsiteY35" fmla="*/ 89363 h 89571"/>
                <a:gd name="connsiteX36" fmla="*/ 102313 w 102509"/>
                <a:gd name="connsiteY36" fmla="*/ 84655 h 89571"/>
                <a:gd name="connsiteX37" fmla="*/ 102313 w 102509"/>
                <a:gd name="connsiteY37" fmla="*/ 79162 h 89571"/>
                <a:gd name="connsiteX38" fmla="*/ 100744 w 102509"/>
                <a:gd name="connsiteY38" fmla="*/ 75239 h 89571"/>
                <a:gd name="connsiteX39" fmla="*/ 17571 w 102509"/>
                <a:gd name="connsiteY39" fmla="*/ 32083 h 89571"/>
                <a:gd name="connsiteX40" fmla="*/ 14433 w 102509"/>
                <a:gd name="connsiteY40" fmla="*/ 25806 h 89571"/>
                <a:gd name="connsiteX41" fmla="*/ 14433 w 102509"/>
                <a:gd name="connsiteY41" fmla="*/ 18744 h 89571"/>
                <a:gd name="connsiteX42" fmla="*/ 15217 w 102509"/>
                <a:gd name="connsiteY42" fmla="*/ 9329 h 89571"/>
                <a:gd name="connsiteX43" fmla="*/ 14433 w 102509"/>
                <a:gd name="connsiteY43" fmla="*/ 697 h 89571"/>
                <a:gd name="connsiteX44" fmla="*/ 8156 w 102509"/>
                <a:gd name="connsiteY44" fmla="*/ 697 h 89571"/>
                <a:gd name="connsiteX45" fmla="*/ 8156 w 102509"/>
                <a:gd name="connsiteY45" fmla="*/ 697 h 89571"/>
                <a:gd name="connsiteX46" fmla="*/ 5802 w 102509"/>
                <a:gd name="connsiteY46" fmla="*/ 3051 h 89571"/>
                <a:gd name="connsiteX47" fmla="*/ 5017 w 102509"/>
                <a:gd name="connsiteY47" fmla="*/ 10113 h 89571"/>
                <a:gd name="connsiteX48" fmla="*/ 4232 w 102509"/>
                <a:gd name="connsiteY48" fmla="*/ 17175 h 89571"/>
                <a:gd name="connsiteX49" fmla="*/ 3448 w 102509"/>
                <a:gd name="connsiteY49" fmla="*/ 23452 h 89571"/>
                <a:gd name="connsiteX50" fmla="*/ 1094 w 102509"/>
                <a:gd name="connsiteY50" fmla="*/ 28945 h 89571"/>
                <a:gd name="connsiteX51" fmla="*/ 1878 w 102509"/>
                <a:gd name="connsiteY51" fmla="*/ 35222 h 89571"/>
                <a:gd name="connsiteX52" fmla="*/ 6586 w 102509"/>
                <a:gd name="connsiteY52" fmla="*/ 41499 h 89571"/>
                <a:gd name="connsiteX53" fmla="*/ 13648 w 102509"/>
                <a:gd name="connsiteY53" fmla="*/ 43853 h 89571"/>
                <a:gd name="connsiteX54" fmla="*/ 19141 w 102509"/>
                <a:gd name="connsiteY54" fmla="*/ 48561 h 89571"/>
                <a:gd name="connsiteX55" fmla="*/ 22279 w 102509"/>
                <a:gd name="connsiteY55" fmla="*/ 43068 h 89571"/>
                <a:gd name="connsiteX56" fmla="*/ 19141 w 102509"/>
                <a:gd name="connsiteY56" fmla="*/ 37576 h 89571"/>
                <a:gd name="connsiteX57" fmla="*/ 17571 w 102509"/>
                <a:gd name="connsiteY57" fmla="*/ 32083 h 89571"/>
                <a:gd name="connsiteX58" fmla="*/ 75635 w 102509"/>
                <a:gd name="connsiteY58" fmla="*/ 70531 h 89571"/>
                <a:gd name="connsiteX59" fmla="*/ 75635 w 102509"/>
                <a:gd name="connsiteY59" fmla="*/ 70531 h 89571"/>
                <a:gd name="connsiteX60" fmla="*/ 75635 w 102509"/>
                <a:gd name="connsiteY60" fmla="*/ 70531 h 89571"/>
                <a:gd name="connsiteX61" fmla="*/ 75635 w 102509"/>
                <a:gd name="connsiteY61" fmla="*/ 70531 h 89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02509" h="89571">
                  <a:moveTo>
                    <a:pt x="44249" y="83870"/>
                  </a:moveTo>
                  <a:cubicBezTo>
                    <a:pt x="42680" y="83085"/>
                    <a:pt x="41111" y="82301"/>
                    <a:pt x="40326" y="81516"/>
                  </a:cubicBezTo>
                  <a:cubicBezTo>
                    <a:pt x="39541" y="80731"/>
                    <a:pt x="38757" y="80731"/>
                    <a:pt x="37972" y="79947"/>
                  </a:cubicBezTo>
                  <a:cubicBezTo>
                    <a:pt x="37187" y="79162"/>
                    <a:pt x="35618" y="79162"/>
                    <a:pt x="34834" y="78378"/>
                  </a:cubicBezTo>
                  <a:cubicBezTo>
                    <a:pt x="34049" y="78378"/>
                    <a:pt x="32480" y="78378"/>
                    <a:pt x="31695" y="76808"/>
                  </a:cubicBezTo>
                  <a:lnTo>
                    <a:pt x="31695" y="76808"/>
                  </a:lnTo>
                  <a:lnTo>
                    <a:pt x="31695" y="76808"/>
                  </a:lnTo>
                  <a:lnTo>
                    <a:pt x="31695" y="76808"/>
                  </a:lnTo>
                  <a:cubicBezTo>
                    <a:pt x="30910" y="76024"/>
                    <a:pt x="30126" y="77593"/>
                    <a:pt x="29341" y="77593"/>
                  </a:cubicBezTo>
                  <a:cubicBezTo>
                    <a:pt x="28556" y="78378"/>
                    <a:pt x="28556" y="79947"/>
                    <a:pt x="29341" y="81516"/>
                  </a:cubicBezTo>
                  <a:cubicBezTo>
                    <a:pt x="29341" y="82301"/>
                    <a:pt x="30126" y="83085"/>
                    <a:pt x="30910" y="83085"/>
                  </a:cubicBezTo>
                  <a:cubicBezTo>
                    <a:pt x="32480" y="83870"/>
                    <a:pt x="31695" y="84655"/>
                    <a:pt x="31695" y="86224"/>
                  </a:cubicBezTo>
                  <a:cubicBezTo>
                    <a:pt x="31695" y="87009"/>
                    <a:pt x="33264" y="87009"/>
                    <a:pt x="34049" y="87009"/>
                  </a:cubicBezTo>
                  <a:cubicBezTo>
                    <a:pt x="34834" y="87009"/>
                    <a:pt x="35618" y="87793"/>
                    <a:pt x="36403" y="87793"/>
                  </a:cubicBezTo>
                  <a:cubicBezTo>
                    <a:pt x="37187" y="88578"/>
                    <a:pt x="37972" y="87009"/>
                    <a:pt x="38757" y="87793"/>
                  </a:cubicBezTo>
                  <a:cubicBezTo>
                    <a:pt x="39541" y="88578"/>
                    <a:pt x="40326" y="88578"/>
                    <a:pt x="41111" y="87793"/>
                  </a:cubicBezTo>
                  <a:cubicBezTo>
                    <a:pt x="41895" y="87793"/>
                    <a:pt x="43465" y="88578"/>
                    <a:pt x="44249" y="88578"/>
                  </a:cubicBezTo>
                  <a:cubicBezTo>
                    <a:pt x="45034" y="88578"/>
                    <a:pt x="45819" y="89363"/>
                    <a:pt x="46603" y="89363"/>
                  </a:cubicBezTo>
                  <a:cubicBezTo>
                    <a:pt x="47388" y="88578"/>
                    <a:pt x="47388" y="87009"/>
                    <a:pt x="46603" y="87009"/>
                  </a:cubicBezTo>
                  <a:cubicBezTo>
                    <a:pt x="45819" y="85439"/>
                    <a:pt x="45034" y="84655"/>
                    <a:pt x="44249" y="83870"/>
                  </a:cubicBezTo>
                  <a:close/>
                  <a:moveTo>
                    <a:pt x="100744" y="75239"/>
                  </a:moveTo>
                  <a:cubicBezTo>
                    <a:pt x="100744" y="73670"/>
                    <a:pt x="99959" y="71316"/>
                    <a:pt x="99959" y="69746"/>
                  </a:cubicBezTo>
                  <a:cubicBezTo>
                    <a:pt x="99175" y="68177"/>
                    <a:pt x="99175" y="66608"/>
                    <a:pt x="99175" y="64254"/>
                  </a:cubicBezTo>
                  <a:cubicBezTo>
                    <a:pt x="98390" y="62685"/>
                    <a:pt x="96036" y="63469"/>
                    <a:pt x="95251" y="64254"/>
                  </a:cubicBezTo>
                  <a:cubicBezTo>
                    <a:pt x="93682" y="65039"/>
                    <a:pt x="94467" y="66608"/>
                    <a:pt x="94467" y="67392"/>
                  </a:cubicBezTo>
                  <a:cubicBezTo>
                    <a:pt x="94467" y="68962"/>
                    <a:pt x="92897" y="70531"/>
                    <a:pt x="92113" y="71316"/>
                  </a:cubicBezTo>
                  <a:cubicBezTo>
                    <a:pt x="90543" y="72885"/>
                    <a:pt x="88974" y="72885"/>
                    <a:pt x="87405" y="72885"/>
                  </a:cubicBezTo>
                  <a:cubicBezTo>
                    <a:pt x="85836" y="73670"/>
                    <a:pt x="84266" y="72100"/>
                    <a:pt x="82697" y="72100"/>
                  </a:cubicBezTo>
                  <a:cubicBezTo>
                    <a:pt x="81128" y="72885"/>
                    <a:pt x="79558" y="70531"/>
                    <a:pt x="77989" y="70531"/>
                  </a:cubicBezTo>
                  <a:cubicBezTo>
                    <a:pt x="77989" y="70531"/>
                    <a:pt x="77989" y="71316"/>
                    <a:pt x="77989" y="71316"/>
                  </a:cubicBezTo>
                  <a:cubicBezTo>
                    <a:pt x="78774" y="72885"/>
                    <a:pt x="81128" y="73670"/>
                    <a:pt x="82697" y="74454"/>
                  </a:cubicBezTo>
                  <a:cubicBezTo>
                    <a:pt x="84266" y="75239"/>
                    <a:pt x="85051" y="76808"/>
                    <a:pt x="87405" y="76808"/>
                  </a:cubicBezTo>
                  <a:cubicBezTo>
                    <a:pt x="88974" y="76808"/>
                    <a:pt x="90543" y="77593"/>
                    <a:pt x="91328" y="79162"/>
                  </a:cubicBezTo>
                  <a:cubicBezTo>
                    <a:pt x="92113" y="80731"/>
                    <a:pt x="92897" y="81516"/>
                    <a:pt x="93682" y="83085"/>
                  </a:cubicBezTo>
                  <a:cubicBezTo>
                    <a:pt x="94467" y="84655"/>
                    <a:pt x="97605" y="84655"/>
                    <a:pt x="98390" y="87009"/>
                  </a:cubicBezTo>
                  <a:cubicBezTo>
                    <a:pt x="97605" y="88578"/>
                    <a:pt x="99959" y="90147"/>
                    <a:pt x="101529" y="89363"/>
                  </a:cubicBezTo>
                  <a:cubicBezTo>
                    <a:pt x="103098" y="88578"/>
                    <a:pt x="102313" y="86224"/>
                    <a:pt x="102313" y="84655"/>
                  </a:cubicBezTo>
                  <a:cubicBezTo>
                    <a:pt x="102313" y="83085"/>
                    <a:pt x="102313" y="80731"/>
                    <a:pt x="102313" y="79162"/>
                  </a:cubicBezTo>
                  <a:cubicBezTo>
                    <a:pt x="101529" y="78378"/>
                    <a:pt x="100744" y="76808"/>
                    <a:pt x="100744" y="75239"/>
                  </a:cubicBezTo>
                  <a:close/>
                  <a:moveTo>
                    <a:pt x="17571" y="32083"/>
                  </a:moveTo>
                  <a:cubicBezTo>
                    <a:pt x="16787" y="29729"/>
                    <a:pt x="15217" y="28160"/>
                    <a:pt x="14433" y="25806"/>
                  </a:cubicBezTo>
                  <a:cubicBezTo>
                    <a:pt x="13648" y="23452"/>
                    <a:pt x="12863" y="21098"/>
                    <a:pt x="14433" y="18744"/>
                  </a:cubicBezTo>
                  <a:cubicBezTo>
                    <a:pt x="16002" y="15606"/>
                    <a:pt x="14433" y="12467"/>
                    <a:pt x="15217" y="9329"/>
                  </a:cubicBezTo>
                  <a:cubicBezTo>
                    <a:pt x="16787" y="6975"/>
                    <a:pt x="16787" y="3051"/>
                    <a:pt x="14433" y="697"/>
                  </a:cubicBezTo>
                  <a:cubicBezTo>
                    <a:pt x="12079" y="-872"/>
                    <a:pt x="9725" y="697"/>
                    <a:pt x="8156" y="697"/>
                  </a:cubicBezTo>
                  <a:lnTo>
                    <a:pt x="8156" y="697"/>
                  </a:lnTo>
                  <a:cubicBezTo>
                    <a:pt x="6586" y="697"/>
                    <a:pt x="6586" y="2267"/>
                    <a:pt x="5802" y="3051"/>
                  </a:cubicBezTo>
                  <a:cubicBezTo>
                    <a:pt x="4232" y="5405"/>
                    <a:pt x="4232" y="7759"/>
                    <a:pt x="5017" y="10113"/>
                  </a:cubicBezTo>
                  <a:cubicBezTo>
                    <a:pt x="5017" y="12467"/>
                    <a:pt x="4232" y="14821"/>
                    <a:pt x="4232" y="17175"/>
                  </a:cubicBezTo>
                  <a:cubicBezTo>
                    <a:pt x="3448" y="18744"/>
                    <a:pt x="3448" y="21098"/>
                    <a:pt x="3448" y="23452"/>
                  </a:cubicBezTo>
                  <a:cubicBezTo>
                    <a:pt x="3448" y="25806"/>
                    <a:pt x="2663" y="27375"/>
                    <a:pt x="1094" y="28945"/>
                  </a:cubicBezTo>
                  <a:cubicBezTo>
                    <a:pt x="-476" y="30514"/>
                    <a:pt x="-476" y="33653"/>
                    <a:pt x="1878" y="35222"/>
                  </a:cubicBezTo>
                  <a:cubicBezTo>
                    <a:pt x="3448" y="36791"/>
                    <a:pt x="3448" y="40714"/>
                    <a:pt x="6586" y="41499"/>
                  </a:cubicBezTo>
                  <a:cubicBezTo>
                    <a:pt x="8940" y="42284"/>
                    <a:pt x="12079" y="41499"/>
                    <a:pt x="13648" y="43853"/>
                  </a:cubicBezTo>
                  <a:cubicBezTo>
                    <a:pt x="15217" y="45422"/>
                    <a:pt x="16002" y="48561"/>
                    <a:pt x="19141" y="48561"/>
                  </a:cubicBezTo>
                  <a:cubicBezTo>
                    <a:pt x="21495" y="47776"/>
                    <a:pt x="23064" y="45422"/>
                    <a:pt x="22279" y="43068"/>
                  </a:cubicBezTo>
                  <a:cubicBezTo>
                    <a:pt x="20710" y="41499"/>
                    <a:pt x="20710" y="39145"/>
                    <a:pt x="19141" y="37576"/>
                  </a:cubicBezTo>
                  <a:cubicBezTo>
                    <a:pt x="17571" y="36007"/>
                    <a:pt x="18356" y="33653"/>
                    <a:pt x="17571" y="32083"/>
                  </a:cubicBezTo>
                  <a:close/>
                  <a:moveTo>
                    <a:pt x="75635" y="70531"/>
                  </a:moveTo>
                  <a:cubicBezTo>
                    <a:pt x="75635" y="70531"/>
                    <a:pt x="75635" y="70531"/>
                    <a:pt x="75635" y="70531"/>
                  </a:cubicBezTo>
                  <a:cubicBezTo>
                    <a:pt x="75635" y="70531"/>
                    <a:pt x="75635" y="70531"/>
                    <a:pt x="75635" y="70531"/>
                  </a:cubicBezTo>
                  <a:lnTo>
                    <a:pt x="75635" y="70531"/>
                  </a:lnTo>
                  <a:close/>
                </a:path>
              </a:pathLst>
            </a:custGeom>
            <a:solidFill>
              <a:srgbClr val="E7A996"/>
            </a:solidFill>
            <a:ln w="6350" cap="flat">
              <a:solidFill>
                <a:srgbClr val="E7A996"/>
              </a:solidFill>
              <a:prstDash val="solid"/>
              <a:miter/>
            </a:ln>
          </p:spPr>
          <p:txBody>
            <a:bodyPr rtlCol="0" anchor="ctr"/>
            <a:lstStyle/>
            <a:p>
              <a:endParaRPr lang="fr-FR"/>
            </a:p>
          </p:txBody>
        </p:sp>
        <p:sp>
          <p:nvSpPr>
            <p:cNvPr id="56" name="Forme libre : forme 55">
              <a:extLst>
                <a:ext uri="{FF2B5EF4-FFF2-40B4-BE49-F238E27FC236}">
                  <a16:creationId xmlns:a16="http://schemas.microsoft.com/office/drawing/2014/main" xmlns="" id="{F5423206-328C-4F38-9747-8257864C7624}"/>
                </a:ext>
              </a:extLst>
            </p:cNvPr>
            <p:cNvSpPr/>
            <p:nvPr/>
          </p:nvSpPr>
          <p:spPr>
            <a:xfrm>
              <a:off x="8359034" y="4488038"/>
              <a:ext cx="15257" cy="29780"/>
            </a:xfrm>
            <a:custGeom>
              <a:avLst/>
              <a:gdLst>
                <a:gd name="connsiteX0" fmla="*/ 4272 w 15257"/>
                <a:gd name="connsiteY0" fmla="*/ 1729 h 29780"/>
                <a:gd name="connsiteX1" fmla="*/ 3487 w 15257"/>
                <a:gd name="connsiteY1" fmla="*/ 160 h 29780"/>
                <a:gd name="connsiteX2" fmla="*/ 349 w 15257"/>
                <a:gd name="connsiteY2" fmla="*/ 3299 h 29780"/>
                <a:gd name="connsiteX3" fmla="*/ 349 w 15257"/>
                <a:gd name="connsiteY3" fmla="*/ 8007 h 29780"/>
                <a:gd name="connsiteX4" fmla="*/ 3487 w 15257"/>
                <a:gd name="connsiteY4" fmla="*/ 9576 h 29780"/>
                <a:gd name="connsiteX5" fmla="*/ 3487 w 15257"/>
                <a:gd name="connsiteY5" fmla="*/ 12714 h 29780"/>
                <a:gd name="connsiteX6" fmla="*/ 2703 w 15257"/>
                <a:gd name="connsiteY6" fmla="*/ 15853 h 29780"/>
                <a:gd name="connsiteX7" fmla="*/ 5057 w 15257"/>
                <a:gd name="connsiteY7" fmla="*/ 19776 h 29780"/>
                <a:gd name="connsiteX8" fmla="*/ 5057 w 15257"/>
                <a:gd name="connsiteY8" fmla="*/ 23700 h 29780"/>
                <a:gd name="connsiteX9" fmla="*/ 2703 w 15257"/>
                <a:gd name="connsiteY9" fmla="*/ 22130 h 29780"/>
                <a:gd name="connsiteX10" fmla="*/ 349 w 15257"/>
                <a:gd name="connsiteY10" fmla="*/ 22130 h 29780"/>
                <a:gd name="connsiteX11" fmla="*/ 1918 w 15257"/>
                <a:gd name="connsiteY11" fmla="*/ 25269 h 29780"/>
                <a:gd name="connsiteX12" fmla="*/ 1918 w 15257"/>
                <a:gd name="connsiteY12" fmla="*/ 26838 h 29780"/>
                <a:gd name="connsiteX13" fmla="*/ 3487 w 15257"/>
                <a:gd name="connsiteY13" fmla="*/ 29192 h 29780"/>
                <a:gd name="connsiteX14" fmla="*/ 7411 w 15257"/>
                <a:gd name="connsiteY14" fmla="*/ 29192 h 29780"/>
                <a:gd name="connsiteX15" fmla="*/ 8980 w 15257"/>
                <a:gd name="connsiteY15" fmla="*/ 27623 h 29780"/>
                <a:gd name="connsiteX16" fmla="*/ 8195 w 15257"/>
                <a:gd name="connsiteY16" fmla="*/ 23700 h 29780"/>
                <a:gd name="connsiteX17" fmla="*/ 10549 w 15257"/>
                <a:gd name="connsiteY17" fmla="*/ 21346 h 29780"/>
                <a:gd name="connsiteX18" fmla="*/ 12118 w 15257"/>
                <a:gd name="connsiteY18" fmla="*/ 17422 h 29780"/>
                <a:gd name="connsiteX19" fmla="*/ 12118 w 15257"/>
                <a:gd name="connsiteY19" fmla="*/ 13499 h 29780"/>
                <a:gd name="connsiteX20" fmla="*/ 15257 w 15257"/>
                <a:gd name="connsiteY20" fmla="*/ 9576 h 29780"/>
                <a:gd name="connsiteX21" fmla="*/ 12903 w 15257"/>
                <a:gd name="connsiteY21" fmla="*/ 6437 h 29780"/>
                <a:gd name="connsiteX22" fmla="*/ 8980 w 15257"/>
                <a:gd name="connsiteY22" fmla="*/ 6437 h 29780"/>
                <a:gd name="connsiteX23" fmla="*/ 6626 w 15257"/>
                <a:gd name="connsiteY23" fmla="*/ 3299 h 29780"/>
                <a:gd name="connsiteX24" fmla="*/ 4272 w 15257"/>
                <a:gd name="connsiteY24" fmla="*/ 1729 h 29780"/>
                <a:gd name="connsiteX25" fmla="*/ 4272 w 15257"/>
                <a:gd name="connsiteY25" fmla="*/ 1729 h 29780"/>
                <a:gd name="connsiteX26" fmla="*/ 4272 w 15257"/>
                <a:gd name="connsiteY26" fmla="*/ 1729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257" h="29780">
                  <a:moveTo>
                    <a:pt x="4272" y="1729"/>
                  </a:moveTo>
                  <a:cubicBezTo>
                    <a:pt x="3487" y="1729"/>
                    <a:pt x="4272" y="-625"/>
                    <a:pt x="3487" y="160"/>
                  </a:cubicBezTo>
                  <a:cubicBezTo>
                    <a:pt x="2703" y="1729"/>
                    <a:pt x="1918" y="2514"/>
                    <a:pt x="349" y="3299"/>
                  </a:cubicBezTo>
                  <a:cubicBezTo>
                    <a:pt x="-436" y="4868"/>
                    <a:pt x="349" y="6437"/>
                    <a:pt x="349" y="8007"/>
                  </a:cubicBezTo>
                  <a:cubicBezTo>
                    <a:pt x="1133" y="8791"/>
                    <a:pt x="2703" y="8791"/>
                    <a:pt x="3487" y="9576"/>
                  </a:cubicBezTo>
                  <a:cubicBezTo>
                    <a:pt x="3487" y="10361"/>
                    <a:pt x="3487" y="11930"/>
                    <a:pt x="3487" y="12714"/>
                  </a:cubicBezTo>
                  <a:cubicBezTo>
                    <a:pt x="3487" y="13499"/>
                    <a:pt x="3487" y="15068"/>
                    <a:pt x="2703" y="15853"/>
                  </a:cubicBezTo>
                  <a:cubicBezTo>
                    <a:pt x="1918" y="17422"/>
                    <a:pt x="4272" y="18207"/>
                    <a:pt x="5057" y="19776"/>
                  </a:cubicBezTo>
                  <a:cubicBezTo>
                    <a:pt x="5841" y="20561"/>
                    <a:pt x="6626" y="22915"/>
                    <a:pt x="5057" y="23700"/>
                  </a:cubicBezTo>
                  <a:cubicBezTo>
                    <a:pt x="4272" y="24484"/>
                    <a:pt x="2703" y="22915"/>
                    <a:pt x="2703" y="22130"/>
                  </a:cubicBezTo>
                  <a:cubicBezTo>
                    <a:pt x="2703" y="21346"/>
                    <a:pt x="349" y="20561"/>
                    <a:pt x="349" y="22130"/>
                  </a:cubicBezTo>
                  <a:cubicBezTo>
                    <a:pt x="1133" y="22915"/>
                    <a:pt x="2703" y="23700"/>
                    <a:pt x="1918" y="25269"/>
                  </a:cubicBezTo>
                  <a:cubicBezTo>
                    <a:pt x="1133" y="26054"/>
                    <a:pt x="349" y="26838"/>
                    <a:pt x="1918" y="26838"/>
                  </a:cubicBezTo>
                  <a:cubicBezTo>
                    <a:pt x="3487" y="26838"/>
                    <a:pt x="1918" y="29192"/>
                    <a:pt x="3487" y="29192"/>
                  </a:cubicBezTo>
                  <a:cubicBezTo>
                    <a:pt x="5057" y="29977"/>
                    <a:pt x="5841" y="29977"/>
                    <a:pt x="7411" y="29192"/>
                  </a:cubicBezTo>
                  <a:cubicBezTo>
                    <a:pt x="8195" y="29192"/>
                    <a:pt x="9765" y="29192"/>
                    <a:pt x="8980" y="27623"/>
                  </a:cubicBezTo>
                  <a:cubicBezTo>
                    <a:pt x="8980" y="26054"/>
                    <a:pt x="7411" y="25269"/>
                    <a:pt x="8195" y="23700"/>
                  </a:cubicBezTo>
                  <a:cubicBezTo>
                    <a:pt x="8980" y="22915"/>
                    <a:pt x="10549" y="22130"/>
                    <a:pt x="10549" y="21346"/>
                  </a:cubicBezTo>
                  <a:cubicBezTo>
                    <a:pt x="11334" y="19776"/>
                    <a:pt x="12903" y="18992"/>
                    <a:pt x="12118" y="17422"/>
                  </a:cubicBezTo>
                  <a:cubicBezTo>
                    <a:pt x="11334" y="16638"/>
                    <a:pt x="10549" y="14284"/>
                    <a:pt x="12118" y="13499"/>
                  </a:cubicBezTo>
                  <a:cubicBezTo>
                    <a:pt x="12903" y="11930"/>
                    <a:pt x="14472" y="11145"/>
                    <a:pt x="15257" y="9576"/>
                  </a:cubicBezTo>
                  <a:cubicBezTo>
                    <a:pt x="15257" y="8007"/>
                    <a:pt x="14472" y="7222"/>
                    <a:pt x="12903" y="6437"/>
                  </a:cubicBezTo>
                  <a:cubicBezTo>
                    <a:pt x="11334" y="5653"/>
                    <a:pt x="9765" y="5653"/>
                    <a:pt x="8980" y="6437"/>
                  </a:cubicBezTo>
                  <a:cubicBezTo>
                    <a:pt x="7411" y="6437"/>
                    <a:pt x="7411" y="4868"/>
                    <a:pt x="6626" y="3299"/>
                  </a:cubicBezTo>
                  <a:cubicBezTo>
                    <a:pt x="5057" y="2514"/>
                    <a:pt x="4272" y="2514"/>
                    <a:pt x="4272" y="1729"/>
                  </a:cubicBezTo>
                  <a:lnTo>
                    <a:pt x="4272" y="1729"/>
                  </a:lnTo>
                  <a:lnTo>
                    <a:pt x="4272" y="1729"/>
                  </a:lnTo>
                  <a:close/>
                </a:path>
              </a:pathLst>
            </a:custGeom>
            <a:solidFill>
              <a:srgbClr val="E7A996"/>
            </a:solidFill>
            <a:ln w="6350" cap="flat">
              <a:solidFill>
                <a:srgbClr val="E7A996"/>
              </a:solidFill>
              <a:prstDash val="solid"/>
              <a:miter/>
            </a:ln>
          </p:spPr>
          <p:txBody>
            <a:bodyPr rtlCol="0" anchor="ctr"/>
            <a:lstStyle/>
            <a:p>
              <a:endParaRPr lang="fr-FR"/>
            </a:p>
          </p:txBody>
        </p:sp>
        <p:sp>
          <p:nvSpPr>
            <p:cNvPr id="54" name="Forme libre : forme 53">
              <a:extLst>
                <a:ext uri="{FF2B5EF4-FFF2-40B4-BE49-F238E27FC236}">
                  <a16:creationId xmlns:a16="http://schemas.microsoft.com/office/drawing/2014/main" xmlns="" id="{B07C2B44-E1E5-46C6-B3EF-28454B5B67CC}"/>
                </a:ext>
              </a:extLst>
            </p:cNvPr>
            <p:cNvSpPr/>
            <p:nvPr/>
          </p:nvSpPr>
          <p:spPr>
            <a:xfrm>
              <a:off x="2716025" y="1866247"/>
              <a:ext cx="192343" cy="211954"/>
            </a:xfrm>
            <a:custGeom>
              <a:avLst/>
              <a:gdLst>
                <a:gd name="connsiteX0" fmla="*/ 23270 w 192343"/>
                <a:gd name="connsiteY0" fmla="*/ 203324 h 211954"/>
                <a:gd name="connsiteX1" fmla="*/ 23270 w 192343"/>
                <a:gd name="connsiteY1" fmla="*/ 203324 h 211954"/>
                <a:gd name="connsiteX2" fmla="*/ 23270 w 192343"/>
                <a:gd name="connsiteY2" fmla="*/ 203324 h 211954"/>
                <a:gd name="connsiteX3" fmla="*/ 21701 w 192343"/>
                <a:gd name="connsiteY3" fmla="*/ 203324 h 211954"/>
                <a:gd name="connsiteX4" fmla="*/ 20132 w 192343"/>
                <a:gd name="connsiteY4" fmla="*/ 203324 h 211954"/>
                <a:gd name="connsiteX5" fmla="*/ 19347 w 192343"/>
                <a:gd name="connsiteY5" fmla="*/ 204893 h 211954"/>
                <a:gd name="connsiteX6" fmla="*/ 18563 w 192343"/>
                <a:gd name="connsiteY6" fmla="*/ 205678 h 211954"/>
                <a:gd name="connsiteX7" fmla="*/ 18563 w 192343"/>
                <a:gd name="connsiteY7" fmla="*/ 207247 h 211954"/>
                <a:gd name="connsiteX8" fmla="*/ 17778 w 192343"/>
                <a:gd name="connsiteY8" fmla="*/ 208031 h 211954"/>
                <a:gd name="connsiteX9" fmla="*/ 18563 w 192343"/>
                <a:gd name="connsiteY9" fmla="*/ 208816 h 211954"/>
                <a:gd name="connsiteX10" fmla="*/ 19347 w 192343"/>
                <a:gd name="connsiteY10" fmla="*/ 210385 h 211954"/>
                <a:gd name="connsiteX11" fmla="*/ 20916 w 192343"/>
                <a:gd name="connsiteY11" fmla="*/ 211170 h 211954"/>
                <a:gd name="connsiteX12" fmla="*/ 21701 w 192343"/>
                <a:gd name="connsiteY12" fmla="*/ 211170 h 211954"/>
                <a:gd name="connsiteX13" fmla="*/ 23270 w 192343"/>
                <a:gd name="connsiteY13" fmla="*/ 210385 h 211954"/>
                <a:gd name="connsiteX14" fmla="*/ 23270 w 192343"/>
                <a:gd name="connsiteY14" fmla="*/ 208816 h 211954"/>
                <a:gd name="connsiteX15" fmla="*/ 23270 w 192343"/>
                <a:gd name="connsiteY15" fmla="*/ 207247 h 211954"/>
                <a:gd name="connsiteX16" fmla="*/ 23270 w 192343"/>
                <a:gd name="connsiteY16" fmla="*/ 204893 h 211954"/>
                <a:gd name="connsiteX17" fmla="*/ 23270 w 192343"/>
                <a:gd name="connsiteY17" fmla="*/ 203324 h 211954"/>
                <a:gd name="connsiteX18" fmla="*/ 53868 w 192343"/>
                <a:gd name="connsiteY18" fmla="*/ 195478 h 211954"/>
                <a:gd name="connsiteX19" fmla="*/ 52299 w 192343"/>
                <a:gd name="connsiteY19" fmla="*/ 192340 h 211954"/>
                <a:gd name="connsiteX20" fmla="*/ 49161 w 192343"/>
                <a:gd name="connsiteY20" fmla="*/ 190771 h 211954"/>
                <a:gd name="connsiteX21" fmla="*/ 45238 w 192343"/>
                <a:gd name="connsiteY21" fmla="*/ 193125 h 211954"/>
                <a:gd name="connsiteX22" fmla="*/ 42884 w 192343"/>
                <a:gd name="connsiteY22" fmla="*/ 194694 h 211954"/>
                <a:gd name="connsiteX23" fmla="*/ 38961 w 192343"/>
                <a:gd name="connsiteY23" fmla="*/ 198617 h 211954"/>
                <a:gd name="connsiteX24" fmla="*/ 37392 w 192343"/>
                <a:gd name="connsiteY24" fmla="*/ 201755 h 211954"/>
                <a:gd name="connsiteX25" fmla="*/ 38961 w 192343"/>
                <a:gd name="connsiteY25" fmla="*/ 205678 h 211954"/>
                <a:gd name="connsiteX26" fmla="*/ 42099 w 192343"/>
                <a:gd name="connsiteY26" fmla="*/ 208816 h 211954"/>
                <a:gd name="connsiteX27" fmla="*/ 44453 w 192343"/>
                <a:gd name="connsiteY27" fmla="*/ 211170 h 211954"/>
                <a:gd name="connsiteX28" fmla="*/ 46807 w 192343"/>
                <a:gd name="connsiteY28" fmla="*/ 211954 h 211954"/>
                <a:gd name="connsiteX29" fmla="*/ 49945 w 192343"/>
                <a:gd name="connsiteY29" fmla="*/ 210385 h 211954"/>
                <a:gd name="connsiteX30" fmla="*/ 53083 w 192343"/>
                <a:gd name="connsiteY30" fmla="*/ 207247 h 211954"/>
                <a:gd name="connsiteX31" fmla="*/ 53868 w 192343"/>
                <a:gd name="connsiteY31" fmla="*/ 202539 h 211954"/>
                <a:gd name="connsiteX32" fmla="*/ 53868 w 192343"/>
                <a:gd name="connsiteY32" fmla="*/ 198617 h 211954"/>
                <a:gd name="connsiteX33" fmla="*/ 53868 w 192343"/>
                <a:gd name="connsiteY33" fmla="*/ 195478 h 211954"/>
                <a:gd name="connsiteX34" fmla="*/ 115849 w 192343"/>
                <a:gd name="connsiteY34" fmla="*/ 189986 h 211954"/>
                <a:gd name="connsiteX35" fmla="*/ 112710 w 192343"/>
                <a:gd name="connsiteY35" fmla="*/ 186064 h 211954"/>
                <a:gd name="connsiteX36" fmla="*/ 108788 w 192343"/>
                <a:gd name="connsiteY36" fmla="*/ 181356 h 211954"/>
                <a:gd name="connsiteX37" fmla="*/ 103296 w 192343"/>
                <a:gd name="connsiteY37" fmla="*/ 175864 h 211954"/>
                <a:gd name="connsiteX38" fmla="*/ 103296 w 192343"/>
                <a:gd name="connsiteY38" fmla="*/ 171941 h 211954"/>
                <a:gd name="connsiteX39" fmla="*/ 100157 w 192343"/>
                <a:gd name="connsiteY39" fmla="*/ 170372 h 211954"/>
                <a:gd name="connsiteX40" fmla="*/ 97804 w 192343"/>
                <a:gd name="connsiteY40" fmla="*/ 171941 h 211954"/>
                <a:gd name="connsiteX41" fmla="*/ 97019 w 192343"/>
                <a:gd name="connsiteY41" fmla="*/ 173510 h 211954"/>
                <a:gd name="connsiteX42" fmla="*/ 98588 w 192343"/>
                <a:gd name="connsiteY42" fmla="*/ 177433 h 211954"/>
                <a:gd name="connsiteX43" fmla="*/ 96235 w 192343"/>
                <a:gd name="connsiteY43" fmla="*/ 182141 h 211954"/>
                <a:gd name="connsiteX44" fmla="*/ 94665 w 192343"/>
                <a:gd name="connsiteY44" fmla="*/ 189202 h 211954"/>
                <a:gd name="connsiteX45" fmla="*/ 93881 w 192343"/>
                <a:gd name="connsiteY45" fmla="*/ 193909 h 211954"/>
                <a:gd name="connsiteX46" fmla="*/ 96235 w 192343"/>
                <a:gd name="connsiteY46" fmla="*/ 197047 h 211954"/>
                <a:gd name="connsiteX47" fmla="*/ 97019 w 192343"/>
                <a:gd name="connsiteY47" fmla="*/ 198617 h 211954"/>
                <a:gd name="connsiteX48" fmla="*/ 97019 w 192343"/>
                <a:gd name="connsiteY48" fmla="*/ 198617 h 211954"/>
                <a:gd name="connsiteX49" fmla="*/ 98588 w 192343"/>
                <a:gd name="connsiteY49" fmla="*/ 202539 h 211954"/>
                <a:gd name="connsiteX50" fmla="*/ 104080 w 192343"/>
                <a:gd name="connsiteY50" fmla="*/ 206462 h 211954"/>
                <a:gd name="connsiteX51" fmla="*/ 110357 w 192343"/>
                <a:gd name="connsiteY51" fmla="*/ 208031 h 211954"/>
                <a:gd name="connsiteX52" fmla="*/ 113495 w 192343"/>
                <a:gd name="connsiteY52" fmla="*/ 207247 h 211954"/>
                <a:gd name="connsiteX53" fmla="*/ 116633 w 192343"/>
                <a:gd name="connsiteY53" fmla="*/ 201755 h 211954"/>
                <a:gd name="connsiteX54" fmla="*/ 117418 w 192343"/>
                <a:gd name="connsiteY54" fmla="*/ 197832 h 211954"/>
                <a:gd name="connsiteX55" fmla="*/ 115849 w 192343"/>
                <a:gd name="connsiteY55" fmla="*/ 189986 h 211954"/>
                <a:gd name="connsiteX56" fmla="*/ 191167 w 192343"/>
                <a:gd name="connsiteY56" fmla="*/ 100546 h 211954"/>
                <a:gd name="connsiteX57" fmla="*/ 189598 w 192343"/>
                <a:gd name="connsiteY57" fmla="*/ 95838 h 211954"/>
                <a:gd name="connsiteX58" fmla="*/ 185675 w 192343"/>
                <a:gd name="connsiteY58" fmla="*/ 94269 h 211954"/>
                <a:gd name="connsiteX59" fmla="*/ 182537 w 192343"/>
                <a:gd name="connsiteY59" fmla="*/ 95838 h 211954"/>
                <a:gd name="connsiteX60" fmla="*/ 177045 w 192343"/>
                <a:gd name="connsiteY60" fmla="*/ 94269 h 211954"/>
                <a:gd name="connsiteX61" fmla="*/ 174691 w 192343"/>
                <a:gd name="connsiteY61" fmla="*/ 93485 h 211954"/>
                <a:gd name="connsiteX62" fmla="*/ 173907 w 192343"/>
                <a:gd name="connsiteY62" fmla="*/ 97408 h 211954"/>
                <a:gd name="connsiteX63" fmla="*/ 174691 w 192343"/>
                <a:gd name="connsiteY63" fmla="*/ 101330 h 211954"/>
                <a:gd name="connsiteX64" fmla="*/ 171553 w 192343"/>
                <a:gd name="connsiteY64" fmla="*/ 103684 h 211954"/>
                <a:gd name="connsiteX65" fmla="*/ 169984 w 192343"/>
                <a:gd name="connsiteY65" fmla="*/ 107607 h 211954"/>
                <a:gd name="connsiteX66" fmla="*/ 171553 w 192343"/>
                <a:gd name="connsiteY66" fmla="*/ 111530 h 211954"/>
                <a:gd name="connsiteX67" fmla="*/ 173122 w 192343"/>
                <a:gd name="connsiteY67" fmla="*/ 112314 h 211954"/>
                <a:gd name="connsiteX68" fmla="*/ 173122 w 192343"/>
                <a:gd name="connsiteY68" fmla="*/ 112314 h 211954"/>
                <a:gd name="connsiteX69" fmla="*/ 176260 w 192343"/>
                <a:gd name="connsiteY69" fmla="*/ 114668 h 211954"/>
                <a:gd name="connsiteX70" fmla="*/ 181752 w 192343"/>
                <a:gd name="connsiteY70" fmla="*/ 114668 h 211954"/>
                <a:gd name="connsiteX71" fmla="*/ 185675 w 192343"/>
                <a:gd name="connsiteY71" fmla="*/ 111530 h 211954"/>
                <a:gd name="connsiteX72" fmla="*/ 191167 w 192343"/>
                <a:gd name="connsiteY72" fmla="*/ 106822 h 211954"/>
                <a:gd name="connsiteX73" fmla="*/ 191167 w 192343"/>
                <a:gd name="connsiteY73" fmla="*/ 102900 h 211954"/>
                <a:gd name="connsiteX74" fmla="*/ 191167 w 192343"/>
                <a:gd name="connsiteY74" fmla="*/ 100546 h 211954"/>
                <a:gd name="connsiteX75" fmla="*/ 176260 w 192343"/>
                <a:gd name="connsiteY75" fmla="*/ 53472 h 211954"/>
                <a:gd name="connsiteX76" fmla="*/ 178614 w 192343"/>
                <a:gd name="connsiteY76" fmla="*/ 53472 h 211954"/>
                <a:gd name="connsiteX77" fmla="*/ 177829 w 192343"/>
                <a:gd name="connsiteY77" fmla="*/ 56610 h 211954"/>
                <a:gd name="connsiteX78" fmla="*/ 177829 w 192343"/>
                <a:gd name="connsiteY78" fmla="*/ 60533 h 211954"/>
                <a:gd name="connsiteX79" fmla="*/ 179399 w 192343"/>
                <a:gd name="connsiteY79" fmla="*/ 62102 h 211954"/>
                <a:gd name="connsiteX80" fmla="*/ 180968 w 192343"/>
                <a:gd name="connsiteY80" fmla="*/ 60533 h 211954"/>
                <a:gd name="connsiteX81" fmla="*/ 181752 w 192343"/>
                <a:gd name="connsiteY81" fmla="*/ 57395 h 211954"/>
                <a:gd name="connsiteX82" fmla="*/ 182537 w 192343"/>
                <a:gd name="connsiteY82" fmla="*/ 54256 h 211954"/>
                <a:gd name="connsiteX83" fmla="*/ 181752 w 192343"/>
                <a:gd name="connsiteY83" fmla="*/ 51118 h 211954"/>
                <a:gd name="connsiteX84" fmla="*/ 182537 w 192343"/>
                <a:gd name="connsiteY84" fmla="*/ 47195 h 211954"/>
                <a:gd name="connsiteX85" fmla="*/ 182537 w 192343"/>
                <a:gd name="connsiteY85" fmla="*/ 44057 h 211954"/>
                <a:gd name="connsiteX86" fmla="*/ 183321 w 192343"/>
                <a:gd name="connsiteY86" fmla="*/ 41703 h 211954"/>
                <a:gd name="connsiteX87" fmla="*/ 181752 w 192343"/>
                <a:gd name="connsiteY87" fmla="*/ 39350 h 211954"/>
                <a:gd name="connsiteX88" fmla="*/ 180183 w 192343"/>
                <a:gd name="connsiteY88" fmla="*/ 40919 h 211954"/>
                <a:gd name="connsiteX89" fmla="*/ 177829 w 192343"/>
                <a:gd name="connsiteY89" fmla="*/ 41703 h 211954"/>
                <a:gd name="connsiteX90" fmla="*/ 175476 w 192343"/>
                <a:gd name="connsiteY90" fmla="*/ 44842 h 211954"/>
                <a:gd name="connsiteX91" fmla="*/ 176260 w 192343"/>
                <a:gd name="connsiteY91" fmla="*/ 47980 h 211954"/>
                <a:gd name="connsiteX92" fmla="*/ 175476 w 192343"/>
                <a:gd name="connsiteY92" fmla="*/ 50334 h 211954"/>
                <a:gd name="connsiteX93" fmla="*/ 175476 w 192343"/>
                <a:gd name="connsiteY93" fmla="*/ 52687 h 211954"/>
                <a:gd name="connsiteX94" fmla="*/ 176260 w 192343"/>
                <a:gd name="connsiteY94" fmla="*/ 53472 h 211954"/>
                <a:gd name="connsiteX95" fmla="*/ 94665 w 192343"/>
                <a:gd name="connsiteY95" fmla="*/ 58179 h 211954"/>
                <a:gd name="connsiteX96" fmla="*/ 90743 w 192343"/>
                <a:gd name="connsiteY96" fmla="*/ 55041 h 211954"/>
                <a:gd name="connsiteX97" fmla="*/ 86035 w 192343"/>
                <a:gd name="connsiteY97" fmla="*/ 54256 h 211954"/>
                <a:gd name="connsiteX98" fmla="*/ 82897 w 192343"/>
                <a:gd name="connsiteY98" fmla="*/ 52687 h 211954"/>
                <a:gd name="connsiteX99" fmla="*/ 78190 w 192343"/>
                <a:gd name="connsiteY99" fmla="*/ 51903 h 211954"/>
                <a:gd name="connsiteX100" fmla="*/ 74267 w 192343"/>
                <a:gd name="connsiteY100" fmla="*/ 50334 h 211954"/>
                <a:gd name="connsiteX101" fmla="*/ 69559 w 192343"/>
                <a:gd name="connsiteY101" fmla="*/ 48764 h 211954"/>
                <a:gd name="connsiteX102" fmla="*/ 65636 w 192343"/>
                <a:gd name="connsiteY102" fmla="*/ 50334 h 211954"/>
                <a:gd name="connsiteX103" fmla="*/ 65636 w 192343"/>
                <a:gd name="connsiteY103" fmla="*/ 50334 h 211954"/>
                <a:gd name="connsiteX104" fmla="*/ 67206 w 192343"/>
                <a:gd name="connsiteY104" fmla="*/ 55826 h 211954"/>
                <a:gd name="connsiteX105" fmla="*/ 68775 w 192343"/>
                <a:gd name="connsiteY105" fmla="*/ 59748 h 211954"/>
                <a:gd name="connsiteX106" fmla="*/ 69559 w 192343"/>
                <a:gd name="connsiteY106" fmla="*/ 64456 h 211954"/>
                <a:gd name="connsiteX107" fmla="*/ 71128 w 192343"/>
                <a:gd name="connsiteY107" fmla="*/ 64456 h 211954"/>
                <a:gd name="connsiteX108" fmla="*/ 73482 w 192343"/>
                <a:gd name="connsiteY108" fmla="*/ 60533 h 211954"/>
                <a:gd name="connsiteX109" fmla="*/ 77405 w 192343"/>
                <a:gd name="connsiteY109" fmla="*/ 56610 h 211954"/>
                <a:gd name="connsiteX110" fmla="*/ 82112 w 192343"/>
                <a:gd name="connsiteY110" fmla="*/ 57395 h 211954"/>
                <a:gd name="connsiteX111" fmla="*/ 86035 w 192343"/>
                <a:gd name="connsiteY111" fmla="*/ 60533 h 211954"/>
                <a:gd name="connsiteX112" fmla="*/ 91527 w 192343"/>
                <a:gd name="connsiteY112" fmla="*/ 61318 h 211954"/>
                <a:gd name="connsiteX113" fmla="*/ 94665 w 192343"/>
                <a:gd name="connsiteY113" fmla="*/ 58179 h 211954"/>
                <a:gd name="connsiteX114" fmla="*/ 39746 w 192343"/>
                <a:gd name="connsiteY114" fmla="*/ 38565 h 211954"/>
                <a:gd name="connsiteX115" fmla="*/ 40530 w 192343"/>
                <a:gd name="connsiteY115" fmla="*/ 39350 h 211954"/>
                <a:gd name="connsiteX116" fmla="*/ 41315 w 192343"/>
                <a:gd name="connsiteY116" fmla="*/ 40134 h 211954"/>
                <a:gd name="connsiteX117" fmla="*/ 41315 w 192343"/>
                <a:gd name="connsiteY117" fmla="*/ 40919 h 211954"/>
                <a:gd name="connsiteX118" fmla="*/ 41315 w 192343"/>
                <a:gd name="connsiteY118" fmla="*/ 41703 h 211954"/>
                <a:gd name="connsiteX119" fmla="*/ 42099 w 192343"/>
                <a:gd name="connsiteY119" fmla="*/ 41703 h 211954"/>
                <a:gd name="connsiteX120" fmla="*/ 42884 w 192343"/>
                <a:gd name="connsiteY120" fmla="*/ 41703 h 211954"/>
                <a:gd name="connsiteX121" fmla="*/ 44453 w 192343"/>
                <a:gd name="connsiteY121" fmla="*/ 41703 h 211954"/>
                <a:gd name="connsiteX122" fmla="*/ 45238 w 192343"/>
                <a:gd name="connsiteY122" fmla="*/ 40919 h 211954"/>
                <a:gd name="connsiteX123" fmla="*/ 45238 w 192343"/>
                <a:gd name="connsiteY123" fmla="*/ 40134 h 211954"/>
                <a:gd name="connsiteX124" fmla="*/ 44453 w 192343"/>
                <a:gd name="connsiteY124" fmla="*/ 40134 h 211954"/>
                <a:gd name="connsiteX125" fmla="*/ 43669 w 192343"/>
                <a:gd name="connsiteY125" fmla="*/ 40919 h 211954"/>
                <a:gd name="connsiteX126" fmla="*/ 42884 w 192343"/>
                <a:gd name="connsiteY126" fmla="*/ 38565 h 211954"/>
                <a:gd name="connsiteX127" fmla="*/ 42099 w 192343"/>
                <a:gd name="connsiteY127" fmla="*/ 37781 h 211954"/>
                <a:gd name="connsiteX128" fmla="*/ 42099 w 192343"/>
                <a:gd name="connsiteY128" fmla="*/ 36996 h 211954"/>
                <a:gd name="connsiteX129" fmla="*/ 41315 w 192343"/>
                <a:gd name="connsiteY129" fmla="*/ 36211 h 211954"/>
                <a:gd name="connsiteX130" fmla="*/ 39746 w 192343"/>
                <a:gd name="connsiteY130" fmla="*/ 36211 h 211954"/>
                <a:gd name="connsiteX131" fmla="*/ 38961 w 192343"/>
                <a:gd name="connsiteY131" fmla="*/ 36996 h 211954"/>
                <a:gd name="connsiteX132" fmla="*/ 38961 w 192343"/>
                <a:gd name="connsiteY132" fmla="*/ 36996 h 211954"/>
                <a:gd name="connsiteX133" fmla="*/ 38961 w 192343"/>
                <a:gd name="connsiteY133" fmla="*/ 36996 h 211954"/>
                <a:gd name="connsiteX134" fmla="*/ 38961 w 192343"/>
                <a:gd name="connsiteY134" fmla="*/ 37781 h 211954"/>
                <a:gd name="connsiteX135" fmla="*/ 39746 w 192343"/>
                <a:gd name="connsiteY135" fmla="*/ 38565 h 211954"/>
                <a:gd name="connsiteX136" fmla="*/ 31900 w 192343"/>
                <a:gd name="connsiteY136" fmla="*/ 29150 h 211954"/>
                <a:gd name="connsiteX137" fmla="*/ 30331 w 192343"/>
                <a:gd name="connsiteY137" fmla="*/ 27581 h 211954"/>
                <a:gd name="connsiteX138" fmla="*/ 31116 w 192343"/>
                <a:gd name="connsiteY138" fmla="*/ 25227 h 211954"/>
                <a:gd name="connsiteX139" fmla="*/ 29546 w 192343"/>
                <a:gd name="connsiteY139" fmla="*/ 26012 h 211954"/>
                <a:gd name="connsiteX140" fmla="*/ 27193 w 192343"/>
                <a:gd name="connsiteY140" fmla="*/ 25227 h 211954"/>
                <a:gd name="connsiteX141" fmla="*/ 24839 w 192343"/>
                <a:gd name="connsiteY141" fmla="*/ 26012 h 211954"/>
                <a:gd name="connsiteX142" fmla="*/ 24054 w 192343"/>
                <a:gd name="connsiteY142" fmla="*/ 27581 h 211954"/>
                <a:gd name="connsiteX143" fmla="*/ 21701 w 192343"/>
                <a:gd name="connsiteY143" fmla="*/ 27581 h 211954"/>
                <a:gd name="connsiteX144" fmla="*/ 19347 w 192343"/>
                <a:gd name="connsiteY144" fmla="*/ 28366 h 211954"/>
                <a:gd name="connsiteX145" fmla="*/ 17778 w 192343"/>
                <a:gd name="connsiteY145" fmla="*/ 29935 h 211954"/>
                <a:gd name="connsiteX146" fmla="*/ 16993 w 192343"/>
                <a:gd name="connsiteY146" fmla="*/ 32289 h 211954"/>
                <a:gd name="connsiteX147" fmla="*/ 19347 w 192343"/>
                <a:gd name="connsiteY147" fmla="*/ 33858 h 211954"/>
                <a:gd name="connsiteX148" fmla="*/ 20132 w 192343"/>
                <a:gd name="connsiteY148" fmla="*/ 33858 h 211954"/>
                <a:gd name="connsiteX149" fmla="*/ 23270 w 192343"/>
                <a:gd name="connsiteY149" fmla="*/ 36211 h 211954"/>
                <a:gd name="connsiteX150" fmla="*/ 25624 w 192343"/>
                <a:gd name="connsiteY150" fmla="*/ 36211 h 211954"/>
                <a:gd name="connsiteX151" fmla="*/ 30331 w 192343"/>
                <a:gd name="connsiteY151" fmla="*/ 35427 h 211954"/>
                <a:gd name="connsiteX152" fmla="*/ 33469 w 192343"/>
                <a:gd name="connsiteY152" fmla="*/ 34642 h 211954"/>
                <a:gd name="connsiteX153" fmla="*/ 34254 w 192343"/>
                <a:gd name="connsiteY153" fmla="*/ 31504 h 211954"/>
                <a:gd name="connsiteX154" fmla="*/ 31900 w 192343"/>
                <a:gd name="connsiteY154" fmla="*/ 29150 h 211954"/>
                <a:gd name="connsiteX155" fmla="*/ 22485 w 192343"/>
                <a:gd name="connsiteY155" fmla="*/ 15028 h 211954"/>
                <a:gd name="connsiteX156" fmla="*/ 26408 w 192343"/>
                <a:gd name="connsiteY156" fmla="*/ 12674 h 211954"/>
                <a:gd name="connsiteX157" fmla="*/ 28762 w 192343"/>
                <a:gd name="connsiteY157" fmla="*/ 7182 h 211954"/>
                <a:gd name="connsiteX158" fmla="*/ 26408 w 192343"/>
                <a:gd name="connsiteY158" fmla="*/ 3260 h 211954"/>
                <a:gd name="connsiteX159" fmla="*/ 22485 w 192343"/>
                <a:gd name="connsiteY159" fmla="*/ 906 h 211954"/>
                <a:gd name="connsiteX160" fmla="*/ 17778 w 192343"/>
                <a:gd name="connsiteY160" fmla="*/ 906 h 211954"/>
                <a:gd name="connsiteX161" fmla="*/ 13855 w 192343"/>
                <a:gd name="connsiteY161" fmla="*/ 2475 h 211954"/>
                <a:gd name="connsiteX162" fmla="*/ 9932 w 192343"/>
                <a:gd name="connsiteY162" fmla="*/ 4829 h 211954"/>
                <a:gd name="connsiteX163" fmla="*/ 5225 w 192343"/>
                <a:gd name="connsiteY163" fmla="*/ 6398 h 211954"/>
                <a:gd name="connsiteX164" fmla="*/ 517 w 192343"/>
                <a:gd name="connsiteY164" fmla="*/ 10321 h 211954"/>
                <a:gd name="connsiteX165" fmla="*/ 2871 w 192343"/>
                <a:gd name="connsiteY165" fmla="*/ 14244 h 211954"/>
                <a:gd name="connsiteX166" fmla="*/ 2871 w 192343"/>
                <a:gd name="connsiteY166" fmla="*/ 15813 h 211954"/>
                <a:gd name="connsiteX167" fmla="*/ 2871 w 192343"/>
                <a:gd name="connsiteY167" fmla="*/ 15813 h 211954"/>
                <a:gd name="connsiteX168" fmla="*/ 2087 w 192343"/>
                <a:gd name="connsiteY168" fmla="*/ 21305 h 211954"/>
                <a:gd name="connsiteX169" fmla="*/ 4440 w 192343"/>
                <a:gd name="connsiteY169" fmla="*/ 23658 h 211954"/>
                <a:gd name="connsiteX170" fmla="*/ 9932 w 192343"/>
                <a:gd name="connsiteY170" fmla="*/ 23658 h 211954"/>
                <a:gd name="connsiteX171" fmla="*/ 14640 w 192343"/>
                <a:gd name="connsiteY171" fmla="*/ 20520 h 211954"/>
                <a:gd name="connsiteX172" fmla="*/ 18563 w 192343"/>
                <a:gd name="connsiteY172" fmla="*/ 16597 h 211954"/>
                <a:gd name="connsiteX173" fmla="*/ 22485 w 192343"/>
                <a:gd name="connsiteY173" fmla="*/ 15028 h 211954"/>
                <a:gd name="connsiteX174" fmla="*/ 145662 w 192343"/>
                <a:gd name="connsiteY174" fmla="*/ 173510 h 211954"/>
                <a:gd name="connsiteX175" fmla="*/ 144878 w 192343"/>
                <a:gd name="connsiteY175" fmla="*/ 171941 h 211954"/>
                <a:gd name="connsiteX176" fmla="*/ 143309 w 192343"/>
                <a:gd name="connsiteY176" fmla="*/ 171941 h 211954"/>
                <a:gd name="connsiteX177" fmla="*/ 141739 w 192343"/>
                <a:gd name="connsiteY177" fmla="*/ 172726 h 211954"/>
                <a:gd name="connsiteX178" fmla="*/ 140955 w 192343"/>
                <a:gd name="connsiteY178" fmla="*/ 174295 h 211954"/>
                <a:gd name="connsiteX179" fmla="*/ 140955 w 192343"/>
                <a:gd name="connsiteY179" fmla="*/ 174295 h 211954"/>
                <a:gd name="connsiteX180" fmla="*/ 138601 w 192343"/>
                <a:gd name="connsiteY180" fmla="*/ 176649 h 211954"/>
                <a:gd name="connsiteX181" fmla="*/ 139386 w 192343"/>
                <a:gd name="connsiteY181" fmla="*/ 179002 h 211954"/>
                <a:gd name="connsiteX182" fmla="*/ 137817 w 192343"/>
                <a:gd name="connsiteY182" fmla="*/ 181356 h 211954"/>
                <a:gd name="connsiteX183" fmla="*/ 137032 w 192343"/>
                <a:gd name="connsiteY183" fmla="*/ 183710 h 211954"/>
                <a:gd name="connsiteX184" fmla="*/ 137032 w 192343"/>
                <a:gd name="connsiteY184" fmla="*/ 186848 h 211954"/>
                <a:gd name="connsiteX185" fmla="*/ 139386 w 192343"/>
                <a:gd name="connsiteY185" fmla="*/ 188417 h 211954"/>
                <a:gd name="connsiteX186" fmla="*/ 141739 w 192343"/>
                <a:gd name="connsiteY186" fmla="*/ 189986 h 211954"/>
                <a:gd name="connsiteX187" fmla="*/ 144093 w 192343"/>
                <a:gd name="connsiteY187" fmla="*/ 187633 h 211954"/>
                <a:gd name="connsiteX188" fmla="*/ 146447 w 192343"/>
                <a:gd name="connsiteY188" fmla="*/ 186064 h 211954"/>
                <a:gd name="connsiteX189" fmla="*/ 148016 w 192343"/>
                <a:gd name="connsiteY189" fmla="*/ 183710 h 211954"/>
                <a:gd name="connsiteX190" fmla="*/ 148016 w 192343"/>
                <a:gd name="connsiteY190" fmla="*/ 180572 h 211954"/>
                <a:gd name="connsiteX191" fmla="*/ 148016 w 192343"/>
                <a:gd name="connsiteY191" fmla="*/ 177433 h 211954"/>
                <a:gd name="connsiteX192" fmla="*/ 148016 w 192343"/>
                <a:gd name="connsiteY192" fmla="*/ 173510 h 211954"/>
                <a:gd name="connsiteX193" fmla="*/ 145662 w 192343"/>
                <a:gd name="connsiteY193" fmla="*/ 173510 h 21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192343" h="211954">
                  <a:moveTo>
                    <a:pt x="23270" y="203324"/>
                  </a:moveTo>
                  <a:cubicBezTo>
                    <a:pt x="23270" y="203324"/>
                    <a:pt x="23270" y="203324"/>
                    <a:pt x="23270" y="203324"/>
                  </a:cubicBezTo>
                  <a:lnTo>
                    <a:pt x="23270" y="203324"/>
                  </a:lnTo>
                  <a:cubicBezTo>
                    <a:pt x="22485" y="202539"/>
                    <a:pt x="21701" y="203324"/>
                    <a:pt x="21701" y="203324"/>
                  </a:cubicBezTo>
                  <a:cubicBezTo>
                    <a:pt x="20916" y="204109"/>
                    <a:pt x="20916" y="203324"/>
                    <a:pt x="20132" y="203324"/>
                  </a:cubicBezTo>
                  <a:cubicBezTo>
                    <a:pt x="19347" y="203324"/>
                    <a:pt x="18563" y="204109"/>
                    <a:pt x="19347" y="204893"/>
                  </a:cubicBezTo>
                  <a:cubicBezTo>
                    <a:pt x="19347" y="205678"/>
                    <a:pt x="19347" y="205678"/>
                    <a:pt x="18563" y="205678"/>
                  </a:cubicBezTo>
                  <a:cubicBezTo>
                    <a:pt x="17778" y="205678"/>
                    <a:pt x="17778" y="206462"/>
                    <a:pt x="18563" y="207247"/>
                  </a:cubicBezTo>
                  <a:cubicBezTo>
                    <a:pt x="18563" y="208031"/>
                    <a:pt x="18563" y="208031"/>
                    <a:pt x="17778" y="208031"/>
                  </a:cubicBezTo>
                  <a:cubicBezTo>
                    <a:pt x="17778" y="208816"/>
                    <a:pt x="17778" y="208816"/>
                    <a:pt x="18563" y="208816"/>
                  </a:cubicBezTo>
                  <a:cubicBezTo>
                    <a:pt x="19347" y="208816"/>
                    <a:pt x="18563" y="209601"/>
                    <a:pt x="19347" y="210385"/>
                  </a:cubicBezTo>
                  <a:cubicBezTo>
                    <a:pt x="20132" y="210385"/>
                    <a:pt x="20916" y="210385"/>
                    <a:pt x="20916" y="211170"/>
                  </a:cubicBezTo>
                  <a:cubicBezTo>
                    <a:pt x="20916" y="211954"/>
                    <a:pt x="21701" y="211170"/>
                    <a:pt x="21701" y="211170"/>
                  </a:cubicBezTo>
                  <a:cubicBezTo>
                    <a:pt x="21701" y="210385"/>
                    <a:pt x="22485" y="210385"/>
                    <a:pt x="23270" y="210385"/>
                  </a:cubicBezTo>
                  <a:cubicBezTo>
                    <a:pt x="23270" y="210385"/>
                    <a:pt x="23270" y="209601"/>
                    <a:pt x="23270" y="208816"/>
                  </a:cubicBezTo>
                  <a:cubicBezTo>
                    <a:pt x="23270" y="208031"/>
                    <a:pt x="23270" y="208031"/>
                    <a:pt x="23270" y="207247"/>
                  </a:cubicBezTo>
                  <a:cubicBezTo>
                    <a:pt x="23270" y="206462"/>
                    <a:pt x="23270" y="205678"/>
                    <a:pt x="23270" y="204893"/>
                  </a:cubicBezTo>
                  <a:cubicBezTo>
                    <a:pt x="23270" y="204893"/>
                    <a:pt x="23270" y="204109"/>
                    <a:pt x="23270" y="203324"/>
                  </a:cubicBezTo>
                  <a:close/>
                  <a:moveTo>
                    <a:pt x="53868" y="195478"/>
                  </a:moveTo>
                  <a:cubicBezTo>
                    <a:pt x="53868" y="193909"/>
                    <a:pt x="53083" y="193125"/>
                    <a:pt x="52299" y="192340"/>
                  </a:cubicBezTo>
                  <a:cubicBezTo>
                    <a:pt x="51514" y="191556"/>
                    <a:pt x="49945" y="190771"/>
                    <a:pt x="49161" y="190771"/>
                  </a:cubicBezTo>
                  <a:cubicBezTo>
                    <a:pt x="47591" y="191556"/>
                    <a:pt x="46807" y="192340"/>
                    <a:pt x="45238" y="193125"/>
                  </a:cubicBezTo>
                  <a:cubicBezTo>
                    <a:pt x="44453" y="193125"/>
                    <a:pt x="43669" y="193909"/>
                    <a:pt x="42884" y="194694"/>
                  </a:cubicBezTo>
                  <a:cubicBezTo>
                    <a:pt x="41315" y="195478"/>
                    <a:pt x="39746" y="197047"/>
                    <a:pt x="38961" y="198617"/>
                  </a:cubicBezTo>
                  <a:cubicBezTo>
                    <a:pt x="38177" y="199401"/>
                    <a:pt x="36608" y="200970"/>
                    <a:pt x="37392" y="201755"/>
                  </a:cubicBezTo>
                  <a:cubicBezTo>
                    <a:pt x="38177" y="203324"/>
                    <a:pt x="37392" y="204893"/>
                    <a:pt x="38961" y="205678"/>
                  </a:cubicBezTo>
                  <a:cubicBezTo>
                    <a:pt x="39746" y="207247"/>
                    <a:pt x="40530" y="208031"/>
                    <a:pt x="42099" y="208816"/>
                  </a:cubicBezTo>
                  <a:cubicBezTo>
                    <a:pt x="42884" y="209601"/>
                    <a:pt x="43669" y="210385"/>
                    <a:pt x="44453" y="211170"/>
                  </a:cubicBezTo>
                  <a:cubicBezTo>
                    <a:pt x="44453" y="211954"/>
                    <a:pt x="45238" y="211954"/>
                    <a:pt x="46807" y="211954"/>
                  </a:cubicBezTo>
                  <a:cubicBezTo>
                    <a:pt x="48376" y="211954"/>
                    <a:pt x="49161" y="211170"/>
                    <a:pt x="49945" y="210385"/>
                  </a:cubicBezTo>
                  <a:cubicBezTo>
                    <a:pt x="51514" y="209601"/>
                    <a:pt x="52299" y="208816"/>
                    <a:pt x="53083" y="207247"/>
                  </a:cubicBezTo>
                  <a:cubicBezTo>
                    <a:pt x="53868" y="205678"/>
                    <a:pt x="53083" y="204109"/>
                    <a:pt x="53868" y="202539"/>
                  </a:cubicBezTo>
                  <a:cubicBezTo>
                    <a:pt x="54653" y="200970"/>
                    <a:pt x="53083" y="200186"/>
                    <a:pt x="53868" y="198617"/>
                  </a:cubicBezTo>
                  <a:cubicBezTo>
                    <a:pt x="54653" y="197832"/>
                    <a:pt x="53868" y="197047"/>
                    <a:pt x="53868" y="195478"/>
                  </a:cubicBezTo>
                  <a:close/>
                  <a:moveTo>
                    <a:pt x="115849" y="189986"/>
                  </a:moveTo>
                  <a:cubicBezTo>
                    <a:pt x="115849" y="188417"/>
                    <a:pt x="113495" y="187633"/>
                    <a:pt x="112710" y="186064"/>
                  </a:cubicBezTo>
                  <a:cubicBezTo>
                    <a:pt x="111141" y="185279"/>
                    <a:pt x="109572" y="182925"/>
                    <a:pt x="108788" y="181356"/>
                  </a:cubicBezTo>
                  <a:cubicBezTo>
                    <a:pt x="108003" y="179002"/>
                    <a:pt x="105649" y="177433"/>
                    <a:pt x="103296" y="175864"/>
                  </a:cubicBezTo>
                  <a:cubicBezTo>
                    <a:pt x="101727" y="174295"/>
                    <a:pt x="103296" y="172726"/>
                    <a:pt x="103296" y="171941"/>
                  </a:cubicBezTo>
                  <a:cubicBezTo>
                    <a:pt x="103296" y="170372"/>
                    <a:pt x="100942" y="170372"/>
                    <a:pt x="100157" y="170372"/>
                  </a:cubicBezTo>
                  <a:cubicBezTo>
                    <a:pt x="99373" y="168803"/>
                    <a:pt x="96235" y="170372"/>
                    <a:pt x="97804" y="171941"/>
                  </a:cubicBezTo>
                  <a:cubicBezTo>
                    <a:pt x="97019" y="172726"/>
                    <a:pt x="95450" y="172726"/>
                    <a:pt x="97019" y="173510"/>
                  </a:cubicBezTo>
                  <a:cubicBezTo>
                    <a:pt x="97019" y="175080"/>
                    <a:pt x="97804" y="176649"/>
                    <a:pt x="98588" y="177433"/>
                  </a:cubicBezTo>
                  <a:cubicBezTo>
                    <a:pt x="97804" y="179002"/>
                    <a:pt x="96235" y="180572"/>
                    <a:pt x="96235" y="182141"/>
                  </a:cubicBezTo>
                  <a:cubicBezTo>
                    <a:pt x="94665" y="183710"/>
                    <a:pt x="95450" y="186848"/>
                    <a:pt x="94665" y="189202"/>
                  </a:cubicBezTo>
                  <a:cubicBezTo>
                    <a:pt x="93881" y="190771"/>
                    <a:pt x="92312" y="192340"/>
                    <a:pt x="93881" y="193909"/>
                  </a:cubicBezTo>
                  <a:cubicBezTo>
                    <a:pt x="93881" y="195478"/>
                    <a:pt x="94665" y="197047"/>
                    <a:pt x="96235" y="197047"/>
                  </a:cubicBezTo>
                  <a:cubicBezTo>
                    <a:pt x="97019" y="197832"/>
                    <a:pt x="97019" y="197832"/>
                    <a:pt x="97019" y="198617"/>
                  </a:cubicBezTo>
                  <a:lnTo>
                    <a:pt x="97019" y="198617"/>
                  </a:lnTo>
                  <a:cubicBezTo>
                    <a:pt x="95450" y="200186"/>
                    <a:pt x="97804" y="201755"/>
                    <a:pt x="98588" y="202539"/>
                  </a:cubicBezTo>
                  <a:cubicBezTo>
                    <a:pt x="100157" y="204109"/>
                    <a:pt x="101727" y="206462"/>
                    <a:pt x="104080" y="206462"/>
                  </a:cubicBezTo>
                  <a:cubicBezTo>
                    <a:pt x="106434" y="207247"/>
                    <a:pt x="108788" y="206462"/>
                    <a:pt x="110357" y="208031"/>
                  </a:cubicBezTo>
                  <a:cubicBezTo>
                    <a:pt x="111926" y="208031"/>
                    <a:pt x="112710" y="207247"/>
                    <a:pt x="113495" y="207247"/>
                  </a:cubicBezTo>
                  <a:cubicBezTo>
                    <a:pt x="115064" y="205678"/>
                    <a:pt x="115064" y="203324"/>
                    <a:pt x="116633" y="201755"/>
                  </a:cubicBezTo>
                  <a:cubicBezTo>
                    <a:pt x="118987" y="201755"/>
                    <a:pt x="118202" y="199401"/>
                    <a:pt x="117418" y="197832"/>
                  </a:cubicBezTo>
                  <a:cubicBezTo>
                    <a:pt x="118987" y="194694"/>
                    <a:pt x="116633" y="192340"/>
                    <a:pt x="115849" y="189986"/>
                  </a:cubicBezTo>
                  <a:close/>
                  <a:moveTo>
                    <a:pt x="191167" y="100546"/>
                  </a:moveTo>
                  <a:cubicBezTo>
                    <a:pt x="189598" y="99761"/>
                    <a:pt x="190383" y="97408"/>
                    <a:pt x="189598" y="95838"/>
                  </a:cubicBezTo>
                  <a:cubicBezTo>
                    <a:pt x="188029" y="95838"/>
                    <a:pt x="186460" y="95054"/>
                    <a:pt x="185675" y="94269"/>
                  </a:cubicBezTo>
                  <a:cubicBezTo>
                    <a:pt x="184106" y="93485"/>
                    <a:pt x="183321" y="94269"/>
                    <a:pt x="182537" y="95838"/>
                  </a:cubicBezTo>
                  <a:cubicBezTo>
                    <a:pt x="180968" y="97408"/>
                    <a:pt x="177829" y="96623"/>
                    <a:pt x="177045" y="94269"/>
                  </a:cubicBezTo>
                  <a:cubicBezTo>
                    <a:pt x="177045" y="93485"/>
                    <a:pt x="174691" y="91916"/>
                    <a:pt x="174691" y="93485"/>
                  </a:cubicBezTo>
                  <a:cubicBezTo>
                    <a:pt x="175476" y="95054"/>
                    <a:pt x="173907" y="95838"/>
                    <a:pt x="173907" y="97408"/>
                  </a:cubicBezTo>
                  <a:cubicBezTo>
                    <a:pt x="174691" y="98977"/>
                    <a:pt x="174691" y="100546"/>
                    <a:pt x="174691" y="101330"/>
                  </a:cubicBezTo>
                  <a:cubicBezTo>
                    <a:pt x="174691" y="102900"/>
                    <a:pt x="173122" y="103684"/>
                    <a:pt x="171553" y="103684"/>
                  </a:cubicBezTo>
                  <a:cubicBezTo>
                    <a:pt x="169984" y="104469"/>
                    <a:pt x="170768" y="106822"/>
                    <a:pt x="169984" y="107607"/>
                  </a:cubicBezTo>
                  <a:cubicBezTo>
                    <a:pt x="169199" y="109176"/>
                    <a:pt x="169984" y="110745"/>
                    <a:pt x="171553" y="111530"/>
                  </a:cubicBezTo>
                  <a:cubicBezTo>
                    <a:pt x="172338" y="111530"/>
                    <a:pt x="173122" y="112314"/>
                    <a:pt x="173122" y="112314"/>
                  </a:cubicBezTo>
                  <a:lnTo>
                    <a:pt x="173122" y="112314"/>
                  </a:lnTo>
                  <a:cubicBezTo>
                    <a:pt x="174691" y="112314"/>
                    <a:pt x="174691" y="114668"/>
                    <a:pt x="176260" y="114668"/>
                  </a:cubicBezTo>
                  <a:cubicBezTo>
                    <a:pt x="177829" y="113883"/>
                    <a:pt x="179399" y="115453"/>
                    <a:pt x="181752" y="114668"/>
                  </a:cubicBezTo>
                  <a:cubicBezTo>
                    <a:pt x="183321" y="113883"/>
                    <a:pt x="184106" y="112314"/>
                    <a:pt x="185675" y="111530"/>
                  </a:cubicBezTo>
                  <a:cubicBezTo>
                    <a:pt x="188029" y="110745"/>
                    <a:pt x="190383" y="109176"/>
                    <a:pt x="191167" y="106822"/>
                  </a:cubicBezTo>
                  <a:cubicBezTo>
                    <a:pt x="192736" y="105253"/>
                    <a:pt x="191167" y="103684"/>
                    <a:pt x="191167" y="102900"/>
                  </a:cubicBezTo>
                  <a:cubicBezTo>
                    <a:pt x="192736" y="102900"/>
                    <a:pt x="192736" y="101330"/>
                    <a:pt x="191167" y="100546"/>
                  </a:cubicBezTo>
                  <a:close/>
                  <a:moveTo>
                    <a:pt x="176260" y="53472"/>
                  </a:moveTo>
                  <a:cubicBezTo>
                    <a:pt x="177045" y="52687"/>
                    <a:pt x="177829" y="52687"/>
                    <a:pt x="178614" y="53472"/>
                  </a:cubicBezTo>
                  <a:cubicBezTo>
                    <a:pt x="179399" y="54256"/>
                    <a:pt x="178614" y="55826"/>
                    <a:pt x="177829" y="56610"/>
                  </a:cubicBezTo>
                  <a:cubicBezTo>
                    <a:pt x="177045" y="58179"/>
                    <a:pt x="178614" y="58964"/>
                    <a:pt x="177829" y="60533"/>
                  </a:cubicBezTo>
                  <a:cubicBezTo>
                    <a:pt x="177045" y="61318"/>
                    <a:pt x="177829" y="62887"/>
                    <a:pt x="179399" y="62102"/>
                  </a:cubicBezTo>
                  <a:cubicBezTo>
                    <a:pt x="180183" y="62102"/>
                    <a:pt x="181752" y="61318"/>
                    <a:pt x="180968" y="60533"/>
                  </a:cubicBezTo>
                  <a:cubicBezTo>
                    <a:pt x="180183" y="58964"/>
                    <a:pt x="181752" y="58179"/>
                    <a:pt x="181752" y="57395"/>
                  </a:cubicBezTo>
                  <a:cubicBezTo>
                    <a:pt x="182537" y="56610"/>
                    <a:pt x="183321" y="55826"/>
                    <a:pt x="182537" y="54256"/>
                  </a:cubicBezTo>
                  <a:cubicBezTo>
                    <a:pt x="182537" y="53472"/>
                    <a:pt x="180968" y="51903"/>
                    <a:pt x="181752" y="51118"/>
                  </a:cubicBezTo>
                  <a:cubicBezTo>
                    <a:pt x="181752" y="49549"/>
                    <a:pt x="181752" y="48764"/>
                    <a:pt x="182537" y="47195"/>
                  </a:cubicBezTo>
                  <a:cubicBezTo>
                    <a:pt x="183321" y="46411"/>
                    <a:pt x="182537" y="44842"/>
                    <a:pt x="182537" y="44057"/>
                  </a:cubicBezTo>
                  <a:cubicBezTo>
                    <a:pt x="181752" y="43273"/>
                    <a:pt x="183321" y="42488"/>
                    <a:pt x="183321" y="41703"/>
                  </a:cubicBezTo>
                  <a:cubicBezTo>
                    <a:pt x="183321" y="40919"/>
                    <a:pt x="182537" y="40134"/>
                    <a:pt x="181752" y="39350"/>
                  </a:cubicBezTo>
                  <a:cubicBezTo>
                    <a:pt x="181752" y="39350"/>
                    <a:pt x="180968" y="40134"/>
                    <a:pt x="180183" y="40919"/>
                  </a:cubicBezTo>
                  <a:cubicBezTo>
                    <a:pt x="179399" y="40919"/>
                    <a:pt x="178614" y="41703"/>
                    <a:pt x="177829" y="41703"/>
                  </a:cubicBezTo>
                  <a:cubicBezTo>
                    <a:pt x="176260" y="41703"/>
                    <a:pt x="175476" y="43273"/>
                    <a:pt x="175476" y="44842"/>
                  </a:cubicBezTo>
                  <a:cubicBezTo>
                    <a:pt x="175476" y="45626"/>
                    <a:pt x="174691" y="47195"/>
                    <a:pt x="176260" y="47980"/>
                  </a:cubicBezTo>
                  <a:cubicBezTo>
                    <a:pt x="177045" y="48764"/>
                    <a:pt x="175476" y="49549"/>
                    <a:pt x="175476" y="50334"/>
                  </a:cubicBezTo>
                  <a:cubicBezTo>
                    <a:pt x="175476" y="51118"/>
                    <a:pt x="176260" y="51903"/>
                    <a:pt x="175476" y="52687"/>
                  </a:cubicBezTo>
                  <a:cubicBezTo>
                    <a:pt x="175476" y="52687"/>
                    <a:pt x="175476" y="53472"/>
                    <a:pt x="176260" y="53472"/>
                  </a:cubicBezTo>
                  <a:close/>
                  <a:moveTo>
                    <a:pt x="94665" y="58179"/>
                  </a:moveTo>
                  <a:cubicBezTo>
                    <a:pt x="93096" y="57395"/>
                    <a:pt x="92312" y="55826"/>
                    <a:pt x="90743" y="55041"/>
                  </a:cubicBezTo>
                  <a:cubicBezTo>
                    <a:pt x="89173" y="54256"/>
                    <a:pt x="87604" y="54256"/>
                    <a:pt x="86035" y="54256"/>
                  </a:cubicBezTo>
                  <a:cubicBezTo>
                    <a:pt x="84466" y="55041"/>
                    <a:pt x="83682" y="53472"/>
                    <a:pt x="82897" y="52687"/>
                  </a:cubicBezTo>
                  <a:cubicBezTo>
                    <a:pt x="81328" y="51903"/>
                    <a:pt x="79759" y="51118"/>
                    <a:pt x="78190" y="51903"/>
                  </a:cubicBezTo>
                  <a:cubicBezTo>
                    <a:pt x="76620" y="52687"/>
                    <a:pt x="75051" y="51903"/>
                    <a:pt x="74267" y="50334"/>
                  </a:cubicBezTo>
                  <a:cubicBezTo>
                    <a:pt x="72698" y="49549"/>
                    <a:pt x="71128" y="47195"/>
                    <a:pt x="69559" y="48764"/>
                  </a:cubicBezTo>
                  <a:cubicBezTo>
                    <a:pt x="67990" y="49549"/>
                    <a:pt x="66421" y="49549"/>
                    <a:pt x="65636" y="50334"/>
                  </a:cubicBezTo>
                  <a:lnTo>
                    <a:pt x="65636" y="50334"/>
                  </a:lnTo>
                  <a:cubicBezTo>
                    <a:pt x="63283" y="51903"/>
                    <a:pt x="64852" y="55826"/>
                    <a:pt x="67206" y="55826"/>
                  </a:cubicBezTo>
                  <a:cubicBezTo>
                    <a:pt x="69559" y="56610"/>
                    <a:pt x="67990" y="58179"/>
                    <a:pt x="68775" y="59748"/>
                  </a:cubicBezTo>
                  <a:cubicBezTo>
                    <a:pt x="69559" y="61318"/>
                    <a:pt x="70344" y="62887"/>
                    <a:pt x="69559" y="64456"/>
                  </a:cubicBezTo>
                  <a:cubicBezTo>
                    <a:pt x="69559" y="66025"/>
                    <a:pt x="71913" y="65240"/>
                    <a:pt x="71128" y="64456"/>
                  </a:cubicBezTo>
                  <a:cubicBezTo>
                    <a:pt x="71128" y="62887"/>
                    <a:pt x="72698" y="61318"/>
                    <a:pt x="73482" y="60533"/>
                  </a:cubicBezTo>
                  <a:cubicBezTo>
                    <a:pt x="74267" y="58964"/>
                    <a:pt x="75836" y="57395"/>
                    <a:pt x="77405" y="56610"/>
                  </a:cubicBezTo>
                  <a:cubicBezTo>
                    <a:pt x="78974" y="55826"/>
                    <a:pt x="81328" y="56610"/>
                    <a:pt x="82112" y="57395"/>
                  </a:cubicBezTo>
                  <a:cubicBezTo>
                    <a:pt x="83682" y="58179"/>
                    <a:pt x="85251" y="58964"/>
                    <a:pt x="86035" y="60533"/>
                  </a:cubicBezTo>
                  <a:cubicBezTo>
                    <a:pt x="87604" y="61318"/>
                    <a:pt x="89958" y="60533"/>
                    <a:pt x="91527" y="61318"/>
                  </a:cubicBezTo>
                  <a:cubicBezTo>
                    <a:pt x="93881" y="61318"/>
                    <a:pt x="95450" y="59748"/>
                    <a:pt x="94665" y="58179"/>
                  </a:cubicBezTo>
                  <a:close/>
                  <a:moveTo>
                    <a:pt x="39746" y="38565"/>
                  </a:moveTo>
                  <a:cubicBezTo>
                    <a:pt x="40530" y="38565"/>
                    <a:pt x="40530" y="38565"/>
                    <a:pt x="40530" y="39350"/>
                  </a:cubicBezTo>
                  <a:cubicBezTo>
                    <a:pt x="40530" y="39350"/>
                    <a:pt x="41315" y="40134"/>
                    <a:pt x="41315" y="40134"/>
                  </a:cubicBezTo>
                  <a:cubicBezTo>
                    <a:pt x="41315" y="40134"/>
                    <a:pt x="41315" y="40919"/>
                    <a:pt x="41315" y="40919"/>
                  </a:cubicBezTo>
                  <a:cubicBezTo>
                    <a:pt x="41315" y="40919"/>
                    <a:pt x="41315" y="41703"/>
                    <a:pt x="41315" y="41703"/>
                  </a:cubicBezTo>
                  <a:cubicBezTo>
                    <a:pt x="41315" y="41703"/>
                    <a:pt x="42099" y="41703"/>
                    <a:pt x="42099" y="41703"/>
                  </a:cubicBezTo>
                  <a:cubicBezTo>
                    <a:pt x="42099" y="41703"/>
                    <a:pt x="42884" y="41703"/>
                    <a:pt x="42884" y="41703"/>
                  </a:cubicBezTo>
                  <a:cubicBezTo>
                    <a:pt x="43669" y="41703"/>
                    <a:pt x="43669" y="41703"/>
                    <a:pt x="44453" y="41703"/>
                  </a:cubicBezTo>
                  <a:cubicBezTo>
                    <a:pt x="45238" y="41703"/>
                    <a:pt x="45238" y="40919"/>
                    <a:pt x="45238" y="40919"/>
                  </a:cubicBezTo>
                  <a:cubicBezTo>
                    <a:pt x="45238" y="40919"/>
                    <a:pt x="45238" y="40134"/>
                    <a:pt x="45238" y="40134"/>
                  </a:cubicBezTo>
                  <a:cubicBezTo>
                    <a:pt x="45238" y="40134"/>
                    <a:pt x="44453" y="40134"/>
                    <a:pt x="44453" y="40134"/>
                  </a:cubicBezTo>
                  <a:cubicBezTo>
                    <a:pt x="44453" y="40134"/>
                    <a:pt x="43669" y="40919"/>
                    <a:pt x="43669" y="40919"/>
                  </a:cubicBezTo>
                  <a:cubicBezTo>
                    <a:pt x="42884" y="40134"/>
                    <a:pt x="42884" y="39350"/>
                    <a:pt x="42884" y="38565"/>
                  </a:cubicBezTo>
                  <a:cubicBezTo>
                    <a:pt x="42884" y="37781"/>
                    <a:pt x="42099" y="37781"/>
                    <a:pt x="42099" y="37781"/>
                  </a:cubicBezTo>
                  <a:cubicBezTo>
                    <a:pt x="42099" y="37781"/>
                    <a:pt x="42099" y="36996"/>
                    <a:pt x="42099" y="36996"/>
                  </a:cubicBezTo>
                  <a:cubicBezTo>
                    <a:pt x="42099" y="36996"/>
                    <a:pt x="41315" y="36996"/>
                    <a:pt x="41315" y="36211"/>
                  </a:cubicBezTo>
                  <a:cubicBezTo>
                    <a:pt x="40530" y="36211"/>
                    <a:pt x="40530" y="35427"/>
                    <a:pt x="39746" y="36211"/>
                  </a:cubicBezTo>
                  <a:cubicBezTo>
                    <a:pt x="39746" y="36211"/>
                    <a:pt x="39746" y="36996"/>
                    <a:pt x="38961" y="36996"/>
                  </a:cubicBezTo>
                  <a:cubicBezTo>
                    <a:pt x="38961" y="36996"/>
                    <a:pt x="38961" y="36996"/>
                    <a:pt x="38961" y="36996"/>
                  </a:cubicBezTo>
                  <a:lnTo>
                    <a:pt x="38961" y="36996"/>
                  </a:lnTo>
                  <a:cubicBezTo>
                    <a:pt x="38961" y="36996"/>
                    <a:pt x="38961" y="37781"/>
                    <a:pt x="38961" y="37781"/>
                  </a:cubicBezTo>
                  <a:cubicBezTo>
                    <a:pt x="38961" y="37781"/>
                    <a:pt x="38961" y="38565"/>
                    <a:pt x="39746" y="38565"/>
                  </a:cubicBezTo>
                  <a:close/>
                  <a:moveTo>
                    <a:pt x="31900" y="29150"/>
                  </a:moveTo>
                  <a:cubicBezTo>
                    <a:pt x="31116" y="29150"/>
                    <a:pt x="30331" y="28366"/>
                    <a:pt x="30331" y="27581"/>
                  </a:cubicBezTo>
                  <a:cubicBezTo>
                    <a:pt x="31116" y="26797"/>
                    <a:pt x="31900" y="26012"/>
                    <a:pt x="31116" y="25227"/>
                  </a:cubicBezTo>
                  <a:cubicBezTo>
                    <a:pt x="30331" y="24443"/>
                    <a:pt x="29546" y="25227"/>
                    <a:pt x="29546" y="26012"/>
                  </a:cubicBezTo>
                  <a:cubicBezTo>
                    <a:pt x="28762" y="26797"/>
                    <a:pt x="27977" y="26012"/>
                    <a:pt x="27193" y="25227"/>
                  </a:cubicBezTo>
                  <a:cubicBezTo>
                    <a:pt x="26408" y="25227"/>
                    <a:pt x="25624" y="26012"/>
                    <a:pt x="24839" y="26012"/>
                  </a:cubicBezTo>
                  <a:cubicBezTo>
                    <a:pt x="24054" y="26797"/>
                    <a:pt x="24839" y="27581"/>
                    <a:pt x="24054" y="27581"/>
                  </a:cubicBezTo>
                  <a:cubicBezTo>
                    <a:pt x="23270" y="28366"/>
                    <a:pt x="22485" y="27581"/>
                    <a:pt x="21701" y="27581"/>
                  </a:cubicBezTo>
                  <a:cubicBezTo>
                    <a:pt x="20916" y="27581"/>
                    <a:pt x="20132" y="27581"/>
                    <a:pt x="19347" y="28366"/>
                  </a:cubicBezTo>
                  <a:cubicBezTo>
                    <a:pt x="19347" y="29150"/>
                    <a:pt x="17778" y="29150"/>
                    <a:pt x="17778" y="29935"/>
                  </a:cubicBezTo>
                  <a:cubicBezTo>
                    <a:pt x="17778" y="30719"/>
                    <a:pt x="16209" y="31504"/>
                    <a:pt x="16993" y="32289"/>
                  </a:cubicBezTo>
                  <a:cubicBezTo>
                    <a:pt x="17778" y="32289"/>
                    <a:pt x="17778" y="33858"/>
                    <a:pt x="19347" y="33858"/>
                  </a:cubicBezTo>
                  <a:cubicBezTo>
                    <a:pt x="19347" y="33858"/>
                    <a:pt x="20132" y="33858"/>
                    <a:pt x="20132" y="33858"/>
                  </a:cubicBezTo>
                  <a:cubicBezTo>
                    <a:pt x="20916" y="34642"/>
                    <a:pt x="22485" y="35427"/>
                    <a:pt x="23270" y="36211"/>
                  </a:cubicBezTo>
                  <a:cubicBezTo>
                    <a:pt x="23270" y="36996"/>
                    <a:pt x="24839" y="36996"/>
                    <a:pt x="25624" y="36211"/>
                  </a:cubicBezTo>
                  <a:cubicBezTo>
                    <a:pt x="27193" y="35427"/>
                    <a:pt x="28762" y="36211"/>
                    <a:pt x="30331" y="35427"/>
                  </a:cubicBezTo>
                  <a:cubicBezTo>
                    <a:pt x="31116" y="34642"/>
                    <a:pt x="32685" y="35427"/>
                    <a:pt x="33469" y="34642"/>
                  </a:cubicBezTo>
                  <a:cubicBezTo>
                    <a:pt x="34254" y="33858"/>
                    <a:pt x="33469" y="32289"/>
                    <a:pt x="34254" y="31504"/>
                  </a:cubicBezTo>
                  <a:cubicBezTo>
                    <a:pt x="33469" y="29935"/>
                    <a:pt x="32685" y="29935"/>
                    <a:pt x="31900" y="29150"/>
                  </a:cubicBezTo>
                  <a:close/>
                  <a:moveTo>
                    <a:pt x="22485" y="15028"/>
                  </a:moveTo>
                  <a:cubicBezTo>
                    <a:pt x="24054" y="14244"/>
                    <a:pt x="25624" y="13459"/>
                    <a:pt x="26408" y="12674"/>
                  </a:cubicBezTo>
                  <a:cubicBezTo>
                    <a:pt x="27977" y="11105"/>
                    <a:pt x="29546" y="9536"/>
                    <a:pt x="28762" y="7182"/>
                  </a:cubicBezTo>
                  <a:cubicBezTo>
                    <a:pt x="28762" y="5613"/>
                    <a:pt x="25624" y="5613"/>
                    <a:pt x="26408" y="3260"/>
                  </a:cubicBezTo>
                  <a:cubicBezTo>
                    <a:pt x="26408" y="906"/>
                    <a:pt x="23270" y="1691"/>
                    <a:pt x="22485" y="906"/>
                  </a:cubicBezTo>
                  <a:cubicBezTo>
                    <a:pt x="20916" y="-663"/>
                    <a:pt x="19347" y="121"/>
                    <a:pt x="17778" y="906"/>
                  </a:cubicBezTo>
                  <a:cubicBezTo>
                    <a:pt x="16209" y="1691"/>
                    <a:pt x="15424" y="2475"/>
                    <a:pt x="13855" y="2475"/>
                  </a:cubicBezTo>
                  <a:cubicBezTo>
                    <a:pt x="12286" y="2475"/>
                    <a:pt x="11501" y="3260"/>
                    <a:pt x="9932" y="4829"/>
                  </a:cubicBezTo>
                  <a:cubicBezTo>
                    <a:pt x="8363" y="5613"/>
                    <a:pt x="6794" y="6398"/>
                    <a:pt x="5225" y="6398"/>
                  </a:cubicBezTo>
                  <a:cubicBezTo>
                    <a:pt x="2871" y="6398"/>
                    <a:pt x="1302" y="8752"/>
                    <a:pt x="517" y="10321"/>
                  </a:cubicBezTo>
                  <a:cubicBezTo>
                    <a:pt x="-1052" y="11890"/>
                    <a:pt x="1302" y="13459"/>
                    <a:pt x="2871" y="14244"/>
                  </a:cubicBezTo>
                  <a:cubicBezTo>
                    <a:pt x="3656" y="15028"/>
                    <a:pt x="2871" y="15028"/>
                    <a:pt x="2871" y="15813"/>
                  </a:cubicBezTo>
                  <a:lnTo>
                    <a:pt x="2871" y="15813"/>
                  </a:lnTo>
                  <a:cubicBezTo>
                    <a:pt x="2871" y="17382"/>
                    <a:pt x="3656" y="19736"/>
                    <a:pt x="2087" y="21305"/>
                  </a:cubicBezTo>
                  <a:cubicBezTo>
                    <a:pt x="1302" y="22874"/>
                    <a:pt x="3656" y="24443"/>
                    <a:pt x="4440" y="23658"/>
                  </a:cubicBezTo>
                  <a:cubicBezTo>
                    <a:pt x="6009" y="22089"/>
                    <a:pt x="8363" y="23658"/>
                    <a:pt x="9932" y="23658"/>
                  </a:cubicBezTo>
                  <a:cubicBezTo>
                    <a:pt x="12286" y="23658"/>
                    <a:pt x="13855" y="22089"/>
                    <a:pt x="14640" y="20520"/>
                  </a:cubicBezTo>
                  <a:cubicBezTo>
                    <a:pt x="15424" y="19736"/>
                    <a:pt x="16993" y="18166"/>
                    <a:pt x="18563" y="16597"/>
                  </a:cubicBezTo>
                  <a:cubicBezTo>
                    <a:pt x="20132" y="16597"/>
                    <a:pt x="21701" y="15813"/>
                    <a:pt x="22485" y="15028"/>
                  </a:cubicBezTo>
                  <a:close/>
                  <a:moveTo>
                    <a:pt x="145662" y="173510"/>
                  </a:moveTo>
                  <a:cubicBezTo>
                    <a:pt x="144878" y="173510"/>
                    <a:pt x="144093" y="172726"/>
                    <a:pt x="144878" y="171941"/>
                  </a:cubicBezTo>
                  <a:cubicBezTo>
                    <a:pt x="144093" y="171941"/>
                    <a:pt x="143309" y="172726"/>
                    <a:pt x="143309" y="171941"/>
                  </a:cubicBezTo>
                  <a:cubicBezTo>
                    <a:pt x="142524" y="171157"/>
                    <a:pt x="142524" y="172726"/>
                    <a:pt x="141739" y="172726"/>
                  </a:cubicBezTo>
                  <a:cubicBezTo>
                    <a:pt x="140170" y="172726"/>
                    <a:pt x="141739" y="174295"/>
                    <a:pt x="140955" y="174295"/>
                  </a:cubicBezTo>
                  <a:lnTo>
                    <a:pt x="140955" y="174295"/>
                  </a:lnTo>
                  <a:cubicBezTo>
                    <a:pt x="140170" y="175080"/>
                    <a:pt x="139386" y="175864"/>
                    <a:pt x="138601" y="176649"/>
                  </a:cubicBezTo>
                  <a:cubicBezTo>
                    <a:pt x="137817" y="177433"/>
                    <a:pt x="140170" y="178218"/>
                    <a:pt x="139386" y="179002"/>
                  </a:cubicBezTo>
                  <a:cubicBezTo>
                    <a:pt x="139386" y="180572"/>
                    <a:pt x="137032" y="179787"/>
                    <a:pt x="137817" y="181356"/>
                  </a:cubicBezTo>
                  <a:cubicBezTo>
                    <a:pt x="137817" y="182141"/>
                    <a:pt x="137817" y="182925"/>
                    <a:pt x="137032" y="183710"/>
                  </a:cubicBezTo>
                  <a:cubicBezTo>
                    <a:pt x="136247" y="184494"/>
                    <a:pt x="136247" y="186064"/>
                    <a:pt x="137032" y="186848"/>
                  </a:cubicBezTo>
                  <a:cubicBezTo>
                    <a:pt x="137817" y="187633"/>
                    <a:pt x="138601" y="187633"/>
                    <a:pt x="139386" y="188417"/>
                  </a:cubicBezTo>
                  <a:cubicBezTo>
                    <a:pt x="140170" y="189202"/>
                    <a:pt x="140955" y="189986"/>
                    <a:pt x="141739" y="189986"/>
                  </a:cubicBezTo>
                  <a:cubicBezTo>
                    <a:pt x="143309" y="189986"/>
                    <a:pt x="143309" y="188417"/>
                    <a:pt x="144093" y="187633"/>
                  </a:cubicBezTo>
                  <a:cubicBezTo>
                    <a:pt x="144878" y="187633"/>
                    <a:pt x="145662" y="186848"/>
                    <a:pt x="146447" y="186064"/>
                  </a:cubicBezTo>
                  <a:cubicBezTo>
                    <a:pt x="147231" y="185279"/>
                    <a:pt x="148016" y="184494"/>
                    <a:pt x="148016" y="183710"/>
                  </a:cubicBezTo>
                  <a:cubicBezTo>
                    <a:pt x="148016" y="182925"/>
                    <a:pt x="147231" y="181356"/>
                    <a:pt x="148016" y="180572"/>
                  </a:cubicBezTo>
                  <a:cubicBezTo>
                    <a:pt x="148016" y="179787"/>
                    <a:pt x="148016" y="178218"/>
                    <a:pt x="148016" y="177433"/>
                  </a:cubicBezTo>
                  <a:cubicBezTo>
                    <a:pt x="148016" y="175864"/>
                    <a:pt x="148801" y="175080"/>
                    <a:pt x="148016" y="173510"/>
                  </a:cubicBezTo>
                  <a:cubicBezTo>
                    <a:pt x="148016" y="172726"/>
                    <a:pt x="146447" y="172726"/>
                    <a:pt x="145662" y="173510"/>
                  </a:cubicBezTo>
                  <a:close/>
                </a:path>
              </a:pathLst>
            </a:custGeom>
            <a:solidFill>
              <a:srgbClr val="E7A996"/>
            </a:solidFill>
            <a:ln w="6350" cap="flat">
              <a:solidFill>
                <a:srgbClr val="E7A996"/>
              </a:solid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xmlns="" id="{738E9D69-60D9-44B1-B614-B16DCCD27217}"/>
                </a:ext>
              </a:extLst>
            </p:cNvPr>
            <p:cNvSpPr/>
            <p:nvPr/>
          </p:nvSpPr>
          <p:spPr>
            <a:xfrm>
              <a:off x="6307478" y="4883294"/>
              <a:ext cx="749823" cy="745392"/>
            </a:xfrm>
            <a:custGeom>
              <a:avLst/>
              <a:gdLst>
                <a:gd name="connsiteX0" fmla="*/ 749823 w 749823"/>
                <a:gd name="connsiteY0" fmla="*/ 369369 h 745392"/>
                <a:gd name="connsiteX1" fmla="*/ 749823 w 749823"/>
                <a:gd name="connsiteY1" fmla="*/ 369369 h 745392"/>
                <a:gd name="connsiteX2" fmla="*/ 748245 w 749823"/>
                <a:gd name="connsiteY2" fmla="*/ 371736 h 745392"/>
                <a:gd name="connsiteX3" fmla="*/ 711949 w 749823"/>
                <a:gd name="connsiteY3" fmla="*/ 390673 h 745392"/>
                <a:gd name="connsiteX4" fmla="*/ 673285 w 749823"/>
                <a:gd name="connsiteY4" fmla="*/ 402509 h 745392"/>
                <a:gd name="connsiteX5" fmla="*/ 638566 w 749823"/>
                <a:gd name="connsiteY5" fmla="*/ 427759 h 745392"/>
                <a:gd name="connsiteX6" fmla="*/ 616473 w 749823"/>
                <a:gd name="connsiteY6" fmla="*/ 449064 h 745392"/>
                <a:gd name="connsiteX7" fmla="*/ 598325 w 749823"/>
                <a:gd name="connsiteY7" fmla="*/ 464056 h 745392"/>
                <a:gd name="connsiteX8" fmla="*/ 567552 w 749823"/>
                <a:gd name="connsiteY8" fmla="*/ 479048 h 745392"/>
                <a:gd name="connsiteX9" fmla="*/ 551770 w 749823"/>
                <a:gd name="connsiteY9" fmla="*/ 490883 h 745392"/>
                <a:gd name="connsiteX10" fmla="*/ 537567 w 749823"/>
                <a:gd name="connsiteY10" fmla="*/ 538227 h 745392"/>
                <a:gd name="connsiteX11" fmla="*/ 502849 w 749823"/>
                <a:gd name="connsiteY11" fmla="*/ 566633 h 745392"/>
                <a:gd name="connsiteX12" fmla="*/ 459451 w 749823"/>
                <a:gd name="connsiteY12" fmla="*/ 578469 h 745392"/>
                <a:gd name="connsiteX13" fmla="*/ 440514 w 749823"/>
                <a:gd name="connsiteY13" fmla="*/ 633702 h 745392"/>
                <a:gd name="connsiteX14" fmla="*/ 393170 w 749823"/>
                <a:gd name="connsiteY14" fmla="*/ 658952 h 745392"/>
                <a:gd name="connsiteX15" fmla="*/ 349772 w 749823"/>
                <a:gd name="connsiteY15" fmla="*/ 659741 h 745392"/>
                <a:gd name="connsiteX16" fmla="*/ 322944 w 749823"/>
                <a:gd name="connsiteY16" fmla="*/ 647116 h 745392"/>
                <a:gd name="connsiteX17" fmla="*/ 277968 w 749823"/>
                <a:gd name="connsiteY17" fmla="*/ 625812 h 745392"/>
                <a:gd name="connsiteX18" fmla="*/ 232992 w 749823"/>
                <a:gd name="connsiteY18" fmla="*/ 620288 h 745392"/>
                <a:gd name="connsiteX19" fmla="*/ 214844 w 749823"/>
                <a:gd name="connsiteY19" fmla="*/ 651062 h 745392"/>
                <a:gd name="connsiteX20" fmla="*/ 202219 w 749823"/>
                <a:gd name="connsiteY20" fmla="*/ 681835 h 745392"/>
                <a:gd name="connsiteX21" fmla="*/ 173024 w 749823"/>
                <a:gd name="connsiteY21" fmla="*/ 703928 h 745392"/>
                <a:gd name="connsiteX22" fmla="*/ 136727 w 749823"/>
                <a:gd name="connsiteY22" fmla="*/ 729178 h 745392"/>
                <a:gd name="connsiteX23" fmla="*/ 119368 w 749823"/>
                <a:gd name="connsiteY23" fmla="*/ 744959 h 745392"/>
                <a:gd name="connsiteX24" fmla="*/ 68869 w 749823"/>
                <a:gd name="connsiteY24" fmla="*/ 740225 h 745392"/>
                <a:gd name="connsiteX25" fmla="*/ 42830 w 749823"/>
                <a:gd name="connsiteY25" fmla="*/ 736279 h 745392"/>
                <a:gd name="connsiteX26" fmla="*/ 54666 w 749823"/>
                <a:gd name="connsiteY26" fmla="*/ 698405 h 745392"/>
                <a:gd name="connsiteX27" fmla="*/ 51510 w 749823"/>
                <a:gd name="connsiteY27" fmla="*/ 648694 h 745392"/>
                <a:gd name="connsiteX28" fmla="*/ 38885 w 749823"/>
                <a:gd name="connsiteY28" fmla="*/ 615554 h 745392"/>
                <a:gd name="connsiteX29" fmla="*/ 18369 w 749823"/>
                <a:gd name="connsiteY29" fmla="*/ 584781 h 745392"/>
                <a:gd name="connsiteX30" fmla="*/ 221 w 749823"/>
                <a:gd name="connsiteY30" fmla="*/ 562687 h 745392"/>
                <a:gd name="connsiteX31" fmla="*/ 221 w 749823"/>
                <a:gd name="connsiteY31" fmla="*/ 562687 h 745392"/>
                <a:gd name="connsiteX32" fmla="*/ 1010 w 749823"/>
                <a:gd name="connsiteY32" fmla="*/ 535071 h 745392"/>
                <a:gd name="connsiteX33" fmla="*/ 5744 w 749823"/>
                <a:gd name="connsiteY33" fmla="*/ 344119 h 745392"/>
                <a:gd name="connsiteX34" fmla="*/ 85439 w 749823"/>
                <a:gd name="connsiteY34" fmla="*/ 344908 h 745392"/>
                <a:gd name="connsiteX35" fmla="*/ 89384 w 749823"/>
                <a:gd name="connsiteY35" fmla="*/ 179207 h 745392"/>
                <a:gd name="connsiteX36" fmla="*/ 93329 w 749823"/>
                <a:gd name="connsiteY36" fmla="*/ 56114 h 745392"/>
                <a:gd name="connsiteX37" fmla="*/ 124103 w 749823"/>
                <a:gd name="connsiteY37" fmla="*/ 39544 h 745392"/>
                <a:gd name="connsiteX38" fmla="*/ 223523 w 749823"/>
                <a:gd name="connsiteY38" fmla="*/ 22974 h 745392"/>
                <a:gd name="connsiteX39" fmla="*/ 280335 w 749823"/>
                <a:gd name="connsiteY39" fmla="*/ 17451 h 745392"/>
                <a:gd name="connsiteX40" fmla="*/ 299273 w 749823"/>
                <a:gd name="connsiteY40" fmla="*/ 46646 h 745392"/>
                <a:gd name="connsiteX41" fmla="*/ 330046 w 749823"/>
                <a:gd name="connsiteY41" fmla="*/ 34810 h 745392"/>
                <a:gd name="connsiteX42" fmla="*/ 371866 w 749823"/>
                <a:gd name="connsiteY42" fmla="*/ 14294 h 745392"/>
                <a:gd name="connsiteX43" fmla="*/ 393170 w 749823"/>
                <a:gd name="connsiteY43" fmla="*/ 11927 h 745392"/>
                <a:gd name="connsiteX44" fmla="*/ 430256 w 749823"/>
                <a:gd name="connsiteY44" fmla="*/ 880 h 745392"/>
                <a:gd name="connsiteX45" fmla="*/ 437357 w 749823"/>
                <a:gd name="connsiteY45" fmla="*/ 1669 h 745392"/>
                <a:gd name="connsiteX46" fmla="*/ 442881 w 749823"/>
                <a:gd name="connsiteY46" fmla="*/ 1669 h 745392"/>
                <a:gd name="connsiteX47" fmla="*/ 441303 w 749823"/>
                <a:gd name="connsiteY47" fmla="*/ 14294 h 745392"/>
                <a:gd name="connsiteX48" fmla="*/ 467341 w 749823"/>
                <a:gd name="connsiteY48" fmla="*/ 56903 h 745392"/>
                <a:gd name="connsiteX49" fmla="*/ 494169 w 749823"/>
                <a:gd name="connsiteY49" fmla="*/ 93200 h 745392"/>
                <a:gd name="connsiteX50" fmla="*/ 503638 w 749823"/>
                <a:gd name="connsiteY50" fmla="*/ 132653 h 745392"/>
                <a:gd name="connsiteX51" fmla="*/ 520997 w 749823"/>
                <a:gd name="connsiteY51" fmla="*/ 152379 h 745392"/>
                <a:gd name="connsiteX52" fmla="*/ 528888 w 749823"/>
                <a:gd name="connsiteY52" fmla="*/ 161848 h 745392"/>
                <a:gd name="connsiteX53" fmla="*/ 573075 w 749823"/>
                <a:gd name="connsiteY53" fmla="*/ 185519 h 745392"/>
                <a:gd name="connsiteX54" fmla="*/ 573075 w 749823"/>
                <a:gd name="connsiteY54" fmla="*/ 185519 h 745392"/>
                <a:gd name="connsiteX55" fmla="*/ 593590 w 749823"/>
                <a:gd name="connsiteY55" fmla="*/ 212347 h 745392"/>
                <a:gd name="connsiteX56" fmla="*/ 621996 w 749823"/>
                <a:gd name="connsiteY56" fmla="*/ 226550 h 745392"/>
                <a:gd name="connsiteX57" fmla="*/ 621996 w 749823"/>
                <a:gd name="connsiteY57" fmla="*/ 275471 h 745392"/>
                <a:gd name="connsiteX58" fmla="*/ 644879 w 749823"/>
                <a:gd name="connsiteY58" fmla="*/ 316502 h 745392"/>
                <a:gd name="connsiteX59" fmla="*/ 691433 w 749823"/>
                <a:gd name="connsiteY59" fmla="*/ 324393 h 745392"/>
                <a:gd name="connsiteX60" fmla="*/ 725363 w 749823"/>
                <a:gd name="connsiteY60" fmla="*/ 339385 h 745392"/>
                <a:gd name="connsiteX61" fmla="*/ 737987 w 749823"/>
                <a:gd name="connsiteY61" fmla="*/ 363057 h 745392"/>
                <a:gd name="connsiteX62" fmla="*/ 749823 w 749823"/>
                <a:gd name="connsiteY62" fmla="*/ 369369 h 74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49823" h="745392">
                  <a:moveTo>
                    <a:pt x="749823" y="369369"/>
                  </a:moveTo>
                  <a:lnTo>
                    <a:pt x="749823" y="369369"/>
                  </a:lnTo>
                  <a:lnTo>
                    <a:pt x="748245" y="371736"/>
                  </a:lnTo>
                  <a:cubicBezTo>
                    <a:pt x="733253" y="369369"/>
                    <a:pt x="714316" y="373314"/>
                    <a:pt x="711949" y="390673"/>
                  </a:cubicBezTo>
                  <a:cubicBezTo>
                    <a:pt x="700113" y="396197"/>
                    <a:pt x="687488" y="402509"/>
                    <a:pt x="673285" y="402509"/>
                  </a:cubicBezTo>
                  <a:cubicBezTo>
                    <a:pt x="656715" y="400931"/>
                    <a:pt x="648035" y="417501"/>
                    <a:pt x="638566" y="427759"/>
                  </a:cubicBezTo>
                  <a:cubicBezTo>
                    <a:pt x="630676" y="434071"/>
                    <a:pt x="627520" y="444329"/>
                    <a:pt x="616473" y="449064"/>
                  </a:cubicBezTo>
                  <a:cubicBezTo>
                    <a:pt x="614895" y="459321"/>
                    <a:pt x="596747" y="449853"/>
                    <a:pt x="598325" y="464056"/>
                  </a:cubicBezTo>
                  <a:cubicBezTo>
                    <a:pt x="588856" y="471946"/>
                    <a:pt x="576231" y="468790"/>
                    <a:pt x="567552" y="479048"/>
                  </a:cubicBezTo>
                  <a:cubicBezTo>
                    <a:pt x="560450" y="479837"/>
                    <a:pt x="558872" y="491672"/>
                    <a:pt x="551770" y="490883"/>
                  </a:cubicBezTo>
                  <a:cubicBezTo>
                    <a:pt x="545458" y="505875"/>
                    <a:pt x="542302" y="522446"/>
                    <a:pt x="537567" y="538227"/>
                  </a:cubicBezTo>
                  <a:cubicBezTo>
                    <a:pt x="524153" y="545328"/>
                    <a:pt x="512318" y="554797"/>
                    <a:pt x="502849" y="566633"/>
                  </a:cubicBezTo>
                  <a:cubicBezTo>
                    <a:pt x="488646" y="569000"/>
                    <a:pt x="473654" y="573734"/>
                    <a:pt x="459451" y="578469"/>
                  </a:cubicBezTo>
                  <a:cubicBezTo>
                    <a:pt x="458662" y="598195"/>
                    <a:pt x="446826" y="614765"/>
                    <a:pt x="440514" y="633702"/>
                  </a:cubicBezTo>
                  <a:cubicBezTo>
                    <a:pt x="434990" y="653429"/>
                    <a:pt x="412108" y="666054"/>
                    <a:pt x="393170" y="658952"/>
                  </a:cubicBezTo>
                  <a:cubicBezTo>
                    <a:pt x="379756" y="660530"/>
                    <a:pt x="363186" y="671577"/>
                    <a:pt x="349772" y="659741"/>
                  </a:cubicBezTo>
                  <a:cubicBezTo>
                    <a:pt x="338726" y="659741"/>
                    <a:pt x="330046" y="655007"/>
                    <a:pt x="322944" y="647116"/>
                  </a:cubicBezTo>
                  <a:cubicBezTo>
                    <a:pt x="304007" y="655007"/>
                    <a:pt x="293749" y="635281"/>
                    <a:pt x="277968" y="625812"/>
                  </a:cubicBezTo>
                  <a:cubicBezTo>
                    <a:pt x="265343" y="613187"/>
                    <a:pt x="247984" y="616343"/>
                    <a:pt x="232992" y="620288"/>
                  </a:cubicBezTo>
                  <a:cubicBezTo>
                    <a:pt x="222734" y="628179"/>
                    <a:pt x="217211" y="639226"/>
                    <a:pt x="214844" y="651062"/>
                  </a:cubicBezTo>
                  <a:cubicBezTo>
                    <a:pt x="208531" y="661319"/>
                    <a:pt x="210899" y="672366"/>
                    <a:pt x="202219" y="681835"/>
                  </a:cubicBezTo>
                  <a:cubicBezTo>
                    <a:pt x="195118" y="693671"/>
                    <a:pt x="182493" y="695249"/>
                    <a:pt x="173024" y="703928"/>
                  </a:cubicBezTo>
                  <a:cubicBezTo>
                    <a:pt x="160399" y="711030"/>
                    <a:pt x="157243" y="735490"/>
                    <a:pt x="136727" y="729178"/>
                  </a:cubicBezTo>
                  <a:cubicBezTo>
                    <a:pt x="128837" y="733123"/>
                    <a:pt x="132782" y="748115"/>
                    <a:pt x="119368" y="744959"/>
                  </a:cubicBezTo>
                  <a:cubicBezTo>
                    <a:pt x="102798" y="737069"/>
                    <a:pt x="84650" y="750483"/>
                    <a:pt x="68869" y="740225"/>
                  </a:cubicBezTo>
                  <a:cubicBezTo>
                    <a:pt x="59400" y="736279"/>
                    <a:pt x="45197" y="753639"/>
                    <a:pt x="42830" y="736279"/>
                  </a:cubicBezTo>
                  <a:cubicBezTo>
                    <a:pt x="42830" y="722077"/>
                    <a:pt x="40463" y="707084"/>
                    <a:pt x="54666" y="698405"/>
                  </a:cubicBezTo>
                  <a:cubicBezTo>
                    <a:pt x="67291" y="684202"/>
                    <a:pt x="60189" y="662897"/>
                    <a:pt x="51510" y="648694"/>
                  </a:cubicBezTo>
                  <a:cubicBezTo>
                    <a:pt x="49142" y="634491"/>
                    <a:pt x="47564" y="628179"/>
                    <a:pt x="38885" y="615554"/>
                  </a:cubicBezTo>
                  <a:cubicBezTo>
                    <a:pt x="33361" y="604507"/>
                    <a:pt x="29416" y="591882"/>
                    <a:pt x="18369" y="584781"/>
                  </a:cubicBezTo>
                  <a:cubicBezTo>
                    <a:pt x="4955" y="582414"/>
                    <a:pt x="1010" y="572945"/>
                    <a:pt x="221" y="562687"/>
                  </a:cubicBezTo>
                  <a:lnTo>
                    <a:pt x="221" y="562687"/>
                  </a:lnTo>
                  <a:cubicBezTo>
                    <a:pt x="-568" y="554008"/>
                    <a:pt x="1010" y="543750"/>
                    <a:pt x="1010" y="535071"/>
                  </a:cubicBezTo>
                  <a:cubicBezTo>
                    <a:pt x="2588" y="471157"/>
                    <a:pt x="4166" y="408033"/>
                    <a:pt x="5744" y="344119"/>
                  </a:cubicBezTo>
                  <a:cubicBezTo>
                    <a:pt x="32572" y="344119"/>
                    <a:pt x="58611" y="344908"/>
                    <a:pt x="85439" y="344908"/>
                  </a:cubicBezTo>
                  <a:cubicBezTo>
                    <a:pt x="87017" y="289674"/>
                    <a:pt x="89384" y="179207"/>
                    <a:pt x="89384" y="179207"/>
                  </a:cubicBezTo>
                  <a:cubicBezTo>
                    <a:pt x="90962" y="138176"/>
                    <a:pt x="91751" y="97145"/>
                    <a:pt x="93329" y="56114"/>
                  </a:cubicBezTo>
                  <a:cubicBezTo>
                    <a:pt x="86228" y="34021"/>
                    <a:pt x="110689" y="40333"/>
                    <a:pt x="124103" y="39544"/>
                  </a:cubicBezTo>
                  <a:cubicBezTo>
                    <a:pt x="157243" y="35599"/>
                    <a:pt x="190383" y="27708"/>
                    <a:pt x="223523" y="22974"/>
                  </a:cubicBezTo>
                  <a:cubicBezTo>
                    <a:pt x="242461" y="21396"/>
                    <a:pt x="262187" y="11927"/>
                    <a:pt x="280335" y="17451"/>
                  </a:cubicBezTo>
                  <a:cubicBezTo>
                    <a:pt x="283492" y="30075"/>
                    <a:pt x="298484" y="34021"/>
                    <a:pt x="299273" y="46646"/>
                  </a:cubicBezTo>
                  <a:cubicBezTo>
                    <a:pt x="303218" y="67950"/>
                    <a:pt x="322155" y="41122"/>
                    <a:pt x="330046" y="34810"/>
                  </a:cubicBezTo>
                  <a:cubicBezTo>
                    <a:pt x="343460" y="26130"/>
                    <a:pt x="356085" y="15083"/>
                    <a:pt x="371866" y="14294"/>
                  </a:cubicBezTo>
                  <a:cubicBezTo>
                    <a:pt x="375811" y="27708"/>
                    <a:pt x="388436" y="19818"/>
                    <a:pt x="393170" y="11927"/>
                  </a:cubicBezTo>
                  <a:cubicBezTo>
                    <a:pt x="403428" y="880"/>
                    <a:pt x="418420" y="5615"/>
                    <a:pt x="430256" y="880"/>
                  </a:cubicBezTo>
                  <a:cubicBezTo>
                    <a:pt x="433412" y="-1487"/>
                    <a:pt x="437357" y="1669"/>
                    <a:pt x="437357" y="1669"/>
                  </a:cubicBezTo>
                  <a:lnTo>
                    <a:pt x="442881" y="1669"/>
                  </a:lnTo>
                  <a:cubicBezTo>
                    <a:pt x="439725" y="4037"/>
                    <a:pt x="438146" y="9560"/>
                    <a:pt x="441303" y="14294"/>
                  </a:cubicBezTo>
                  <a:cubicBezTo>
                    <a:pt x="453928" y="26130"/>
                    <a:pt x="457084" y="43489"/>
                    <a:pt x="467341" y="56903"/>
                  </a:cubicBezTo>
                  <a:cubicBezTo>
                    <a:pt x="483912" y="65583"/>
                    <a:pt x="478388" y="84520"/>
                    <a:pt x="494169" y="93200"/>
                  </a:cubicBezTo>
                  <a:cubicBezTo>
                    <a:pt x="492591" y="107403"/>
                    <a:pt x="499693" y="118450"/>
                    <a:pt x="503638" y="132653"/>
                  </a:cubicBezTo>
                  <a:cubicBezTo>
                    <a:pt x="502849" y="145277"/>
                    <a:pt x="515474" y="145277"/>
                    <a:pt x="520997" y="152379"/>
                  </a:cubicBezTo>
                  <a:cubicBezTo>
                    <a:pt x="524943" y="156324"/>
                    <a:pt x="525732" y="158691"/>
                    <a:pt x="528888" y="161848"/>
                  </a:cubicBezTo>
                  <a:cubicBezTo>
                    <a:pt x="543091" y="169738"/>
                    <a:pt x="554927" y="185519"/>
                    <a:pt x="573075" y="185519"/>
                  </a:cubicBezTo>
                  <a:lnTo>
                    <a:pt x="573075" y="185519"/>
                  </a:lnTo>
                  <a:cubicBezTo>
                    <a:pt x="584122" y="192621"/>
                    <a:pt x="595168" y="196566"/>
                    <a:pt x="593590" y="212347"/>
                  </a:cubicBezTo>
                  <a:cubicBezTo>
                    <a:pt x="584911" y="233652"/>
                    <a:pt x="610950" y="221816"/>
                    <a:pt x="621996" y="226550"/>
                  </a:cubicBezTo>
                  <a:cubicBezTo>
                    <a:pt x="631465" y="239175"/>
                    <a:pt x="620418" y="259690"/>
                    <a:pt x="621996" y="275471"/>
                  </a:cubicBezTo>
                  <a:cubicBezTo>
                    <a:pt x="633043" y="286518"/>
                    <a:pt x="640145" y="300721"/>
                    <a:pt x="644879" y="316502"/>
                  </a:cubicBezTo>
                  <a:cubicBezTo>
                    <a:pt x="660660" y="318869"/>
                    <a:pt x="675652" y="325182"/>
                    <a:pt x="691433" y="324393"/>
                  </a:cubicBezTo>
                  <a:cubicBezTo>
                    <a:pt x="701691" y="330705"/>
                    <a:pt x="715105" y="334651"/>
                    <a:pt x="725363" y="339385"/>
                  </a:cubicBezTo>
                  <a:cubicBezTo>
                    <a:pt x="719839" y="349643"/>
                    <a:pt x="722995" y="363057"/>
                    <a:pt x="737987" y="363057"/>
                  </a:cubicBezTo>
                  <a:cubicBezTo>
                    <a:pt x="741144" y="366213"/>
                    <a:pt x="745089" y="368580"/>
                    <a:pt x="749823" y="369369"/>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4" name="Forme libre : forme 63">
              <a:extLst>
                <a:ext uri="{FF2B5EF4-FFF2-40B4-BE49-F238E27FC236}">
                  <a16:creationId xmlns:a16="http://schemas.microsoft.com/office/drawing/2014/main" xmlns="" id="{6E1AE105-5809-4485-BEE0-7565FF035B5D}"/>
                </a:ext>
              </a:extLst>
            </p:cNvPr>
            <p:cNvSpPr/>
            <p:nvPr/>
          </p:nvSpPr>
          <p:spPr>
            <a:xfrm>
              <a:off x="6014660" y="5249507"/>
              <a:ext cx="1261698" cy="1013618"/>
            </a:xfrm>
            <a:custGeom>
              <a:avLst/>
              <a:gdLst>
                <a:gd name="connsiteX0" fmla="*/ 1261699 w 1261698"/>
                <a:gd name="connsiteY0" fmla="*/ 399262 h 1013618"/>
                <a:gd name="connsiteX1" fmla="*/ 1249863 w 1261698"/>
                <a:gd name="connsiteY1" fmla="*/ 399262 h 1013618"/>
                <a:gd name="connsiteX2" fmla="*/ 1205676 w 1261698"/>
                <a:gd name="connsiteY2" fmla="*/ 395317 h 1013618"/>
                <a:gd name="connsiteX3" fmla="*/ 1202520 w 1261698"/>
                <a:gd name="connsiteY3" fmla="*/ 394527 h 1013618"/>
                <a:gd name="connsiteX4" fmla="*/ 1193051 w 1261698"/>
                <a:gd name="connsiteY4" fmla="*/ 434769 h 1013618"/>
                <a:gd name="connsiteX5" fmla="*/ 1151231 w 1261698"/>
                <a:gd name="connsiteY5" fmla="*/ 430824 h 1013618"/>
                <a:gd name="connsiteX6" fmla="*/ 1123614 w 1261698"/>
                <a:gd name="connsiteY6" fmla="*/ 411098 h 1013618"/>
                <a:gd name="connsiteX7" fmla="*/ 1110200 w 1261698"/>
                <a:gd name="connsiteY7" fmla="*/ 388215 h 1013618"/>
                <a:gd name="connsiteX8" fmla="*/ 1122036 w 1261698"/>
                <a:gd name="connsiteY8" fmla="*/ 348762 h 1013618"/>
                <a:gd name="connsiteX9" fmla="*/ 1145708 w 1261698"/>
                <a:gd name="connsiteY9" fmla="*/ 314044 h 1013618"/>
                <a:gd name="connsiteX10" fmla="*/ 1175692 w 1261698"/>
                <a:gd name="connsiteY10" fmla="*/ 309310 h 1013618"/>
                <a:gd name="connsiteX11" fmla="*/ 1203309 w 1261698"/>
                <a:gd name="connsiteY11" fmla="*/ 321934 h 1013618"/>
                <a:gd name="connsiteX12" fmla="*/ 1204887 w 1261698"/>
                <a:gd name="connsiteY12" fmla="*/ 318778 h 1013618"/>
                <a:gd name="connsiteX13" fmla="*/ 1211199 w 1261698"/>
                <a:gd name="connsiteY13" fmla="*/ 279325 h 1013618"/>
                <a:gd name="connsiteX14" fmla="*/ 1219879 w 1261698"/>
                <a:gd name="connsiteY14" fmla="*/ 204365 h 1013618"/>
                <a:gd name="connsiteX15" fmla="*/ 1214356 w 1261698"/>
                <a:gd name="connsiteY15" fmla="*/ 162545 h 1013618"/>
                <a:gd name="connsiteX16" fmla="*/ 1200942 w 1261698"/>
                <a:gd name="connsiteY16" fmla="*/ 126249 h 1013618"/>
                <a:gd name="connsiteX17" fmla="*/ 1194629 w 1261698"/>
                <a:gd name="connsiteY17" fmla="*/ 88374 h 1013618"/>
                <a:gd name="connsiteX18" fmla="*/ 1180426 w 1261698"/>
                <a:gd name="connsiteY18" fmla="*/ 26828 h 1013618"/>
                <a:gd name="connsiteX19" fmla="*/ 1185161 w 1261698"/>
                <a:gd name="connsiteY19" fmla="*/ 24461 h 1013618"/>
                <a:gd name="connsiteX20" fmla="*/ 1148864 w 1261698"/>
                <a:gd name="connsiteY20" fmla="*/ 15781 h 1013618"/>
                <a:gd name="connsiteX21" fmla="*/ 1103099 w 1261698"/>
                <a:gd name="connsiteY21" fmla="*/ 17359 h 1013618"/>
                <a:gd name="connsiteX22" fmla="*/ 1054967 w 1261698"/>
                <a:gd name="connsiteY22" fmla="*/ 0 h 1013618"/>
                <a:gd name="connsiteX23" fmla="*/ 1033662 w 1261698"/>
                <a:gd name="connsiteY23" fmla="*/ 2367 h 1013618"/>
                <a:gd name="connsiteX24" fmla="*/ 1033662 w 1261698"/>
                <a:gd name="connsiteY24" fmla="*/ 2367 h 1013618"/>
                <a:gd name="connsiteX25" fmla="*/ 1032084 w 1261698"/>
                <a:gd name="connsiteY25" fmla="*/ 4734 h 1013618"/>
                <a:gd name="connsiteX26" fmla="*/ 995787 w 1261698"/>
                <a:gd name="connsiteY26" fmla="*/ 23672 h 1013618"/>
                <a:gd name="connsiteX27" fmla="*/ 957124 w 1261698"/>
                <a:gd name="connsiteY27" fmla="*/ 35507 h 1013618"/>
                <a:gd name="connsiteX28" fmla="*/ 922405 w 1261698"/>
                <a:gd name="connsiteY28" fmla="*/ 60757 h 1013618"/>
                <a:gd name="connsiteX29" fmla="*/ 900312 w 1261698"/>
                <a:gd name="connsiteY29" fmla="*/ 82062 h 1013618"/>
                <a:gd name="connsiteX30" fmla="*/ 882164 w 1261698"/>
                <a:gd name="connsiteY30" fmla="*/ 97054 h 1013618"/>
                <a:gd name="connsiteX31" fmla="*/ 851390 w 1261698"/>
                <a:gd name="connsiteY31" fmla="*/ 112046 h 1013618"/>
                <a:gd name="connsiteX32" fmla="*/ 835609 w 1261698"/>
                <a:gd name="connsiteY32" fmla="*/ 123882 h 1013618"/>
                <a:gd name="connsiteX33" fmla="*/ 821406 w 1261698"/>
                <a:gd name="connsiteY33" fmla="*/ 171225 h 1013618"/>
                <a:gd name="connsiteX34" fmla="*/ 786688 w 1261698"/>
                <a:gd name="connsiteY34" fmla="*/ 199631 h 1013618"/>
                <a:gd name="connsiteX35" fmla="*/ 743290 w 1261698"/>
                <a:gd name="connsiteY35" fmla="*/ 211467 h 1013618"/>
                <a:gd name="connsiteX36" fmla="*/ 724353 w 1261698"/>
                <a:gd name="connsiteY36" fmla="*/ 266701 h 1013618"/>
                <a:gd name="connsiteX37" fmla="*/ 677009 w 1261698"/>
                <a:gd name="connsiteY37" fmla="*/ 291950 h 1013618"/>
                <a:gd name="connsiteX38" fmla="*/ 633611 w 1261698"/>
                <a:gd name="connsiteY38" fmla="*/ 292739 h 1013618"/>
                <a:gd name="connsiteX39" fmla="*/ 606783 w 1261698"/>
                <a:gd name="connsiteY39" fmla="*/ 280114 h 1013618"/>
                <a:gd name="connsiteX40" fmla="*/ 561807 w 1261698"/>
                <a:gd name="connsiteY40" fmla="*/ 258810 h 1013618"/>
                <a:gd name="connsiteX41" fmla="*/ 516831 w 1261698"/>
                <a:gd name="connsiteY41" fmla="*/ 253287 h 1013618"/>
                <a:gd name="connsiteX42" fmla="*/ 498683 w 1261698"/>
                <a:gd name="connsiteY42" fmla="*/ 284060 h 1013618"/>
                <a:gd name="connsiteX43" fmla="*/ 486058 w 1261698"/>
                <a:gd name="connsiteY43" fmla="*/ 314833 h 1013618"/>
                <a:gd name="connsiteX44" fmla="*/ 456863 w 1261698"/>
                <a:gd name="connsiteY44" fmla="*/ 336926 h 1013618"/>
                <a:gd name="connsiteX45" fmla="*/ 420566 w 1261698"/>
                <a:gd name="connsiteY45" fmla="*/ 362176 h 1013618"/>
                <a:gd name="connsiteX46" fmla="*/ 403207 w 1261698"/>
                <a:gd name="connsiteY46" fmla="*/ 377957 h 1013618"/>
                <a:gd name="connsiteX47" fmla="*/ 352708 w 1261698"/>
                <a:gd name="connsiteY47" fmla="*/ 373223 h 1013618"/>
                <a:gd name="connsiteX48" fmla="*/ 326669 w 1261698"/>
                <a:gd name="connsiteY48" fmla="*/ 369278 h 1013618"/>
                <a:gd name="connsiteX49" fmla="*/ 338505 w 1261698"/>
                <a:gd name="connsiteY49" fmla="*/ 331403 h 1013618"/>
                <a:gd name="connsiteX50" fmla="*/ 335348 w 1261698"/>
                <a:gd name="connsiteY50" fmla="*/ 281693 h 1013618"/>
                <a:gd name="connsiteX51" fmla="*/ 322724 w 1261698"/>
                <a:gd name="connsiteY51" fmla="*/ 248552 h 1013618"/>
                <a:gd name="connsiteX52" fmla="*/ 302208 w 1261698"/>
                <a:gd name="connsiteY52" fmla="*/ 217779 h 1013618"/>
                <a:gd name="connsiteX53" fmla="*/ 284060 w 1261698"/>
                <a:gd name="connsiteY53" fmla="*/ 195686 h 1013618"/>
                <a:gd name="connsiteX54" fmla="*/ 284060 w 1261698"/>
                <a:gd name="connsiteY54" fmla="*/ 205154 h 1013618"/>
                <a:gd name="connsiteX55" fmla="*/ 283271 w 1261698"/>
                <a:gd name="connsiteY55" fmla="*/ 224881 h 1013618"/>
                <a:gd name="connsiteX56" fmla="*/ 273802 w 1261698"/>
                <a:gd name="connsiteY56" fmla="*/ 504206 h 1013618"/>
                <a:gd name="connsiteX57" fmla="*/ 230404 w 1261698"/>
                <a:gd name="connsiteY57" fmla="*/ 528667 h 1013618"/>
                <a:gd name="connsiteX58" fmla="*/ 216990 w 1261698"/>
                <a:gd name="connsiteY58" fmla="*/ 543659 h 1013618"/>
                <a:gd name="connsiteX59" fmla="*/ 172014 w 1261698"/>
                <a:gd name="connsiteY59" fmla="*/ 538924 h 1013618"/>
                <a:gd name="connsiteX60" fmla="*/ 132561 w 1261698"/>
                <a:gd name="connsiteY60" fmla="*/ 542870 h 1013618"/>
                <a:gd name="connsiteX61" fmla="*/ 92319 w 1261698"/>
                <a:gd name="connsiteY61" fmla="*/ 531823 h 1013618"/>
                <a:gd name="connsiteX62" fmla="*/ 75749 w 1261698"/>
                <a:gd name="connsiteY62" fmla="*/ 517620 h 1013618"/>
                <a:gd name="connsiteX63" fmla="*/ 70226 w 1261698"/>
                <a:gd name="connsiteY63" fmla="*/ 488425 h 1013618"/>
                <a:gd name="connsiteX64" fmla="*/ 46554 w 1261698"/>
                <a:gd name="connsiteY64" fmla="*/ 472644 h 1013618"/>
                <a:gd name="connsiteX65" fmla="*/ 29195 w 1261698"/>
                <a:gd name="connsiteY65" fmla="*/ 495526 h 1013618"/>
                <a:gd name="connsiteX66" fmla="*/ 8680 w 1261698"/>
                <a:gd name="connsiteY66" fmla="*/ 515253 h 1013618"/>
                <a:gd name="connsiteX67" fmla="*/ 0 w 1261698"/>
                <a:gd name="connsiteY67" fmla="*/ 519198 h 1013618"/>
                <a:gd name="connsiteX68" fmla="*/ 0 w 1261698"/>
                <a:gd name="connsiteY68" fmla="*/ 519987 h 1013618"/>
                <a:gd name="connsiteX69" fmla="*/ 7101 w 1261698"/>
                <a:gd name="connsiteY69" fmla="*/ 527089 h 1013618"/>
                <a:gd name="connsiteX70" fmla="*/ 9469 w 1261698"/>
                <a:gd name="connsiteY70" fmla="*/ 541292 h 1013618"/>
                <a:gd name="connsiteX71" fmla="*/ 25250 w 1261698"/>
                <a:gd name="connsiteY71" fmla="*/ 562596 h 1013618"/>
                <a:gd name="connsiteX72" fmla="*/ 42609 w 1261698"/>
                <a:gd name="connsiteY72" fmla="*/ 606783 h 1013618"/>
                <a:gd name="connsiteX73" fmla="*/ 64703 w 1261698"/>
                <a:gd name="connsiteY73" fmla="*/ 668329 h 1013618"/>
                <a:gd name="connsiteX74" fmla="*/ 79695 w 1261698"/>
                <a:gd name="connsiteY74" fmla="*/ 695157 h 1013618"/>
                <a:gd name="connsiteX75" fmla="*/ 91530 w 1261698"/>
                <a:gd name="connsiteY75" fmla="*/ 723563 h 1013618"/>
                <a:gd name="connsiteX76" fmla="*/ 109679 w 1261698"/>
                <a:gd name="connsiteY76" fmla="*/ 751180 h 1013618"/>
                <a:gd name="connsiteX77" fmla="*/ 130983 w 1261698"/>
                <a:gd name="connsiteY77" fmla="*/ 786688 h 1013618"/>
                <a:gd name="connsiteX78" fmla="*/ 132561 w 1261698"/>
                <a:gd name="connsiteY78" fmla="*/ 810359 h 1013618"/>
                <a:gd name="connsiteX79" fmla="*/ 133350 w 1261698"/>
                <a:gd name="connsiteY79" fmla="*/ 839554 h 1013618"/>
                <a:gd name="connsiteX80" fmla="*/ 119936 w 1261698"/>
                <a:gd name="connsiteY80" fmla="*/ 859281 h 1013618"/>
                <a:gd name="connsiteX81" fmla="*/ 104944 w 1261698"/>
                <a:gd name="connsiteY81" fmla="*/ 852968 h 1013618"/>
                <a:gd name="connsiteX82" fmla="*/ 100210 w 1261698"/>
                <a:gd name="connsiteY82" fmla="*/ 870328 h 1013618"/>
                <a:gd name="connsiteX83" fmla="*/ 108101 w 1261698"/>
                <a:gd name="connsiteY83" fmla="*/ 879007 h 1013618"/>
                <a:gd name="connsiteX84" fmla="*/ 112046 w 1261698"/>
                <a:gd name="connsiteY84" fmla="*/ 890054 h 1013618"/>
                <a:gd name="connsiteX85" fmla="*/ 115991 w 1261698"/>
                <a:gd name="connsiteY85" fmla="*/ 901101 h 1013618"/>
                <a:gd name="connsiteX86" fmla="*/ 125460 w 1261698"/>
                <a:gd name="connsiteY86" fmla="*/ 911358 h 1013618"/>
                <a:gd name="connsiteX87" fmla="*/ 141241 w 1261698"/>
                <a:gd name="connsiteY87" fmla="*/ 933452 h 1013618"/>
                <a:gd name="connsiteX88" fmla="*/ 138874 w 1261698"/>
                <a:gd name="connsiteY88" fmla="*/ 947655 h 1013618"/>
                <a:gd name="connsiteX89" fmla="*/ 135717 w 1261698"/>
                <a:gd name="connsiteY89" fmla="*/ 975272 h 1013618"/>
                <a:gd name="connsiteX90" fmla="*/ 143608 w 1261698"/>
                <a:gd name="connsiteY90" fmla="*/ 985530 h 1013618"/>
                <a:gd name="connsiteX91" fmla="*/ 143608 w 1261698"/>
                <a:gd name="connsiteY91" fmla="*/ 972116 h 1013618"/>
                <a:gd name="connsiteX92" fmla="*/ 152288 w 1261698"/>
                <a:gd name="connsiteY92" fmla="*/ 962647 h 1013618"/>
                <a:gd name="connsiteX93" fmla="*/ 168069 w 1261698"/>
                <a:gd name="connsiteY93" fmla="*/ 962647 h 1013618"/>
                <a:gd name="connsiteX94" fmla="*/ 166491 w 1261698"/>
                <a:gd name="connsiteY94" fmla="*/ 985530 h 1013618"/>
                <a:gd name="connsiteX95" fmla="*/ 180694 w 1261698"/>
                <a:gd name="connsiteY95" fmla="*/ 987897 h 1013618"/>
                <a:gd name="connsiteX96" fmla="*/ 198053 w 1261698"/>
                <a:gd name="connsiteY96" fmla="*/ 987897 h 1013618"/>
                <a:gd name="connsiteX97" fmla="*/ 201998 w 1261698"/>
                <a:gd name="connsiteY97" fmla="*/ 1001311 h 1013618"/>
                <a:gd name="connsiteX98" fmla="*/ 213834 w 1261698"/>
                <a:gd name="connsiteY98" fmla="*/ 1008412 h 1013618"/>
                <a:gd name="connsiteX99" fmla="*/ 231982 w 1261698"/>
                <a:gd name="connsiteY99" fmla="*/ 1011568 h 1013618"/>
                <a:gd name="connsiteX100" fmla="*/ 256443 w 1261698"/>
                <a:gd name="connsiteY100" fmla="*/ 1013147 h 1013618"/>
                <a:gd name="connsiteX101" fmla="*/ 269857 w 1261698"/>
                <a:gd name="connsiteY101" fmla="*/ 1006834 h 1013618"/>
                <a:gd name="connsiteX102" fmla="*/ 280904 w 1261698"/>
                <a:gd name="connsiteY102" fmla="*/ 995787 h 1013618"/>
                <a:gd name="connsiteX103" fmla="*/ 303786 w 1261698"/>
                <a:gd name="connsiteY103" fmla="*/ 994998 h 1013618"/>
                <a:gd name="connsiteX104" fmla="*/ 317200 w 1261698"/>
                <a:gd name="connsiteY104" fmla="*/ 989475 h 1013618"/>
                <a:gd name="connsiteX105" fmla="*/ 345606 w 1261698"/>
                <a:gd name="connsiteY105" fmla="*/ 992631 h 1013618"/>
                <a:gd name="connsiteX106" fmla="*/ 358231 w 1261698"/>
                <a:gd name="connsiteY106" fmla="*/ 989475 h 1013618"/>
                <a:gd name="connsiteX107" fmla="*/ 385848 w 1261698"/>
                <a:gd name="connsiteY107" fmla="*/ 989475 h 1013618"/>
                <a:gd name="connsiteX108" fmla="*/ 393738 w 1261698"/>
                <a:gd name="connsiteY108" fmla="*/ 978428 h 1013618"/>
                <a:gd name="connsiteX109" fmla="*/ 416621 w 1261698"/>
                <a:gd name="connsiteY109" fmla="*/ 964225 h 1013618"/>
                <a:gd name="connsiteX110" fmla="*/ 457652 w 1261698"/>
                <a:gd name="connsiteY110" fmla="*/ 965014 h 1013618"/>
                <a:gd name="connsiteX111" fmla="*/ 482902 w 1261698"/>
                <a:gd name="connsiteY111" fmla="*/ 972116 h 1013618"/>
                <a:gd name="connsiteX112" fmla="*/ 497105 w 1261698"/>
                <a:gd name="connsiteY112" fmla="*/ 968170 h 1013618"/>
                <a:gd name="connsiteX113" fmla="*/ 511308 w 1261698"/>
                <a:gd name="connsiteY113" fmla="*/ 962647 h 1013618"/>
                <a:gd name="connsiteX114" fmla="*/ 546026 w 1261698"/>
                <a:gd name="connsiteY114" fmla="*/ 967381 h 1013618"/>
                <a:gd name="connsiteX115" fmla="*/ 589424 w 1261698"/>
                <a:gd name="connsiteY115" fmla="*/ 980006 h 1013618"/>
                <a:gd name="connsiteX116" fmla="*/ 606783 w 1261698"/>
                <a:gd name="connsiteY116" fmla="*/ 980795 h 1013618"/>
                <a:gd name="connsiteX117" fmla="*/ 618619 w 1261698"/>
                <a:gd name="connsiteY117" fmla="*/ 965803 h 1013618"/>
                <a:gd name="connsiteX118" fmla="*/ 641502 w 1261698"/>
                <a:gd name="connsiteY118" fmla="*/ 967381 h 1013618"/>
                <a:gd name="connsiteX119" fmla="*/ 670697 w 1261698"/>
                <a:gd name="connsiteY119" fmla="*/ 973694 h 1013618"/>
                <a:gd name="connsiteX120" fmla="*/ 669908 w 1261698"/>
                <a:gd name="connsiteY120" fmla="*/ 958702 h 1013618"/>
                <a:gd name="connsiteX121" fmla="*/ 676220 w 1261698"/>
                <a:gd name="connsiteY121" fmla="*/ 949233 h 1013618"/>
                <a:gd name="connsiteX122" fmla="*/ 710150 w 1261698"/>
                <a:gd name="connsiteY122" fmla="*/ 946077 h 1013618"/>
                <a:gd name="connsiteX123" fmla="*/ 747235 w 1261698"/>
                <a:gd name="connsiteY123" fmla="*/ 946866 h 1013618"/>
                <a:gd name="connsiteX124" fmla="*/ 826930 w 1261698"/>
                <a:gd name="connsiteY124" fmla="*/ 906624 h 1013618"/>
                <a:gd name="connsiteX125" fmla="*/ 861648 w 1261698"/>
                <a:gd name="connsiteY125" fmla="*/ 878218 h 1013618"/>
                <a:gd name="connsiteX126" fmla="*/ 897945 w 1261698"/>
                <a:gd name="connsiteY126" fmla="*/ 852179 h 1013618"/>
                <a:gd name="connsiteX127" fmla="*/ 930296 w 1261698"/>
                <a:gd name="connsiteY127" fmla="*/ 822984 h 1013618"/>
                <a:gd name="connsiteX128" fmla="*/ 968960 w 1261698"/>
                <a:gd name="connsiteY128" fmla="*/ 781953 h 1013618"/>
                <a:gd name="connsiteX129" fmla="*/ 1015514 w 1261698"/>
                <a:gd name="connsiteY129" fmla="*/ 748024 h 1013618"/>
                <a:gd name="connsiteX130" fmla="*/ 1045498 w 1261698"/>
                <a:gd name="connsiteY130" fmla="*/ 712517 h 1013618"/>
                <a:gd name="connsiteX131" fmla="*/ 1066013 w 1261698"/>
                <a:gd name="connsiteY131" fmla="*/ 686478 h 1013618"/>
                <a:gd name="connsiteX132" fmla="*/ 1095208 w 1261698"/>
                <a:gd name="connsiteY132" fmla="*/ 644658 h 1013618"/>
                <a:gd name="connsiteX133" fmla="*/ 1110200 w 1261698"/>
                <a:gd name="connsiteY133" fmla="*/ 622564 h 1013618"/>
                <a:gd name="connsiteX134" fmla="*/ 1122036 w 1261698"/>
                <a:gd name="connsiteY134" fmla="*/ 604416 h 1013618"/>
                <a:gd name="connsiteX135" fmla="*/ 1147286 w 1261698"/>
                <a:gd name="connsiteY135" fmla="*/ 578377 h 1013618"/>
                <a:gd name="connsiteX136" fmla="*/ 1168591 w 1261698"/>
                <a:gd name="connsiteY136" fmla="*/ 568909 h 1013618"/>
                <a:gd name="connsiteX137" fmla="*/ 1192262 w 1261698"/>
                <a:gd name="connsiteY137" fmla="*/ 553128 h 1013618"/>
                <a:gd name="connsiteX138" fmla="*/ 1215145 w 1261698"/>
                <a:gd name="connsiteY138" fmla="*/ 530245 h 1013618"/>
                <a:gd name="connsiteX139" fmla="*/ 1229348 w 1261698"/>
                <a:gd name="connsiteY139" fmla="*/ 487636 h 1013618"/>
                <a:gd name="connsiteX140" fmla="*/ 1240394 w 1261698"/>
                <a:gd name="connsiteY140" fmla="*/ 462386 h 1013618"/>
                <a:gd name="connsiteX141" fmla="*/ 1245918 w 1261698"/>
                <a:gd name="connsiteY141" fmla="*/ 437136 h 1013618"/>
                <a:gd name="connsiteX142" fmla="*/ 1259332 w 1261698"/>
                <a:gd name="connsiteY142" fmla="*/ 410309 h 1013618"/>
                <a:gd name="connsiteX143" fmla="*/ 1261699 w 1261698"/>
                <a:gd name="connsiteY143" fmla="*/ 399262 h 1013618"/>
                <a:gd name="connsiteX144" fmla="*/ 1261699 w 1261698"/>
                <a:gd name="connsiteY144" fmla="*/ 399262 h 1013618"/>
                <a:gd name="connsiteX145" fmla="*/ 975272 w 1261698"/>
                <a:gd name="connsiteY145" fmla="*/ 605994 h 1013618"/>
                <a:gd name="connsiteX146" fmla="*/ 959491 w 1261698"/>
                <a:gd name="connsiteY146" fmla="*/ 625721 h 1013618"/>
                <a:gd name="connsiteX147" fmla="*/ 946077 w 1261698"/>
                <a:gd name="connsiteY147" fmla="*/ 647814 h 1013618"/>
                <a:gd name="connsiteX148" fmla="*/ 946077 w 1261698"/>
                <a:gd name="connsiteY148" fmla="*/ 647814 h 1013618"/>
                <a:gd name="connsiteX149" fmla="*/ 936608 w 1261698"/>
                <a:gd name="connsiteY149" fmla="*/ 653337 h 1013618"/>
                <a:gd name="connsiteX150" fmla="*/ 887687 w 1261698"/>
                <a:gd name="connsiteY150" fmla="*/ 667540 h 1013618"/>
                <a:gd name="connsiteX151" fmla="*/ 880585 w 1261698"/>
                <a:gd name="connsiteY151" fmla="*/ 684111 h 1013618"/>
                <a:gd name="connsiteX152" fmla="*/ 841922 w 1261698"/>
                <a:gd name="connsiteY152" fmla="*/ 687267 h 1013618"/>
                <a:gd name="connsiteX153" fmla="*/ 823773 w 1261698"/>
                <a:gd name="connsiteY153" fmla="*/ 660439 h 1013618"/>
                <a:gd name="connsiteX154" fmla="*/ 806414 w 1261698"/>
                <a:gd name="connsiteY154" fmla="*/ 623353 h 1013618"/>
                <a:gd name="connsiteX155" fmla="*/ 822195 w 1261698"/>
                <a:gd name="connsiteY155" fmla="*/ 604416 h 1013618"/>
                <a:gd name="connsiteX156" fmla="*/ 853758 w 1261698"/>
                <a:gd name="connsiteY156" fmla="*/ 564963 h 1013618"/>
                <a:gd name="connsiteX157" fmla="*/ 890843 w 1261698"/>
                <a:gd name="connsiteY157" fmla="*/ 542081 h 1013618"/>
                <a:gd name="connsiteX158" fmla="*/ 930296 w 1261698"/>
                <a:gd name="connsiteY158" fmla="*/ 531034 h 1013618"/>
                <a:gd name="connsiteX159" fmla="*/ 949233 w 1261698"/>
                <a:gd name="connsiteY159" fmla="*/ 551549 h 1013618"/>
                <a:gd name="connsiteX160" fmla="*/ 976850 w 1261698"/>
                <a:gd name="connsiteY160" fmla="*/ 573643 h 1013618"/>
                <a:gd name="connsiteX161" fmla="*/ 975272 w 1261698"/>
                <a:gd name="connsiteY161" fmla="*/ 605994 h 1013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1261698" h="1013618">
                  <a:moveTo>
                    <a:pt x="1261699" y="399262"/>
                  </a:moveTo>
                  <a:cubicBezTo>
                    <a:pt x="1257754" y="399262"/>
                    <a:pt x="1253808" y="399262"/>
                    <a:pt x="1249863" y="399262"/>
                  </a:cubicBezTo>
                  <a:cubicBezTo>
                    <a:pt x="1234871" y="400051"/>
                    <a:pt x="1220668" y="396895"/>
                    <a:pt x="1205676" y="395317"/>
                  </a:cubicBezTo>
                  <a:cubicBezTo>
                    <a:pt x="1204887" y="395317"/>
                    <a:pt x="1203309" y="395317"/>
                    <a:pt x="1202520" y="394527"/>
                  </a:cubicBezTo>
                  <a:cubicBezTo>
                    <a:pt x="1194629" y="406363"/>
                    <a:pt x="1195418" y="421355"/>
                    <a:pt x="1193051" y="434769"/>
                  </a:cubicBezTo>
                  <a:cubicBezTo>
                    <a:pt x="1179637" y="434769"/>
                    <a:pt x="1164645" y="435558"/>
                    <a:pt x="1151231" y="430824"/>
                  </a:cubicBezTo>
                  <a:cubicBezTo>
                    <a:pt x="1139395" y="428457"/>
                    <a:pt x="1130716" y="420566"/>
                    <a:pt x="1123614" y="411098"/>
                  </a:cubicBezTo>
                  <a:cubicBezTo>
                    <a:pt x="1119669" y="402418"/>
                    <a:pt x="1122036" y="386637"/>
                    <a:pt x="1110200" y="388215"/>
                  </a:cubicBezTo>
                  <a:cubicBezTo>
                    <a:pt x="1111779" y="374801"/>
                    <a:pt x="1109411" y="358231"/>
                    <a:pt x="1122036" y="348762"/>
                  </a:cubicBezTo>
                  <a:cubicBezTo>
                    <a:pt x="1133083" y="339294"/>
                    <a:pt x="1137028" y="325091"/>
                    <a:pt x="1145708" y="314044"/>
                  </a:cubicBezTo>
                  <a:cubicBezTo>
                    <a:pt x="1153598" y="305364"/>
                    <a:pt x="1166223" y="299052"/>
                    <a:pt x="1175692" y="309310"/>
                  </a:cubicBezTo>
                  <a:cubicBezTo>
                    <a:pt x="1183583" y="314044"/>
                    <a:pt x="1196996" y="330614"/>
                    <a:pt x="1203309" y="321934"/>
                  </a:cubicBezTo>
                  <a:cubicBezTo>
                    <a:pt x="1204098" y="321145"/>
                    <a:pt x="1204887" y="319567"/>
                    <a:pt x="1204887" y="318778"/>
                  </a:cubicBezTo>
                  <a:cubicBezTo>
                    <a:pt x="1200153" y="304575"/>
                    <a:pt x="1216723" y="294317"/>
                    <a:pt x="1211199" y="279325"/>
                  </a:cubicBezTo>
                  <a:cubicBezTo>
                    <a:pt x="1219090" y="255654"/>
                    <a:pt x="1215145" y="228826"/>
                    <a:pt x="1219879" y="204365"/>
                  </a:cubicBezTo>
                  <a:cubicBezTo>
                    <a:pt x="1224613" y="190162"/>
                    <a:pt x="1209621" y="177537"/>
                    <a:pt x="1214356" y="162545"/>
                  </a:cubicBezTo>
                  <a:cubicBezTo>
                    <a:pt x="1212778" y="149131"/>
                    <a:pt x="1200942" y="140452"/>
                    <a:pt x="1200942" y="126249"/>
                  </a:cubicBezTo>
                  <a:cubicBezTo>
                    <a:pt x="1188317" y="115991"/>
                    <a:pt x="1194629" y="101788"/>
                    <a:pt x="1194629" y="88374"/>
                  </a:cubicBezTo>
                  <a:cubicBezTo>
                    <a:pt x="1190684" y="67859"/>
                    <a:pt x="1185161" y="47343"/>
                    <a:pt x="1180426" y="26828"/>
                  </a:cubicBezTo>
                  <a:lnTo>
                    <a:pt x="1185161" y="24461"/>
                  </a:lnTo>
                  <a:cubicBezTo>
                    <a:pt x="1173325" y="22883"/>
                    <a:pt x="1161489" y="16570"/>
                    <a:pt x="1148864" y="15781"/>
                  </a:cubicBezTo>
                  <a:cubicBezTo>
                    <a:pt x="1133872" y="14992"/>
                    <a:pt x="1117302" y="18937"/>
                    <a:pt x="1103099" y="17359"/>
                  </a:cubicBezTo>
                  <a:cubicBezTo>
                    <a:pt x="1086529" y="13414"/>
                    <a:pt x="1072326" y="1578"/>
                    <a:pt x="1054967" y="0"/>
                  </a:cubicBezTo>
                  <a:cubicBezTo>
                    <a:pt x="1047865" y="2367"/>
                    <a:pt x="1039975" y="3945"/>
                    <a:pt x="1033662" y="2367"/>
                  </a:cubicBezTo>
                  <a:lnTo>
                    <a:pt x="1033662" y="2367"/>
                  </a:lnTo>
                  <a:lnTo>
                    <a:pt x="1032084" y="4734"/>
                  </a:lnTo>
                  <a:cubicBezTo>
                    <a:pt x="1017092" y="2367"/>
                    <a:pt x="998155" y="6312"/>
                    <a:pt x="995787" y="23672"/>
                  </a:cubicBezTo>
                  <a:cubicBezTo>
                    <a:pt x="983952" y="29195"/>
                    <a:pt x="971327" y="35507"/>
                    <a:pt x="957124" y="35507"/>
                  </a:cubicBezTo>
                  <a:cubicBezTo>
                    <a:pt x="940554" y="33929"/>
                    <a:pt x="931874" y="50499"/>
                    <a:pt x="922405" y="60757"/>
                  </a:cubicBezTo>
                  <a:cubicBezTo>
                    <a:pt x="914515" y="67070"/>
                    <a:pt x="911359" y="77327"/>
                    <a:pt x="900312" y="82062"/>
                  </a:cubicBezTo>
                  <a:cubicBezTo>
                    <a:pt x="898734" y="92319"/>
                    <a:pt x="880585" y="82851"/>
                    <a:pt x="882164" y="97054"/>
                  </a:cubicBezTo>
                  <a:cubicBezTo>
                    <a:pt x="872695" y="104944"/>
                    <a:pt x="860070" y="101788"/>
                    <a:pt x="851390" y="112046"/>
                  </a:cubicBezTo>
                  <a:cubicBezTo>
                    <a:pt x="844289" y="112835"/>
                    <a:pt x="842711" y="124671"/>
                    <a:pt x="835609" y="123882"/>
                  </a:cubicBezTo>
                  <a:cubicBezTo>
                    <a:pt x="829297" y="138874"/>
                    <a:pt x="826141" y="155444"/>
                    <a:pt x="821406" y="171225"/>
                  </a:cubicBezTo>
                  <a:cubicBezTo>
                    <a:pt x="807992" y="178326"/>
                    <a:pt x="796157" y="187795"/>
                    <a:pt x="786688" y="199631"/>
                  </a:cubicBezTo>
                  <a:cubicBezTo>
                    <a:pt x="772485" y="201998"/>
                    <a:pt x="757493" y="206732"/>
                    <a:pt x="743290" y="211467"/>
                  </a:cubicBezTo>
                  <a:cubicBezTo>
                    <a:pt x="742501" y="231193"/>
                    <a:pt x="730665" y="247763"/>
                    <a:pt x="724353" y="266701"/>
                  </a:cubicBezTo>
                  <a:cubicBezTo>
                    <a:pt x="718829" y="286427"/>
                    <a:pt x="695947" y="299052"/>
                    <a:pt x="677009" y="291950"/>
                  </a:cubicBezTo>
                  <a:cubicBezTo>
                    <a:pt x="663595" y="293528"/>
                    <a:pt x="647025" y="304575"/>
                    <a:pt x="633611" y="292739"/>
                  </a:cubicBezTo>
                  <a:cubicBezTo>
                    <a:pt x="622564" y="292739"/>
                    <a:pt x="613885" y="288005"/>
                    <a:pt x="606783" y="280114"/>
                  </a:cubicBezTo>
                  <a:cubicBezTo>
                    <a:pt x="587846" y="288005"/>
                    <a:pt x="577588" y="268279"/>
                    <a:pt x="561807" y="258810"/>
                  </a:cubicBezTo>
                  <a:cubicBezTo>
                    <a:pt x="549182" y="246185"/>
                    <a:pt x="531823" y="249341"/>
                    <a:pt x="516831" y="253287"/>
                  </a:cubicBezTo>
                  <a:cubicBezTo>
                    <a:pt x="506573" y="261177"/>
                    <a:pt x="501050" y="272224"/>
                    <a:pt x="498683" y="284060"/>
                  </a:cubicBezTo>
                  <a:cubicBezTo>
                    <a:pt x="492370" y="294317"/>
                    <a:pt x="494738" y="305364"/>
                    <a:pt x="486058" y="314833"/>
                  </a:cubicBezTo>
                  <a:cubicBezTo>
                    <a:pt x="478956" y="326669"/>
                    <a:pt x="466332" y="328247"/>
                    <a:pt x="456863" y="336926"/>
                  </a:cubicBezTo>
                  <a:cubicBezTo>
                    <a:pt x="444238" y="344028"/>
                    <a:pt x="441082" y="368489"/>
                    <a:pt x="420566" y="362176"/>
                  </a:cubicBezTo>
                  <a:cubicBezTo>
                    <a:pt x="412676" y="366121"/>
                    <a:pt x="416621" y="381114"/>
                    <a:pt x="403207" y="377957"/>
                  </a:cubicBezTo>
                  <a:cubicBezTo>
                    <a:pt x="386637" y="370067"/>
                    <a:pt x="368489" y="383481"/>
                    <a:pt x="352708" y="373223"/>
                  </a:cubicBezTo>
                  <a:cubicBezTo>
                    <a:pt x="343239" y="369278"/>
                    <a:pt x="329036" y="386637"/>
                    <a:pt x="326669" y="369278"/>
                  </a:cubicBezTo>
                  <a:cubicBezTo>
                    <a:pt x="326669" y="355075"/>
                    <a:pt x="324302" y="340083"/>
                    <a:pt x="338505" y="331403"/>
                  </a:cubicBezTo>
                  <a:cubicBezTo>
                    <a:pt x="351129" y="317200"/>
                    <a:pt x="344028" y="295896"/>
                    <a:pt x="335348" y="281693"/>
                  </a:cubicBezTo>
                  <a:cubicBezTo>
                    <a:pt x="332981" y="267490"/>
                    <a:pt x="331403" y="261177"/>
                    <a:pt x="322724" y="248552"/>
                  </a:cubicBezTo>
                  <a:cubicBezTo>
                    <a:pt x="317200" y="237506"/>
                    <a:pt x="313255" y="224881"/>
                    <a:pt x="302208" y="217779"/>
                  </a:cubicBezTo>
                  <a:cubicBezTo>
                    <a:pt x="288794" y="215412"/>
                    <a:pt x="284849" y="205943"/>
                    <a:pt x="284060" y="195686"/>
                  </a:cubicBezTo>
                  <a:lnTo>
                    <a:pt x="284060" y="205154"/>
                  </a:lnTo>
                  <a:cubicBezTo>
                    <a:pt x="284060" y="211467"/>
                    <a:pt x="283271" y="224881"/>
                    <a:pt x="283271" y="224881"/>
                  </a:cubicBezTo>
                  <a:cubicBezTo>
                    <a:pt x="280115" y="317989"/>
                    <a:pt x="277747" y="411098"/>
                    <a:pt x="273802" y="504206"/>
                  </a:cubicBezTo>
                  <a:cubicBezTo>
                    <a:pt x="258021" y="511308"/>
                    <a:pt x="236717" y="510519"/>
                    <a:pt x="230404" y="528667"/>
                  </a:cubicBezTo>
                  <a:cubicBezTo>
                    <a:pt x="220146" y="527878"/>
                    <a:pt x="211467" y="533401"/>
                    <a:pt x="216990" y="543659"/>
                  </a:cubicBezTo>
                  <a:cubicBezTo>
                    <a:pt x="201209" y="556284"/>
                    <a:pt x="189373" y="533401"/>
                    <a:pt x="172014" y="538924"/>
                  </a:cubicBezTo>
                  <a:cubicBezTo>
                    <a:pt x="158600" y="542081"/>
                    <a:pt x="145975" y="542870"/>
                    <a:pt x="132561" y="542870"/>
                  </a:cubicBezTo>
                  <a:cubicBezTo>
                    <a:pt x="119936" y="537346"/>
                    <a:pt x="107311" y="527878"/>
                    <a:pt x="92319" y="531823"/>
                  </a:cubicBezTo>
                  <a:cubicBezTo>
                    <a:pt x="90741" y="520776"/>
                    <a:pt x="70226" y="532612"/>
                    <a:pt x="75749" y="517620"/>
                  </a:cubicBezTo>
                  <a:cubicBezTo>
                    <a:pt x="63124" y="508151"/>
                    <a:pt x="83640" y="497894"/>
                    <a:pt x="70226" y="488425"/>
                  </a:cubicBezTo>
                  <a:cubicBezTo>
                    <a:pt x="55234" y="493159"/>
                    <a:pt x="62335" y="467120"/>
                    <a:pt x="46554" y="472644"/>
                  </a:cubicBezTo>
                  <a:cubicBezTo>
                    <a:pt x="35507" y="474222"/>
                    <a:pt x="31562" y="487636"/>
                    <a:pt x="29195" y="495526"/>
                  </a:cubicBezTo>
                  <a:cubicBezTo>
                    <a:pt x="33140" y="509729"/>
                    <a:pt x="14992" y="505784"/>
                    <a:pt x="8680" y="515253"/>
                  </a:cubicBezTo>
                  <a:lnTo>
                    <a:pt x="0" y="519198"/>
                  </a:lnTo>
                  <a:lnTo>
                    <a:pt x="0" y="519987"/>
                  </a:lnTo>
                  <a:cubicBezTo>
                    <a:pt x="3156" y="520776"/>
                    <a:pt x="6312" y="523932"/>
                    <a:pt x="7101" y="527089"/>
                  </a:cubicBezTo>
                  <a:cubicBezTo>
                    <a:pt x="7891" y="531823"/>
                    <a:pt x="4734" y="537346"/>
                    <a:pt x="9469" y="541292"/>
                  </a:cubicBezTo>
                  <a:cubicBezTo>
                    <a:pt x="14203" y="548393"/>
                    <a:pt x="23672" y="553128"/>
                    <a:pt x="25250" y="562596"/>
                  </a:cubicBezTo>
                  <a:cubicBezTo>
                    <a:pt x="30773" y="577588"/>
                    <a:pt x="37086" y="591791"/>
                    <a:pt x="42609" y="606783"/>
                  </a:cubicBezTo>
                  <a:cubicBezTo>
                    <a:pt x="48921" y="628088"/>
                    <a:pt x="54445" y="649392"/>
                    <a:pt x="64703" y="668329"/>
                  </a:cubicBezTo>
                  <a:cubicBezTo>
                    <a:pt x="69437" y="677798"/>
                    <a:pt x="72593" y="687267"/>
                    <a:pt x="79695" y="695157"/>
                  </a:cubicBezTo>
                  <a:cubicBezTo>
                    <a:pt x="85218" y="703837"/>
                    <a:pt x="86007" y="714884"/>
                    <a:pt x="91530" y="723563"/>
                  </a:cubicBezTo>
                  <a:cubicBezTo>
                    <a:pt x="96265" y="733821"/>
                    <a:pt x="104944" y="741712"/>
                    <a:pt x="109679" y="751180"/>
                  </a:cubicBezTo>
                  <a:cubicBezTo>
                    <a:pt x="116780" y="763016"/>
                    <a:pt x="125460" y="774063"/>
                    <a:pt x="130983" y="786688"/>
                  </a:cubicBezTo>
                  <a:cubicBezTo>
                    <a:pt x="133350" y="794578"/>
                    <a:pt x="131772" y="802469"/>
                    <a:pt x="132561" y="810359"/>
                  </a:cubicBezTo>
                  <a:cubicBezTo>
                    <a:pt x="132561" y="819828"/>
                    <a:pt x="134139" y="830086"/>
                    <a:pt x="133350" y="839554"/>
                  </a:cubicBezTo>
                  <a:cubicBezTo>
                    <a:pt x="129405" y="846656"/>
                    <a:pt x="125460" y="852968"/>
                    <a:pt x="119936" y="859281"/>
                  </a:cubicBezTo>
                  <a:cubicBezTo>
                    <a:pt x="115202" y="856914"/>
                    <a:pt x="109679" y="855336"/>
                    <a:pt x="104944" y="852968"/>
                  </a:cubicBezTo>
                  <a:cubicBezTo>
                    <a:pt x="101788" y="858492"/>
                    <a:pt x="100210" y="864015"/>
                    <a:pt x="100210" y="870328"/>
                  </a:cubicBezTo>
                  <a:cubicBezTo>
                    <a:pt x="97843" y="876640"/>
                    <a:pt x="105733" y="875062"/>
                    <a:pt x="108101" y="879007"/>
                  </a:cubicBezTo>
                  <a:cubicBezTo>
                    <a:pt x="111257" y="880585"/>
                    <a:pt x="116780" y="889265"/>
                    <a:pt x="112046" y="890054"/>
                  </a:cubicBezTo>
                  <a:cubicBezTo>
                    <a:pt x="106522" y="890843"/>
                    <a:pt x="115202" y="897944"/>
                    <a:pt x="115991" y="901101"/>
                  </a:cubicBezTo>
                  <a:cubicBezTo>
                    <a:pt x="118358" y="905835"/>
                    <a:pt x="123882" y="905835"/>
                    <a:pt x="125460" y="911358"/>
                  </a:cubicBezTo>
                  <a:cubicBezTo>
                    <a:pt x="128616" y="920038"/>
                    <a:pt x="134928" y="927139"/>
                    <a:pt x="141241" y="933452"/>
                  </a:cubicBezTo>
                  <a:cubicBezTo>
                    <a:pt x="141241" y="938186"/>
                    <a:pt x="142819" y="943710"/>
                    <a:pt x="138874" y="947655"/>
                  </a:cubicBezTo>
                  <a:cubicBezTo>
                    <a:pt x="133350" y="955545"/>
                    <a:pt x="134928" y="966592"/>
                    <a:pt x="135717" y="975272"/>
                  </a:cubicBezTo>
                  <a:cubicBezTo>
                    <a:pt x="138874" y="977639"/>
                    <a:pt x="140452" y="986319"/>
                    <a:pt x="143608" y="985530"/>
                  </a:cubicBezTo>
                  <a:cubicBezTo>
                    <a:pt x="145975" y="982373"/>
                    <a:pt x="142030" y="976061"/>
                    <a:pt x="143608" y="972116"/>
                  </a:cubicBezTo>
                  <a:cubicBezTo>
                    <a:pt x="142819" y="966592"/>
                    <a:pt x="147553" y="962647"/>
                    <a:pt x="152288" y="962647"/>
                  </a:cubicBezTo>
                  <a:cubicBezTo>
                    <a:pt x="157811" y="961069"/>
                    <a:pt x="163334" y="962647"/>
                    <a:pt x="168069" y="962647"/>
                  </a:cubicBezTo>
                  <a:cubicBezTo>
                    <a:pt x="168069" y="970537"/>
                    <a:pt x="168858" y="978428"/>
                    <a:pt x="166491" y="985530"/>
                  </a:cubicBezTo>
                  <a:cubicBezTo>
                    <a:pt x="170436" y="988686"/>
                    <a:pt x="175959" y="988686"/>
                    <a:pt x="180694" y="987897"/>
                  </a:cubicBezTo>
                  <a:cubicBezTo>
                    <a:pt x="186217" y="987108"/>
                    <a:pt x="192529" y="987108"/>
                    <a:pt x="198053" y="987897"/>
                  </a:cubicBezTo>
                  <a:cubicBezTo>
                    <a:pt x="202787" y="991053"/>
                    <a:pt x="203576" y="995787"/>
                    <a:pt x="201998" y="1001311"/>
                  </a:cubicBezTo>
                  <a:cubicBezTo>
                    <a:pt x="203576" y="1006045"/>
                    <a:pt x="210678" y="1005256"/>
                    <a:pt x="213834" y="1008412"/>
                  </a:cubicBezTo>
                  <a:cubicBezTo>
                    <a:pt x="219357" y="1012357"/>
                    <a:pt x="227248" y="1006834"/>
                    <a:pt x="231982" y="1011568"/>
                  </a:cubicBezTo>
                  <a:cubicBezTo>
                    <a:pt x="239873" y="1013935"/>
                    <a:pt x="248552" y="1013935"/>
                    <a:pt x="256443" y="1013147"/>
                  </a:cubicBezTo>
                  <a:cubicBezTo>
                    <a:pt x="261177" y="1011568"/>
                    <a:pt x="267490" y="1011568"/>
                    <a:pt x="269857" y="1006834"/>
                  </a:cubicBezTo>
                  <a:cubicBezTo>
                    <a:pt x="273802" y="1003678"/>
                    <a:pt x="276958" y="998154"/>
                    <a:pt x="280904" y="995787"/>
                  </a:cubicBezTo>
                  <a:cubicBezTo>
                    <a:pt x="288794" y="995787"/>
                    <a:pt x="296685" y="994209"/>
                    <a:pt x="303786" y="994998"/>
                  </a:cubicBezTo>
                  <a:cubicBezTo>
                    <a:pt x="306942" y="991053"/>
                    <a:pt x="311677" y="989475"/>
                    <a:pt x="317200" y="989475"/>
                  </a:cubicBezTo>
                  <a:cubicBezTo>
                    <a:pt x="326669" y="987897"/>
                    <a:pt x="336137" y="991842"/>
                    <a:pt x="345606" y="992631"/>
                  </a:cubicBezTo>
                  <a:cubicBezTo>
                    <a:pt x="348762" y="988686"/>
                    <a:pt x="353497" y="987897"/>
                    <a:pt x="358231" y="989475"/>
                  </a:cubicBezTo>
                  <a:cubicBezTo>
                    <a:pt x="367700" y="990264"/>
                    <a:pt x="377168" y="992631"/>
                    <a:pt x="385848" y="989475"/>
                  </a:cubicBezTo>
                  <a:cubicBezTo>
                    <a:pt x="387426" y="984740"/>
                    <a:pt x="387426" y="978428"/>
                    <a:pt x="393738" y="978428"/>
                  </a:cubicBezTo>
                  <a:cubicBezTo>
                    <a:pt x="402418" y="976061"/>
                    <a:pt x="410309" y="971327"/>
                    <a:pt x="416621" y="964225"/>
                  </a:cubicBezTo>
                  <a:cubicBezTo>
                    <a:pt x="430035" y="962647"/>
                    <a:pt x="444238" y="959491"/>
                    <a:pt x="457652" y="965014"/>
                  </a:cubicBezTo>
                  <a:cubicBezTo>
                    <a:pt x="466332" y="966592"/>
                    <a:pt x="474222" y="971327"/>
                    <a:pt x="482902" y="972116"/>
                  </a:cubicBezTo>
                  <a:cubicBezTo>
                    <a:pt x="488425" y="972116"/>
                    <a:pt x="493159" y="972116"/>
                    <a:pt x="497105" y="968170"/>
                  </a:cubicBezTo>
                  <a:cubicBezTo>
                    <a:pt x="501050" y="964225"/>
                    <a:pt x="505784" y="962647"/>
                    <a:pt x="511308" y="962647"/>
                  </a:cubicBezTo>
                  <a:cubicBezTo>
                    <a:pt x="523144" y="961069"/>
                    <a:pt x="534979" y="964225"/>
                    <a:pt x="546026" y="967381"/>
                  </a:cubicBezTo>
                  <a:cubicBezTo>
                    <a:pt x="560229" y="971327"/>
                    <a:pt x="575221" y="976061"/>
                    <a:pt x="589424" y="980006"/>
                  </a:cubicBezTo>
                  <a:cubicBezTo>
                    <a:pt x="594948" y="980006"/>
                    <a:pt x="601260" y="980006"/>
                    <a:pt x="606783" y="980795"/>
                  </a:cubicBezTo>
                  <a:cubicBezTo>
                    <a:pt x="610729" y="976061"/>
                    <a:pt x="613885" y="969748"/>
                    <a:pt x="618619" y="965803"/>
                  </a:cubicBezTo>
                  <a:cubicBezTo>
                    <a:pt x="626510" y="965803"/>
                    <a:pt x="634400" y="963436"/>
                    <a:pt x="641502" y="967381"/>
                  </a:cubicBezTo>
                  <a:cubicBezTo>
                    <a:pt x="650970" y="970537"/>
                    <a:pt x="661228" y="971327"/>
                    <a:pt x="670697" y="973694"/>
                  </a:cubicBezTo>
                  <a:cubicBezTo>
                    <a:pt x="672275" y="968959"/>
                    <a:pt x="673064" y="963436"/>
                    <a:pt x="669908" y="958702"/>
                  </a:cubicBezTo>
                  <a:cubicBezTo>
                    <a:pt x="665962" y="953178"/>
                    <a:pt x="671486" y="950811"/>
                    <a:pt x="676220" y="949233"/>
                  </a:cubicBezTo>
                  <a:cubicBezTo>
                    <a:pt x="687267" y="945288"/>
                    <a:pt x="699103" y="946077"/>
                    <a:pt x="710150" y="946077"/>
                  </a:cubicBezTo>
                  <a:cubicBezTo>
                    <a:pt x="722774" y="946866"/>
                    <a:pt x="734610" y="949233"/>
                    <a:pt x="747235" y="946866"/>
                  </a:cubicBezTo>
                  <a:cubicBezTo>
                    <a:pt x="776430" y="939764"/>
                    <a:pt x="800891" y="920038"/>
                    <a:pt x="826930" y="906624"/>
                  </a:cubicBezTo>
                  <a:cubicBezTo>
                    <a:pt x="840344" y="899523"/>
                    <a:pt x="850601" y="888476"/>
                    <a:pt x="861648" y="878218"/>
                  </a:cubicBezTo>
                  <a:cubicBezTo>
                    <a:pt x="873484" y="867960"/>
                    <a:pt x="887687" y="863226"/>
                    <a:pt x="897945" y="852179"/>
                  </a:cubicBezTo>
                  <a:cubicBezTo>
                    <a:pt x="908202" y="841922"/>
                    <a:pt x="920038" y="833242"/>
                    <a:pt x="930296" y="822984"/>
                  </a:cubicBezTo>
                  <a:cubicBezTo>
                    <a:pt x="942132" y="808781"/>
                    <a:pt x="953968" y="793789"/>
                    <a:pt x="968960" y="781953"/>
                  </a:cubicBezTo>
                  <a:cubicBezTo>
                    <a:pt x="985530" y="771696"/>
                    <a:pt x="1000522" y="759860"/>
                    <a:pt x="1015514" y="748024"/>
                  </a:cubicBezTo>
                  <a:cubicBezTo>
                    <a:pt x="1025772" y="736188"/>
                    <a:pt x="1035240" y="724352"/>
                    <a:pt x="1045498" y="712517"/>
                  </a:cubicBezTo>
                  <a:cubicBezTo>
                    <a:pt x="1053388" y="704626"/>
                    <a:pt x="1060490" y="695946"/>
                    <a:pt x="1066013" y="686478"/>
                  </a:cubicBezTo>
                  <a:cubicBezTo>
                    <a:pt x="1075482" y="672275"/>
                    <a:pt x="1086529" y="658861"/>
                    <a:pt x="1095208" y="644658"/>
                  </a:cubicBezTo>
                  <a:cubicBezTo>
                    <a:pt x="1098365" y="635978"/>
                    <a:pt x="1107833" y="631244"/>
                    <a:pt x="1110200" y="622564"/>
                  </a:cubicBezTo>
                  <a:cubicBezTo>
                    <a:pt x="1112568" y="615463"/>
                    <a:pt x="1118880" y="610728"/>
                    <a:pt x="1122036" y="604416"/>
                  </a:cubicBezTo>
                  <a:cubicBezTo>
                    <a:pt x="1129927" y="595736"/>
                    <a:pt x="1137817" y="585479"/>
                    <a:pt x="1147286" y="578377"/>
                  </a:cubicBezTo>
                  <a:cubicBezTo>
                    <a:pt x="1153598" y="573643"/>
                    <a:pt x="1160700" y="570487"/>
                    <a:pt x="1168591" y="568909"/>
                  </a:cubicBezTo>
                  <a:cubicBezTo>
                    <a:pt x="1177270" y="564963"/>
                    <a:pt x="1184372" y="557862"/>
                    <a:pt x="1192262" y="553128"/>
                  </a:cubicBezTo>
                  <a:cubicBezTo>
                    <a:pt x="1201731" y="548393"/>
                    <a:pt x="1208043" y="538135"/>
                    <a:pt x="1215145" y="530245"/>
                  </a:cubicBezTo>
                  <a:cubicBezTo>
                    <a:pt x="1219090" y="516042"/>
                    <a:pt x="1223035" y="501050"/>
                    <a:pt x="1229348" y="487636"/>
                  </a:cubicBezTo>
                  <a:cubicBezTo>
                    <a:pt x="1234082" y="479745"/>
                    <a:pt x="1238816" y="471066"/>
                    <a:pt x="1240394" y="462386"/>
                  </a:cubicBezTo>
                  <a:cubicBezTo>
                    <a:pt x="1243551" y="454496"/>
                    <a:pt x="1242762" y="445027"/>
                    <a:pt x="1245918" y="437136"/>
                  </a:cubicBezTo>
                  <a:cubicBezTo>
                    <a:pt x="1251441" y="428457"/>
                    <a:pt x="1256965" y="420566"/>
                    <a:pt x="1259332" y="410309"/>
                  </a:cubicBezTo>
                  <a:cubicBezTo>
                    <a:pt x="1260121" y="406363"/>
                    <a:pt x="1260910" y="403207"/>
                    <a:pt x="1261699" y="399262"/>
                  </a:cubicBezTo>
                  <a:lnTo>
                    <a:pt x="1261699" y="399262"/>
                  </a:lnTo>
                  <a:close/>
                  <a:moveTo>
                    <a:pt x="975272" y="605994"/>
                  </a:moveTo>
                  <a:cubicBezTo>
                    <a:pt x="973694" y="616252"/>
                    <a:pt x="965803" y="617830"/>
                    <a:pt x="959491" y="625721"/>
                  </a:cubicBezTo>
                  <a:cubicBezTo>
                    <a:pt x="958702" y="635189"/>
                    <a:pt x="959491" y="646236"/>
                    <a:pt x="946077" y="647814"/>
                  </a:cubicBezTo>
                  <a:lnTo>
                    <a:pt x="946077" y="647814"/>
                  </a:lnTo>
                  <a:cubicBezTo>
                    <a:pt x="942921" y="649392"/>
                    <a:pt x="939765" y="651759"/>
                    <a:pt x="936608" y="653337"/>
                  </a:cubicBezTo>
                  <a:cubicBezTo>
                    <a:pt x="920827" y="659650"/>
                    <a:pt x="901101" y="654127"/>
                    <a:pt x="887687" y="667540"/>
                  </a:cubicBezTo>
                  <a:cubicBezTo>
                    <a:pt x="887687" y="661228"/>
                    <a:pt x="885320" y="678587"/>
                    <a:pt x="880585" y="684111"/>
                  </a:cubicBezTo>
                  <a:cubicBezTo>
                    <a:pt x="878218" y="705415"/>
                    <a:pt x="852179" y="699103"/>
                    <a:pt x="841922" y="687267"/>
                  </a:cubicBezTo>
                  <a:cubicBezTo>
                    <a:pt x="839555" y="674642"/>
                    <a:pt x="818250" y="673064"/>
                    <a:pt x="823773" y="660439"/>
                  </a:cubicBezTo>
                  <a:cubicBezTo>
                    <a:pt x="822195" y="649392"/>
                    <a:pt x="808781" y="637556"/>
                    <a:pt x="806414" y="623353"/>
                  </a:cubicBezTo>
                  <a:cubicBezTo>
                    <a:pt x="792211" y="609939"/>
                    <a:pt x="814305" y="609939"/>
                    <a:pt x="822195" y="604416"/>
                  </a:cubicBezTo>
                  <a:cubicBezTo>
                    <a:pt x="833242" y="591791"/>
                    <a:pt x="844289" y="579166"/>
                    <a:pt x="853758" y="564963"/>
                  </a:cubicBezTo>
                  <a:cubicBezTo>
                    <a:pt x="862437" y="549182"/>
                    <a:pt x="882953" y="559440"/>
                    <a:pt x="890843" y="542081"/>
                  </a:cubicBezTo>
                  <a:cubicBezTo>
                    <a:pt x="905046" y="542081"/>
                    <a:pt x="916093" y="531034"/>
                    <a:pt x="930296" y="531034"/>
                  </a:cubicBezTo>
                  <a:cubicBezTo>
                    <a:pt x="935030" y="538135"/>
                    <a:pt x="942921" y="544448"/>
                    <a:pt x="949233" y="551549"/>
                  </a:cubicBezTo>
                  <a:cubicBezTo>
                    <a:pt x="957124" y="560229"/>
                    <a:pt x="965803" y="569698"/>
                    <a:pt x="976850" y="573643"/>
                  </a:cubicBezTo>
                  <a:cubicBezTo>
                    <a:pt x="982374" y="584690"/>
                    <a:pt x="991842" y="600471"/>
                    <a:pt x="975272" y="605994"/>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8" name="Forme libre : forme 67">
              <a:extLst>
                <a:ext uri="{FF2B5EF4-FFF2-40B4-BE49-F238E27FC236}">
                  <a16:creationId xmlns:a16="http://schemas.microsoft.com/office/drawing/2014/main" xmlns="" id="{DEFE3A12-1942-4E8C-8053-130D77175A85}"/>
                </a:ext>
              </a:extLst>
            </p:cNvPr>
            <p:cNvSpPr/>
            <p:nvPr/>
          </p:nvSpPr>
          <p:spPr>
            <a:xfrm>
              <a:off x="7536180" y="2965443"/>
              <a:ext cx="95475" cy="33929"/>
            </a:xfrm>
            <a:custGeom>
              <a:avLst/>
              <a:gdLst>
                <a:gd name="connsiteX0" fmla="*/ 95476 w 95475"/>
                <a:gd name="connsiteY0" fmla="*/ 32351 h 33929"/>
                <a:gd name="connsiteX1" fmla="*/ 0 w 95475"/>
                <a:gd name="connsiteY1" fmla="*/ 33929 h 33929"/>
                <a:gd name="connsiteX2" fmla="*/ 45765 w 95475"/>
                <a:gd name="connsiteY2" fmla="*/ 10258 h 33929"/>
                <a:gd name="connsiteX3" fmla="*/ 77327 w 95475"/>
                <a:gd name="connsiteY3" fmla="*/ 0 h 33929"/>
                <a:gd name="connsiteX4" fmla="*/ 86796 w 95475"/>
                <a:gd name="connsiteY4" fmla="*/ 15781 h 33929"/>
                <a:gd name="connsiteX5" fmla="*/ 95476 w 95475"/>
                <a:gd name="connsiteY5" fmla="*/ 32351 h 3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475" h="33929">
                  <a:moveTo>
                    <a:pt x="95476" y="32351"/>
                  </a:moveTo>
                  <a:cubicBezTo>
                    <a:pt x="63913" y="33140"/>
                    <a:pt x="31562" y="33140"/>
                    <a:pt x="0" y="33929"/>
                  </a:cubicBezTo>
                  <a:cubicBezTo>
                    <a:pt x="8680" y="16570"/>
                    <a:pt x="30773" y="18937"/>
                    <a:pt x="45765" y="10258"/>
                  </a:cubicBezTo>
                  <a:cubicBezTo>
                    <a:pt x="55234" y="3945"/>
                    <a:pt x="67859" y="1578"/>
                    <a:pt x="77327" y="0"/>
                  </a:cubicBezTo>
                  <a:cubicBezTo>
                    <a:pt x="71015" y="13414"/>
                    <a:pt x="95476" y="2367"/>
                    <a:pt x="86796" y="15781"/>
                  </a:cubicBezTo>
                  <a:cubicBezTo>
                    <a:pt x="84429" y="23672"/>
                    <a:pt x="89163" y="29984"/>
                    <a:pt x="95476" y="32351"/>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9" name="Forme libre : forme 68">
              <a:extLst>
                <a:ext uri="{FF2B5EF4-FFF2-40B4-BE49-F238E27FC236}">
                  <a16:creationId xmlns:a16="http://schemas.microsoft.com/office/drawing/2014/main" xmlns="" id="{E51AFA50-4B09-4D59-8E73-2FFC054AE696}"/>
                </a:ext>
              </a:extLst>
            </p:cNvPr>
            <p:cNvSpPr/>
            <p:nvPr/>
          </p:nvSpPr>
          <p:spPr>
            <a:xfrm>
              <a:off x="7413774" y="2119577"/>
              <a:ext cx="1215246" cy="980795"/>
            </a:xfrm>
            <a:custGeom>
              <a:avLst/>
              <a:gdLst>
                <a:gd name="connsiteX0" fmla="*/ 1140286 w 1215246"/>
                <a:gd name="connsiteY0" fmla="*/ 573643 h 980795"/>
                <a:gd name="connsiteX1" fmla="*/ 894101 w 1215246"/>
                <a:gd name="connsiteY1" fmla="*/ 491581 h 980795"/>
                <a:gd name="connsiteX2" fmla="*/ 854649 w 1215246"/>
                <a:gd name="connsiteY2" fmla="*/ 462386 h 980795"/>
                <a:gd name="connsiteX3" fmla="*/ 828610 w 1215246"/>
                <a:gd name="connsiteY3" fmla="*/ 431613 h 980795"/>
                <a:gd name="connsiteX4" fmla="*/ 806516 w 1215246"/>
                <a:gd name="connsiteY4" fmla="*/ 398473 h 980795"/>
                <a:gd name="connsiteX5" fmla="*/ 786790 w 1215246"/>
                <a:gd name="connsiteY5" fmla="*/ 367700 h 980795"/>
                <a:gd name="connsiteX6" fmla="*/ 789946 w 1215246"/>
                <a:gd name="connsiteY6" fmla="*/ 332192 h 980795"/>
                <a:gd name="connsiteX7" fmla="*/ 797048 w 1215246"/>
                <a:gd name="connsiteY7" fmla="*/ 320356 h 980795"/>
                <a:gd name="connsiteX8" fmla="*/ 797837 w 1215246"/>
                <a:gd name="connsiteY8" fmla="*/ 317200 h 980795"/>
                <a:gd name="connsiteX9" fmla="*/ 791524 w 1215246"/>
                <a:gd name="connsiteY9" fmla="*/ 321934 h 980795"/>
                <a:gd name="connsiteX10" fmla="*/ 757595 w 1215246"/>
                <a:gd name="connsiteY10" fmla="*/ 317989 h 980795"/>
                <a:gd name="connsiteX11" fmla="*/ 715775 w 1215246"/>
                <a:gd name="connsiteY11" fmla="*/ 327458 h 980795"/>
                <a:gd name="connsiteX12" fmla="*/ 703150 w 1215246"/>
                <a:gd name="connsiteY12" fmla="*/ 296685 h 980795"/>
                <a:gd name="connsiteX13" fmla="*/ 701572 w 1215246"/>
                <a:gd name="connsiteY13" fmla="*/ 261177 h 980795"/>
                <a:gd name="connsiteX14" fmla="*/ 723666 w 1215246"/>
                <a:gd name="connsiteY14" fmla="*/ 231193 h 980795"/>
                <a:gd name="connsiteX15" fmla="*/ 743392 w 1215246"/>
                <a:gd name="connsiteY15" fmla="*/ 195686 h 980795"/>
                <a:gd name="connsiteX16" fmla="*/ 744970 w 1215246"/>
                <a:gd name="connsiteY16" fmla="*/ 193318 h 980795"/>
                <a:gd name="connsiteX17" fmla="*/ 738658 w 1215246"/>
                <a:gd name="connsiteY17" fmla="*/ 191740 h 980795"/>
                <a:gd name="connsiteX18" fmla="*/ 714197 w 1215246"/>
                <a:gd name="connsiteY18" fmla="*/ 166491 h 980795"/>
                <a:gd name="connsiteX19" fmla="*/ 690525 w 1215246"/>
                <a:gd name="connsiteY19" fmla="*/ 136507 h 980795"/>
                <a:gd name="connsiteX20" fmla="*/ 643182 w 1215246"/>
                <a:gd name="connsiteY20" fmla="*/ 103366 h 980795"/>
                <a:gd name="connsiteX21" fmla="*/ 617932 w 1215246"/>
                <a:gd name="connsiteY21" fmla="*/ 70226 h 980795"/>
                <a:gd name="connsiteX22" fmla="*/ 584792 w 1215246"/>
                <a:gd name="connsiteY22" fmla="*/ 52078 h 980795"/>
                <a:gd name="connsiteX23" fmla="*/ 546128 w 1215246"/>
                <a:gd name="connsiteY23" fmla="*/ 31562 h 980795"/>
                <a:gd name="connsiteX24" fmla="*/ 509832 w 1215246"/>
                <a:gd name="connsiteY24" fmla="*/ 29195 h 980795"/>
                <a:gd name="connsiteX25" fmla="*/ 485371 w 1215246"/>
                <a:gd name="connsiteY25" fmla="*/ 31562 h 980795"/>
                <a:gd name="connsiteX26" fmla="*/ 464067 w 1215246"/>
                <a:gd name="connsiteY26" fmla="*/ 18937 h 980795"/>
                <a:gd name="connsiteX27" fmla="*/ 434083 w 1215246"/>
                <a:gd name="connsiteY27" fmla="*/ 34718 h 980795"/>
                <a:gd name="connsiteX28" fmla="*/ 397786 w 1215246"/>
                <a:gd name="connsiteY28" fmla="*/ 19726 h 980795"/>
                <a:gd name="connsiteX29" fmla="*/ 368591 w 1215246"/>
                <a:gd name="connsiteY29" fmla="*/ 0 h 980795"/>
                <a:gd name="connsiteX30" fmla="*/ 349654 w 1215246"/>
                <a:gd name="connsiteY30" fmla="*/ 56023 h 980795"/>
                <a:gd name="connsiteX31" fmla="*/ 330716 w 1215246"/>
                <a:gd name="connsiteY31" fmla="*/ 48921 h 980795"/>
                <a:gd name="connsiteX32" fmla="*/ 303889 w 1215246"/>
                <a:gd name="connsiteY32" fmla="*/ 52078 h 980795"/>
                <a:gd name="connsiteX33" fmla="*/ 262069 w 1215246"/>
                <a:gd name="connsiteY33" fmla="*/ 55234 h 980795"/>
                <a:gd name="connsiteX34" fmla="*/ 261280 w 1215246"/>
                <a:gd name="connsiteY34" fmla="*/ 56023 h 980795"/>
                <a:gd name="connsiteX35" fmla="*/ 258912 w 1215246"/>
                <a:gd name="connsiteY35" fmla="*/ 92319 h 980795"/>
                <a:gd name="connsiteX36" fmla="*/ 243920 w 1215246"/>
                <a:gd name="connsiteY36" fmla="*/ 130983 h 980795"/>
                <a:gd name="connsiteX37" fmla="*/ 238397 w 1215246"/>
                <a:gd name="connsiteY37" fmla="*/ 184639 h 980795"/>
                <a:gd name="connsiteX38" fmla="*/ 199733 w 1215246"/>
                <a:gd name="connsiteY38" fmla="*/ 198053 h 980795"/>
                <a:gd name="connsiteX39" fmla="*/ 178429 w 1215246"/>
                <a:gd name="connsiteY39" fmla="*/ 237506 h 980795"/>
                <a:gd name="connsiteX40" fmla="*/ 154757 w 1215246"/>
                <a:gd name="connsiteY40" fmla="*/ 273013 h 980795"/>
                <a:gd name="connsiteX41" fmla="*/ 152390 w 1215246"/>
                <a:gd name="connsiteY41" fmla="*/ 325091 h 980795"/>
                <a:gd name="connsiteX42" fmla="*/ 145289 w 1215246"/>
                <a:gd name="connsiteY42" fmla="*/ 353497 h 980795"/>
                <a:gd name="connsiteX43" fmla="*/ 126351 w 1215246"/>
                <a:gd name="connsiteY43" fmla="*/ 347973 h 980795"/>
                <a:gd name="connsiteX44" fmla="*/ 97156 w 1215246"/>
                <a:gd name="connsiteY44" fmla="*/ 374801 h 980795"/>
                <a:gd name="connsiteX45" fmla="*/ 96367 w 1215246"/>
                <a:gd name="connsiteY45" fmla="*/ 415832 h 980795"/>
                <a:gd name="connsiteX46" fmla="*/ 84531 w 1215246"/>
                <a:gd name="connsiteY46" fmla="*/ 456074 h 980795"/>
                <a:gd name="connsiteX47" fmla="*/ 90055 w 1215246"/>
                <a:gd name="connsiteY47" fmla="*/ 505784 h 980795"/>
                <a:gd name="connsiteX48" fmla="*/ 84531 w 1215246"/>
                <a:gd name="connsiteY48" fmla="*/ 548393 h 980795"/>
                <a:gd name="connsiteX49" fmla="*/ 52180 w 1215246"/>
                <a:gd name="connsiteY49" fmla="*/ 552338 h 980795"/>
                <a:gd name="connsiteX50" fmla="*/ 11938 w 1215246"/>
                <a:gd name="connsiteY50" fmla="*/ 562596 h 980795"/>
                <a:gd name="connsiteX51" fmla="*/ 2470 w 1215246"/>
                <a:gd name="connsiteY51" fmla="*/ 591791 h 980795"/>
                <a:gd name="connsiteX52" fmla="*/ 25352 w 1215246"/>
                <a:gd name="connsiteY52" fmla="*/ 615463 h 980795"/>
                <a:gd name="connsiteX53" fmla="*/ 73485 w 1215246"/>
                <a:gd name="connsiteY53" fmla="*/ 632033 h 980795"/>
                <a:gd name="connsiteX54" fmla="*/ 98734 w 1215246"/>
                <a:gd name="connsiteY54" fmla="*/ 663595 h 980795"/>
                <a:gd name="connsiteX55" fmla="*/ 126351 w 1215246"/>
                <a:gd name="connsiteY55" fmla="*/ 686478 h 980795"/>
                <a:gd name="connsiteX56" fmla="*/ 150812 w 1215246"/>
                <a:gd name="connsiteY56" fmla="*/ 716462 h 980795"/>
                <a:gd name="connsiteX57" fmla="*/ 168171 w 1215246"/>
                <a:gd name="connsiteY57" fmla="*/ 763016 h 980795"/>
                <a:gd name="connsiteX58" fmla="*/ 183163 w 1215246"/>
                <a:gd name="connsiteY58" fmla="*/ 796156 h 980795"/>
                <a:gd name="connsiteX59" fmla="*/ 198944 w 1215246"/>
                <a:gd name="connsiteY59" fmla="*/ 816672 h 980795"/>
                <a:gd name="connsiteX60" fmla="*/ 232874 w 1215246"/>
                <a:gd name="connsiteY60" fmla="*/ 816672 h 980795"/>
                <a:gd name="connsiteX61" fmla="*/ 236030 w 1215246"/>
                <a:gd name="connsiteY61" fmla="*/ 856914 h 980795"/>
                <a:gd name="connsiteX62" fmla="*/ 247077 w 1215246"/>
                <a:gd name="connsiteY62" fmla="*/ 877429 h 980795"/>
                <a:gd name="connsiteX63" fmla="*/ 250233 w 1215246"/>
                <a:gd name="connsiteY63" fmla="*/ 879796 h 980795"/>
                <a:gd name="connsiteX64" fmla="*/ 251811 w 1215246"/>
                <a:gd name="connsiteY64" fmla="*/ 886109 h 980795"/>
                <a:gd name="connsiteX65" fmla="*/ 252600 w 1215246"/>
                <a:gd name="connsiteY65" fmla="*/ 884531 h 980795"/>
                <a:gd name="connsiteX66" fmla="*/ 259701 w 1215246"/>
                <a:gd name="connsiteY66" fmla="*/ 883742 h 980795"/>
                <a:gd name="connsiteX67" fmla="*/ 268381 w 1215246"/>
                <a:gd name="connsiteY67" fmla="*/ 876640 h 980795"/>
                <a:gd name="connsiteX68" fmla="*/ 268381 w 1215246"/>
                <a:gd name="connsiteY68" fmla="*/ 876640 h 980795"/>
                <a:gd name="connsiteX69" fmla="*/ 273904 w 1215246"/>
                <a:gd name="connsiteY69" fmla="*/ 895577 h 980795"/>
                <a:gd name="connsiteX70" fmla="*/ 296787 w 1215246"/>
                <a:gd name="connsiteY70" fmla="*/ 894788 h 980795"/>
                <a:gd name="connsiteX71" fmla="*/ 351232 w 1215246"/>
                <a:gd name="connsiteY71" fmla="*/ 909780 h 980795"/>
                <a:gd name="connsiteX72" fmla="*/ 419880 w 1215246"/>
                <a:gd name="connsiteY72" fmla="*/ 955546 h 980795"/>
                <a:gd name="connsiteX73" fmla="*/ 464856 w 1215246"/>
                <a:gd name="connsiteY73" fmla="*/ 963436 h 980795"/>
                <a:gd name="connsiteX74" fmla="*/ 509043 w 1215246"/>
                <a:gd name="connsiteY74" fmla="*/ 972905 h 980795"/>
                <a:gd name="connsiteX75" fmla="*/ 550074 w 1215246"/>
                <a:gd name="connsiteY75" fmla="*/ 980795 h 980795"/>
                <a:gd name="connsiteX76" fmla="*/ 570589 w 1215246"/>
                <a:gd name="connsiteY76" fmla="*/ 949233 h 980795"/>
                <a:gd name="connsiteX77" fmla="*/ 606885 w 1215246"/>
                <a:gd name="connsiteY77" fmla="*/ 926351 h 980795"/>
                <a:gd name="connsiteX78" fmla="*/ 640815 w 1215246"/>
                <a:gd name="connsiteY78" fmla="*/ 911358 h 980795"/>
                <a:gd name="connsiteX79" fmla="*/ 669221 w 1215246"/>
                <a:gd name="connsiteY79" fmla="*/ 925561 h 980795"/>
                <a:gd name="connsiteX80" fmla="*/ 716564 w 1215246"/>
                <a:gd name="connsiteY80" fmla="*/ 932663 h 980795"/>
                <a:gd name="connsiteX81" fmla="*/ 739447 w 1215246"/>
                <a:gd name="connsiteY81" fmla="*/ 932663 h 980795"/>
                <a:gd name="connsiteX82" fmla="*/ 739447 w 1215246"/>
                <a:gd name="connsiteY82" fmla="*/ 932663 h 980795"/>
                <a:gd name="connsiteX83" fmla="*/ 743392 w 1215246"/>
                <a:gd name="connsiteY83" fmla="*/ 924772 h 980795"/>
                <a:gd name="connsiteX84" fmla="*/ 774165 w 1215246"/>
                <a:gd name="connsiteY84" fmla="*/ 913726 h 980795"/>
                <a:gd name="connsiteX85" fmla="*/ 812829 w 1215246"/>
                <a:gd name="connsiteY85" fmla="*/ 905835 h 980795"/>
                <a:gd name="connsiteX86" fmla="*/ 840446 w 1215246"/>
                <a:gd name="connsiteY86" fmla="*/ 872695 h 980795"/>
                <a:gd name="connsiteX87" fmla="*/ 894890 w 1215246"/>
                <a:gd name="connsiteY87" fmla="*/ 850601 h 980795"/>
                <a:gd name="connsiteX88" fmla="*/ 932765 w 1215246"/>
                <a:gd name="connsiteY88" fmla="*/ 848234 h 980795"/>
                <a:gd name="connsiteX89" fmla="*/ 983264 w 1215246"/>
                <a:gd name="connsiteY89" fmla="*/ 851390 h 980795"/>
                <a:gd name="connsiteX90" fmla="*/ 1108724 w 1215246"/>
                <a:gd name="connsiteY90" fmla="*/ 698314 h 980795"/>
                <a:gd name="connsiteX91" fmla="*/ 1215247 w 1215246"/>
                <a:gd name="connsiteY91" fmla="*/ 576799 h 980795"/>
                <a:gd name="connsiteX92" fmla="*/ 1140286 w 1215246"/>
                <a:gd name="connsiteY92" fmla="*/ 573643 h 980795"/>
                <a:gd name="connsiteX93" fmla="*/ 354388 w 1215246"/>
                <a:gd name="connsiteY93" fmla="*/ 261177 h 980795"/>
                <a:gd name="connsiteX94" fmla="*/ 340974 w 1215246"/>
                <a:gd name="connsiteY94" fmla="*/ 277747 h 980795"/>
                <a:gd name="connsiteX95" fmla="*/ 338607 w 1215246"/>
                <a:gd name="connsiteY95" fmla="*/ 269068 h 980795"/>
                <a:gd name="connsiteX96" fmla="*/ 322037 w 1215246"/>
                <a:gd name="connsiteY96" fmla="*/ 259599 h 980795"/>
                <a:gd name="connsiteX97" fmla="*/ 313357 w 1215246"/>
                <a:gd name="connsiteY97" fmla="*/ 250919 h 980795"/>
                <a:gd name="connsiteX98" fmla="*/ 321248 w 1215246"/>
                <a:gd name="connsiteY98" fmla="*/ 224881 h 980795"/>
                <a:gd name="connsiteX99" fmla="*/ 332294 w 1215246"/>
                <a:gd name="connsiteY99" fmla="*/ 228826 h 980795"/>
                <a:gd name="connsiteX100" fmla="*/ 342552 w 1215246"/>
                <a:gd name="connsiteY100" fmla="*/ 223303 h 980795"/>
                <a:gd name="connsiteX101" fmla="*/ 348076 w 1215246"/>
                <a:gd name="connsiteY101" fmla="*/ 221724 h 980795"/>
                <a:gd name="connsiteX102" fmla="*/ 348076 w 1215246"/>
                <a:gd name="connsiteY102" fmla="*/ 221724 h 980795"/>
                <a:gd name="connsiteX103" fmla="*/ 360700 w 1215246"/>
                <a:gd name="connsiteY103" fmla="*/ 243029 h 980795"/>
                <a:gd name="connsiteX104" fmla="*/ 354388 w 1215246"/>
                <a:gd name="connsiteY104" fmla="*/ 261177 h 98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215246" h="980795">
                  <a:moveTo>
                    <a:pt x="1140286" y="573643"/>
                  </a:moveTo>
                  <a:cubicBezTo>
                    <a:pt x="1058225" y="546026"/>
                    <a:pt x="976163" y="518409"/>
                    <a:pt x="894101" y="491581"/>
                  </a:cubicBezTo>
                  <a:cubicBezTo>
                    <a:pt x="880687" y="482902"/>
                    <a:pt x="871219" y="463964"/>
                    <a:pt x="854649" y="462386"/>
                  </a:cubicBezTo>
                  <a:cubicBezTo>
                    <a:pt x="842813" y="456074"/>
                    <a:pt x="838868" y="441082"/>
                    <a:pt x="828610" y="431613"/>
                  </a:cubicBezTo>
                  <a:cubicBezTo>
                    <a:pt x="830977" y="413465"/>
                    <a:pt x="808094" y="415832"/>
                    <a:pt x="806516" y="398473"/>
                  </a:cubicBezTo>
                  <a:cubicBezTo>
                    <a:pt x="793891" y="392949"/>
                    <a:pt x="789946" y="380324"/>
                    <a:pt x="786790" y="367700"/>
                  </a:cubicBezTo>
                  <a:cubicBezTo>
                    <a:pt x="770220" y="358231"/>
                    <a:pt x="782845" y="343239"/>
                    <a:pt x="789946" y="332192"/>
                  </a:cubicBezTo>
                  <a:cubicBezTo>
                    <a:pt x="793891" y="329036"/>
                    <a:pt x="795470" y="325091"/>
                    <a:pt x="797048" y="320356"/>
                  </a:cubicBezTo>
                  <a:lnTo>
                    <a:pt x="797837" y="317200"/>
                  </a:lnTo>
                  <a:cubicBezTo>
                    <a:pt x="796259" y="319567"/>
                    <a:pt x="793891" y="321145"/>
                    <a:pt x="791524" y="321934"/>
                  </a:cubicBezTo>
                  <a:cubicBezTo>
                    <a:pt x="782056" y="317989"/>
                    <a:pt x="769431" y="307731"/>
                    <a:pt x="757595" y="317989"/>
                  </a:cubicBezTo>
                  <a:cubicBezTo>
                    <a:pt x="744181" y="323513"/>
                    <a:pt x="729189" y="324302"/>
                    <a:pt x="715775" y="327458"/>
                  </a:cubicBezTo>
                  <a:cubicBezTo>
                    <a:pt x="697627" y="328247"/>
                    <a:pt x="707095" y="308520"/>
                    <a:pt x="703150" y="296685"/>
                  </a:cubicBezTo>
                  <a:cubicBezTo>
                    <a:pt x="698416" y="284849"/>
                    <a:pt x="698416" y="273013"/>
                    <a:pt x="701572" y="261177"/>
                  </a:cubicBezTo>
                  <a:cubicBezTo>
                    <a:pt x="711041" y="252498"/>
                    <a:pt x="718142" y="242240"/>
                    <a:pt x="723666" y="231193"/>
                  </a:cubicBezTo>
                  <a:cubicBezTo>
                    <a:pt x="730767" y="219357"/>
                    <a:pt x="737079" y="207521"/>
                    <a:pt x="743392" y="195686"/>
                  </a:cubicBezTo>
                  <a:lnTo>
                    <a:pt x="744970" y="193318"/>
                  </a:lnTo>
                  <a:cubicBezTo>
                    <a:pt x="742603" y="193318"/>
                    <a:pt x="741025" y="193318"/>
                    <a:pt x="738658" y="191740"/>
                  </a:cubicBezTo>
                  <a:cubicBezTo>
                    <a:pt x="731556" y="182272"/>
                    <a:pt x="726822" y="169647"/>
                    <a:pt x="714197" y="166491"/>
                  </a:cubicBezTo>
                  <a:cubicBezTo>
                    <a:pt x="699994" y="163334"/>
                    <a:pt x="698416" y="145975"/>
                    <a:pt x="690525" y="136507"/>
                  </a:cubicBezTo>
                  <a:cubicBezTo>
                    <a:pt x="677111" y="122304"/>
                    <a:pt x="659752" y="113624"/>
                    <a:pt x="643182" y="103366"/>
                  </a:cubicBezTo>
                  <a:cubicBezTo>
                    <a:pt x="633713" y="93108"/>
                    <a:pt x="629768" y="78905"/>
                    <a:pt x="617932" y="70226"/>
                  </a:cubicBezTo>
                  <a:cubicBezTo>
                    <a:pt x="610042" y="59179"/>
                    <a:pt x="598206" y="52867"/>
                    <a:pt x="584792" y="52078"/>
                  </a:cubicBezTo>
                  <a:cubicBezTo>
                    <a:pt x="569800" y="48921"/>
                    <a:pt x="562698" y="29984"/>
                    <a:pt x="546128" y="31562"/>
                  </a:cubicBezTo>
                  <a:cubicBezTo>
                    <a:pt x="532714" y="38664"/>
                    <a:pt x="522457" y="27617"/>
                    <a:pt x="509832" y="29195"/>
                  </a:cubicBezTo>
                  <a:cubicBezTo>
                    <a:pt x="501152" y="20515"/>
                    <a:pt x="495629" y="31562"/>
                    <a:pt x="485371" y="31562"/>
                  </a:cubicBezTo>
                  <a:cubicBezTo>
                    <a:pt x="472746" y="41820"/>
                    <a:pt x="474324" y="23672"/>
                    <a:pt x="464067" y="18937"/>
                  </a:cubicBezTo>
                  <a:cubicBezTo>
                    <a:pt x="453809" y="21304"/>
                    <a:pt x="448285" y="37086"/>
                    <a:pt x="434083" y="34718"/>
                  </a:cubicBezTo>
                  <a:cubicBezTo>
                    <a:pt x="419090" y="44976"/>
                    <a:pt x="403309" y="34718"/>
                    <a:pt x="397786" y="19726"/>
                  </a:cubicBezTo>
                  <a:cubicBezTo>
                    <a:pt x="386739" y="15781"/>
                    <a:pt x="374114" y="12625"/>
                    <a:pt x="368591" y="0"/>
                  </a:cubicBezTo>
                  <a:cubicBezTo>
                    <a:pt x="362279" y="18937"/>
                    <a:pt x="355966" y="37875"/>
                    <a:pt x="349654" y="56023"/>
                  </a:cubicBezTo>
                  <a:cubicBezTo>
                    <a:pt x="348076" y="75749"/>
                    <a:pt x="335451" y="56812"/>
                    <a:pt x="330716" y="48921"/>
                  </a:cubicBezTo>
                  <a:cubicBezTo>
                    <a:pt x="325982" y="33140"/>
                    <a:pt x="303099" y="34718"/>
                    <a:pt x="303889" y="52078"/>
                  </a:cubicBezTo>
                  <a:cubicBezTo>
                    <a:pt x="291264" y="53656"/>
                    <a:pt x="273904" y="43398"/>
                    <a:pt x="262069" y="55234"/>
                  </a:cubicBezTo>
                  <a:lnTo>
                    <a:pt x="261280" y="56023"/>
                  </a:lnTo>
                  <a:cubicBezTo>
                    <a:pt x="260491" y="67859"/>
                    <a:pt x="254178" y="80484"/>
                    <a:pt x="258912" y="92319"/>
                  </a:cubicBezTo>
                  <a:cubicBezTo>
                    <a:pt x="255756" y="106522"/>
                    <a:pt x="253389" y="119936"/>
                    <a:pt x="243920" y="130983"/>
                  </a:cubicBezTo>
                  <a:cubicBezTo>
                    <a:pt x="239186" y="148342"/>
                    <a:pt x="236030" y="166491"/>
                    <a:pt x="238397" y="184639"/>
                  </a:cubicBezTo>
                  <a:cubicBezTo>
                    <a:pt x="228139" y="191740"/>
                    <a:pt x="206835" y="183850"/>
                    <a:pt x="199733" y="198053"/>
                  </a:cubicBezTo>
                  <a:cubicBezTo>
                    <a:pt x="190265" y="209889"/>
                    <a:pt x="185530" y="224881"/>
                    <a:pt x="178429" y="237506"/>
                  </a:cubicBezTo>
                  <a:cubicBezTo>
                    <a:pt x="178429" y="254865"/>
                    <a:pt x="157124" y="258021"/>
                    <a:pt x="154757" y="273013"/>
                  </a:cubicBezTo>
                  <a:cubicBezTo>
                    <a:pt x="164226" y="291161"/>
                    <a:pt x="144499" y="306942"/>
                    <a:pt x="152390" y="325091"/>
                  </a:cubicBezTo>
                  <a:cubicBezTo>
                    <a:pt x="144499" y="334559"/>
                    <a:pt x="157124" y="345606"/>
                    <a:pt x="145289" y="353497"/>
                  </a:cubicBezTo>
                  <a:cubicBezTo>
                    <a:pt x="137398" y="367700"/>
                    <a:pt x="134242" y="353497"/>
                    <a:pt x="126351" y="347973"/>
                  </a:cubicBezTo>
                  <a:cubicBezTo>
                    <a:pt x="110570" y="342450"/>
                    <a:pt x="104258" y="364543"/>
                    <a:pt x="97156" y="374801"/>
                  </a:cubicBezTo>
                  <a:cubicBezTo>
                    <a:pt x="99523" y="388215"/>
                    <a:pt x="108203" y="403996"/>
                    <a:pt x="96367" y="415832"/>
                  </a:cubicBezTo>
                  <a:cubicBezTo>
                    <a:pt x="90844" y="428457"/>
                    <a:pt x="87688" y="442660"/>
                    <a:pt x="84531" y="456074"/>
                  </a:cubicBezTo>
                  <a:cubicBezTo>
                    <a:pt x="85320" y="472644"/>
                    <a:pt x="88477" y="489214"/>
                    <a:pt x="90055" y="505784"/>
                  </a:cubicBezTo>
                  <a:cubicBezTo>
                    <a:pt x="89266" y="519987"/>
                    <a:pt x="95578" y="537346"/>
                    <a:pt x="84531" y="548393"/>
                  </a:cubicBezTo>
                  <a:cubicBezTo>
                    <a:pt x="75063" y="552338"/>
                    <a:pt x="59282" y="565752"/>
                    <a:pt x="52180" y="552338"/>
                  </a:cubicBezTo>
                  <a:cubicBezTo>
                    <a:pt x="39555" y="553128"/>
                    <a:pt x="15884" y="546026"/>
                    <a:pt x="11938" y="562596"/>
                  </a:cubicBezTo>
                  <a:cubicBezTo>
                    <a:pt x="19040" y="573643"/>
                    <a:pt x="9571" y="583901"/>
                    <a:pt x="2470" y="591791"/>
                  </a:cubicBezTo>
                  <a:cubicBezTo>
                    <a:pt x="-7788" y="611518"/>
                    <a:pt x="16673" y="608361"/>
                    <a:pt x="25352" y="615463"/>
                  </a:cubicBezTo>
                  <a:cubicBezTo>
                    <a:pt x="43501" y="612307"/>
                    <a:pt x="59282" y="620986"/>
                    <a:pt x="73485" y="632033"/>
                  </a:cubicBezTo>
                  <a:cubicBezTo>
                    <a:pt x="90055" y="636767"/>
                    <a:pt x="82953" y="659650"/>
                    <a:pt x="98734" y="663595"/>
                  </a:cubicBezTo>
                  <a:cubicBezTo>
                    <a:pt x="101101" y="679376"/>
                    <a:pt x="116094" y="679376"/>
                    <a:pt x="126351" y="686478"/>
                  </a:cubicBezTo>
                  <a:cubicBezTo>
                    <a:pt x="125562" y="703837"/>
                    <a:pt x="150023" y="699103"/>
                    <a:pt x="150812" y="716462"/>
                  </a:cubicBezTo>
                  <a:cubicBezTo>
                    <a:pt x="154757" y="733032"/>
                    <a:pt x="164226" y="747235"/>
                    <a:pt x="168171" y="763016"/>
                  </a:cubicBezTo>
                  <a:cubicBezTo>
                    <a:pt x="168960" y="775641"/>
                    <a:pt x="177640" y="785899"/>
                    <a:pt x="183163" y="796156"/>
                  </a:cubicBezTo>
                  <a:cubicBezTo>
                    <a:pt x="195788" y="798524"/>
                    <a:pt x="190265" y="811938"/>
                    <a:pt x="198944" y="816672"/>
                  </a:cubicBezTo>
                  <a:cubicBezTo>
                    <a:pt x="208413" y="806414"/>
                    <a:pt x="221038" y="813516"/>
                    <a:pt x="232874" y="816672"/>
                  </a:cubicBezTo>
                  <a:cubicBezTo>
                    <a:pt x="246288" y="823773"/>
                    <a:pt x="232085" y="843500"/>
                    <a:pt x="236030" y="856914"/>
                  </a:cubicBezTo>
                  <a:cubicBezTo>
                    <a:pt x="232085" y="864804"/>
                    <a:pt x="247866" y="872695"/>
                    <a:pt x="247077" y="877429"/>
                  </a:cubicBezTo>
                  <a:lnTo>
                    <a:pt x="250233" y="879796"/>
                  </a:lnTo>
                  <a:cubicBezTo>
                    <a:pt x="250233" y="882163"/>
                    <a:pt x="251022" y="884531"/>
                    <a:pt x="251811" y="886109"/>
                  </a:cubicBezTo>
                  <a:cubicBezTo>
                    <a:pt x="251811" y="885320"/>
                    <a:pt x="251811" y="885320"/>
                    <a:pt x="252600" y="884531"/>
                  </a:cubicBezTo>
                  <a:cubicBezTo>
                    <a:pt x="254967" y="871117"/>
                    <a:pt x="262858" y="897945"/>
                    <a:pt x="259701" y="883742"/>
                  </a:cubicBezTo>
                  <a:cubicBezTo>
                    <a:pt x="257334" y="875062"/>
                    <a:pt x="269170" y="884531"/>
                    <a:pt x="268381" y="876640"/>
                  </a:cubicBezTo>
                  <a:lnTo>
                    <a:pt x="268381" y="876640"/>
                  </a:lnTo>
                  <a:cubicBezTo>
                    <a:pt x="272326" y="879796"/>
                    <a:pt x="274693" y="888476"/>
                    <a:pt x="273904" y="895577"/>
                  </a:cubicBezTo>
                  <a:cubicBezTo>
                    <a:pt x="281795" y="895577"/>
                    <a:pt x="290475" y="893999"/>
                    <a:pt x="296787" y="894788"/>
                  </a:cubicBezTo>
                  <a:cubicBezTo>
                    <a:pt x="315724" y="894788"/>
                    <a:pt x="337818" y="893210"/>
                    <a:pt x="351232" y="909780"/>
                  </a:cubicBezTo>
                  <a:cubicBezTo>
                    <a:pt x="374114" y="924772"/>
                    <a:pt x="397786" y="939764"/>
                    <a:pt x="419880" y="955546"/>
                  </a:cubicBezTo>
                  <a:cubicBezTo>
                    <a:pt x="430137" y="968960"/>
                    <a:pt x="450653" y="968170"/>
                    <a:pt x="464856" y="963436"/>
                  </a:cubicBezTo>
                  <a:cubicBezTo>
                    <a:pt x="479848" y="965803"/>
                    <a:pt x="492473" y="976061"/>
                    <a:pt x="509043" y="972905"/>
                  </a:cubicBezTo>
                  <a:cubicBezTo>
                    <a:pt x="523246" y="976850"/>
                    <a:pt x="538238" y="977639"/>
                    <a:pt x="550074" y="980795"/>
                  </a:cubicBezTo>
                  <a:cubicBezTo>
                    <a:pt x="553230" y="967381"/>
                    <a:pt x="569800" y="962647"/>
                    <a:pt x="570589" y="949233"/>
                  </a:cubicBezTo>
                  <a:cubicBezTo>
                    <a:pt x="578480" y="936608"/>
                    <a:pt x="595050" y="933452"/>
                    <a:pt x="606885" y="926351"/>
                  </a:cubicBezTo>
                  <a:cubicBezTo>
                    <a:pt x="617932" y="920827"/>
                    <a:pt x="628979" y="915304"/>
                    <a:pt x="640815" y="911358"/>
                  </a:cubicBezTo>
                  <a:cubicBezTo>
                    <a:pt x="651862" y="902679"/>
                    <a:pt x="659752" y="921616"/>
                    <a:pt x="669221" y="925561"/>
                  </a:cubicBezTo>
                  <a:cubicBezTo>
                    <a:pt x="677900" y="943710"/>
                    <a:pt x="700783" y="934241"/>
                    <a:pt x="716564" y="932663"/>
                  </a:cubicBezTo>
                  <a:cubicBezTo>
                    <a:pt x="724455" y="931085"/>
                    <a:pt x="733923" y="936608"/>
                    <a:pt x="739447" y="932663"/>
                  </a:cubicBezTo>
                  <a:cubicBezTo>
                    <a:pt x="739447" y="932663"/>
                    <a:pt x="739447" y="932663"/>
                    <a:pt x="739447" y="932663"/>
                  </a:cubicBezTo>
                  <a:cubicBezTo>
                    <a:pt x="741025" y="931085"/>
                    <a:pt x="742603" y="928718"/>
                    <a:pt x="743392" y="924772"/>
                  </a:cubicBezTo>
                  <a:cubicBezTo>
                    <a:pt x="750493" y="914515"/>
                    <a:pt x="763118" y="911358"/>
                    <a:pt x="774165" y="913726"/>
                  </a:cubicBezTo>
                  <a:cubicBezTo>
                    <a:pt x="786790" y="911358"/>
                    <a:pt x="799415" y="907413"/>
                    <a:pt x="812829" y="905835"/>
                  </a:cubicBezTo>
                  <a:cubicBezTo>
                    <a:pt x="826243" y="897945"/>
                    <a:pt x="823875" y="878218"/>
                    <a:pt x="840446" y="872695"/>
                  </a:cubicBezTo>
                  <a:cubicBezTo>
                    <a:pt x="857805" y="863226"/>
                    <a:pt x="875164" y="852968"/>
                    <a:pt x="894890" y="850601"/>
                  </a:cubicBezTo>
                  <a:cubicBezTo>
                    <a:pt x="907515" y="845078"/>
                    <a:pt x="920140" y="847445"/>
                    <a:pt x="932765" y="848234"/>
                  </a:cubicBezTo>
                  <a:cubicBezTo>
                    <a:pt x="949335" y="849023"/>
                    <a:pt x="966694" y="849812"/>
                    <a:pt x="983264" y="851390"/>
                  </a:cubicBezTo>
                  <a:cubicBezTo>
                    <a:pt x="1025084" y="800891"/>
                    <a:pt x="1065326" y="748024"/>
                    <a:pt x="1108724" y="698314"/>
                  </a:cubicBezTo>
                  <a:cubicBezTo>
                    <a:pt x="1143443" y="656494"/>
                    <a:pt x="1179739" y="617041"/>
                    <a:pt x="1215247" y="576799"/>
                  </a:cubicBezTo>
                  <a:cubicBezTo>
                    <a:pt x="1192364" y="572854"/>
                    <a:pt x="1166325" y="572854"/>
                    <a:pt x="1140286" y="573643"/>
                  </a:cubicBezTo>
                  <a:close/>
                  <a:moveTo>
                    <a:pt x="354388" y="261177"/>
                  </a:moveTo>
                  <a:cubicBezTo>
                    <a:pt x="347287" y="264333"/>
                    <a:pt x="351232" y="274591"/>
                    <a:pt x="340974" y="277747"/>
                  </a:cubicBezTo>
                  <a:cubicBezTo>
                    <a:pt x="332294" y="273013"/>
                    <a:pt x="346497" y="273013"/>
                    <a:pt x="338607" y="269068"/>
                  </a:cubicBezTo>
                  <a:cubicBezTo>
                    <a:pt x="339396" y="254865"/>
                    <a:pt x="325193" y="267490"/>
                    <a:pt x="322037" y="259599"/>
                  </a:cubicBezTo>
                  <a:cubicBezTo>
                    <a:pt x="321248" y="265912"/>
                    <a:pt x="309412" y="254865"/>
                    <a:pt x="313357" y="250919"/>
                  </a:cubicBezTo>
                  <a:cubicBezTo>
                    <a:pt x="311779" y="241451"/>
                    <a:pt x="312568" y="228037"/>
                    <a:pt x="321248" y="224881"/>
                  </a:cubicBezTo>
                  <a:cubicBezTo>
                    <a:pt x="326771" y="222514"/>
                    <a:pt x="325193" y="232771"/>
                    <a:pt x="332294" y="228826"/>
                  </a:cubicBezTo>
                  <a:cubicBezTo>
                    <a:pt x="338607" y="230404"/>
                    <a:pt x="335451" y="218568"/>
                    <a:pt x="342552" y="223303"/>
                  </a:cubicBezTo>
                  <a:cubicBezTo>
                    <a:pt x="344919" y="221724"/>
                    <a:pt x="346497" y="220935"/>
                    <a:pt x="348076" y="221724"/>
                  </a:cubicBezTo>
                  <a:lnTo>
                    <a:pt x="348076" y="221724"/>
                  </a:lnTo>
                  <a:cubicBezTo>
                    <a:pt x="355966" y="222514"/>
                    <a:pt x="361489" y="235138"/>
                    <a:pt x="360700" y="243029"/>
                  </a:cubicBezTo>
                  <a:cubicBezTo>
                    <a:pt x="361489" y="251709"/>
                    <a:pt x="351232" y="254076"/>
                    <a:pt x="354388" y="261177"/>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70" name="Forme libre : forme 69">
              <a:extLst>
                <a:ext uri="{FF2B5EF4-FFF2-40B4-BE49-F238E27FC236}">
                  <a16:creationId xmlns:a16="http://schemas.microsoft.com/office/drawing/2014/main" xmlns="" id="{780AF3BA-350B-4E46-BB96-685369E59093}"/>
                </a:ext>
              </a:extLst>
            </p:cNvPr>
            <p:cNvSpPr/>
            <p:nvPr/>
          </p:nvSpPr>
          <p:spPr>
            <a:xfrm>
              <a:off x="7496727" y="2989942"/>
              <a:ext cx="658071" cy="806375"/>
            </a:xfrm>
            <a:custGeom>
              <a:avLst/>
              <a:gdLst>
                <a:gd name="connsiteX0" fmla="*/ 635978 w 658071"/>
                <a:gd name="connsiteY0" fmla="*/ 545988 h 806375"/>
                <a:gd name="connsiteX1" fmla="*/ 611517 w 658071"/>
                <a:gd name="connsiteY1" fmla="*/ 509691 h 806375"/>
                <a:gd name="connsiteX2" fmla="*/ 587846 w 658071"/>
                <a:gd name="connsiteY2" fmla="*/ 474184 h 806375"/>
                <a:gd name="connsiteX3" fmla="*/ 585478 w 658071"/>
                <a:gd name="connsiteY3" fmla="*/ 168031 h 806375"/>
                <a:gd name="connsiteX4" fmla="*/ 610728 w 658071"/>
                <a:gd name="connsiteY4" fmla="*/ 131734 h 806375"/>
                <a:gd name="connsiteX5" fmla="*/ 658072 w 658071"/>
                <a:gd name="connsiteY5" fmla="*/ 58352 h 806375"/>
                <a:gd name="connsiteX6" fmla="*/ 635189 w 658071"/>
                <a:gd name="connsiteY6" fmla="*/ 58352 h 806375"/>
                <a:gd name="connsiteX7" fmla="*/ 587846 w 658071"/>
                <a:gd name="connsiteY7" fmla="*/ 51250 h 806375"/>
                <a:gd name="connsiteX8" fmla="*/ 559440 w 658071"/>
                <a:gd name="connsiteY8" fmla="*/ 37047 h 806375"/>
                <a:gd name="connsiteX9" fmla="*/ 525510 w 658071"/>
                <a:gd name="connsiteY9" fmla="*/ 52039 h 806375"/>
                <a:gd name="connsiteX10" fmla="*/ 489214 w 658071"/>
                <a:gd name="connsiteY10" fmla="*/ 74922 h 806375"/>
                <a:gd name="connsiteX11" fmla="*/ 468698 w 658071"/>
                <a:gd name="connsiteY11" fmla="*/ 106484 h 806375"/>
                <a:gd name="connsiteX12" fmla="*/ 427668 w 658071"/>
                <a:gd name="connsiteY12" fmla="*/ 98594 h 806375"/>
                <a:gd name="connsiteX13" fmla="*/ 383481 w 658071"/>
                <a:gd name="connsiteY13" fmla="*/ 89125 h 806375"/>
                <a:gd name="connsiteX14" fmla="*/ 338504 w 658071"/>
                <a:gd name="connsiteY14" fmla="*/ 81234 h 806375"/>
                <a:gd name="connsiteX15" fmla="*/ 269857 w 658071"/>
                <a:gd name="connsiteY15" fmla="*/ 35469 h 806375"/>
                <a:gd name="connsiteX16" fmla="*/ 215412 w 658071"/>
                <a:gd name="connsiteY16" fmla="*/ 20477 h 806375"/>
                <a:gd name="connsiteX17" fmla="*/ 192529 w 658071"/>
                <a:gd name="connsiteY17" fmla="*/ 21266 h 806375"/>
                <a:gd name="connsiteX18" fmla="*/ 190951 w 658071"/>
                <a:gd name="connsiteY18" fmla="*/ 28368 h 806375"/>
                <a:gd name="connsiteX19" fmla="*/ 191740 w 658071"/>
                <a:gd name="connsiteY19" fmla="*/ 61508 h 806375"/>
                <a:gd name="connsiteX20" fmla="*/ 193318 w 658071"/>
                <a:gd name="connsiteY20" fmla="*/ 93070 h 806375"/>
                <a:gd name="connsiteX21" fmla="*/ 197264 w 658071"/>
                <a:gd name="connsiteY21" fmla="*/ 119898 h 806375"/>
                <a:gd name="connsiteX22" fmla="*/ 213834 w 658071"/>
                <a:gd name="connsiteY22" fmla="*/ 146726 h 806375"/>
                <a:gd name="connsiteX23" fmla="*/ 235138 w 658071"/>
                <a:gd name="connsiteY23" fmla="*/ 162507 h 806375"/>
                <a:gd name="connsiteX24" fmla="*/ 231193 w 658071"/>
                <a:gd name="connsiteY24" fmla="*/ 194858 h 806375"/>
                <a:gd name="connsiteX25" fmla="*/ 213045 w 658071"/>
                <a:gd name="connsiteY25" fmla="*/ 173554 h 806375"/>
                <a:gd name="connsiteX26" fmla="*/ 194896 w 658071"/>
                <a:gd name="connsiteY26" fmla="*/ 147515 h 806375"/>
                <a:gd name="connsiteX27" fmla="*/ 185428 w 658071"/>
                <a:gd name="connsiteY27" fmla="*/ 126211 h 806375"/>
                <a:gd name="connsiteX28" fmla="*/ 170436 w 658071"/>
                <a:gd name="connsiteY28" fmla="*/ 97805 h 806375"/>
                <a:gd name="connsiteX29" fmla="*/ 162545 w 658071"/>
                <a:gd name="connsiteY29" fmla="*/ 90703 h 806375"/>
                <a:gd name="connsiteX30" fmla="*/ 162545 w 658071"/>
                <a:gd name="connsiteY30" fmla="*/ 79656 h 806375"/>
                <a:gd name="connsiteX31" fmla="*/ 166491 w 658071"/>
                <a:gd name="connsiteY31" fmla="*/ 53618 h 806375"/>
                <a:gd name="connsiteX32" fmla="*/ 169647 w 658071"/>
                <a:gd name="connsiteY32" fmla="*/ 11009 h 806375"/>
                <a:gd name="connsiteX33" fmla="*/ 168069 w 658071"/>
                <a:gd name="connsiteY33" fmla="*/ 4696 h 806375"/>
                <a:gd name="connsiteX34" fmla="*/ 164912 w 658071"/>
                <a:gd name="connsiteY34" fmla="*/ 2329 h 806375"/>
                <a:gd name="connsiteX35" fmla="*/ 159389 w 658071"/>
                <a:gd name="connsiteY35" fmla="*/ 4696 h 806375"/>
                <a:gd name="connsiteX36" fmla="*/ 140452 w 658071"/>
                <a:gd name="connsiteY36" fmla="*/ 4696 h 806375"/>
                <a:gd name="connsiteX37" fmla="*/ 39453 w 658071"/>
                <a:gd name="connsiteY37" fmla="*/ 6274 h 806375"/>
                <a:gd name="connsiteX38" fmla="*/ 7891 w 658071"/>
                <a:gd name="connsiteY38" fmla="*/ 39415 h 806375"/>
                <a:gd name="connsiteX39" fmla="*/ 24461 w 658071"/>
                <a:gd name="connsiteY39" fmla="*/ 67821 h 806375"/>
                <a:gd name="connsiteX40" fmla="*/ 24461 w 658071"/>
                <a:gd name="connsiteY40" fmla="*/ 77289 h 806375"/>
                <a:gd name="connsiteX41" fmla="*/ 41820 w 658071"/>
                <a:gd name="connsiteY41" fmla="*/ 82813 h 806375"/>
                <a:gd name="connsiteX42" fmla="*/ 45765 w 658071"/>
                <a:gd name="connsiteY42" fmla="*/ 121476 h 806375"/>
                <a:gd name="connsiteX43" fmla="*/ 58390 w 658071"/>
                <a:gd name="connsiteY43" fmla="*/ 149093 h 806375"/>
                <a:gd name="connsiteX44" fmla="*/ 75749 w 658071"/>
                <a:gd name="connsiteY44" fmla="*/ 172765 h 806375"/>
                <a:gd name="connsiteX45" fmla="*/ 82851 w 658071"/>
                <a:gd name="connsiteY45" fmla="*/ 195648 h 806375"/>
                <a:gd name="connsiteX46" fmla="*/ 93108 w 658071"/>
                <a:gd name="connsiteY46" fmla="*/ 244569 h 806375"/>
                <a:gd name="connsiteX47" fmla="*/ 76538 w 658071"/>
                <a:gd name="connsiteY47" fmla="*/ 280865 h 806375"/>
                <a:gd name="connsiteX48" fmla="*/ 68648 w 658071"/>
                <a:gd name="connsiteY48" fmla="*/ 295068 h 806375"/>
                <a:gd name="connsiteX49" fmla="*/ 46554 w 658071"/>
                <a:gd name="connsiteY49" fmla="*/ 324263 h 806375"/>
                <a:gd name="connsiteX50" fmla="*/ 21304 w 658071"/>
                <a:gd name="connsiteY50" fmla="*/ 351880 h 806375"/>
                <a:gd name="connsiteX51" fmla="*/ 5523 w 658071"/>
                <a:gd name="connsiteY51" fmla="*/ 400013 h 806375"/>
                <a:gd name="connsiteX52" fmla="*/ 3156 w 658071"/>
                <a:gd name="connsiteY52" fmla="*/ 445778 h 806375"/>
                <a:gd name="connsiteX53" fmla="*/ 0 w 658071"/>
                <a:gd name="connsiteY53" fmla="*/ 482863 h 806375"/>
                <a:gd name="connsiteX54" fmla="*/ 3945 w 658071"/>
                <a:gd name="connsiteY54" fmla="*/ 482074 h 806375"/>
                <a:gd name="connsiteX55" fmla="*/ 48132 w 658071"/>
                <a:gd name="connsiteY55" fmla="*/ 504168 h 806375"/>
                <a:gd name="connsiteX56" fmla="*/ 291950 w 658071"/>
                <a:gd name="connsiteY56" fmla="*/ 646198 h 806375"/>
                <a:gd name="connsiteX57" fmla="*/ 313255 w 658071"/>
                <a:gd name="connsiteY57" fmla="*/ 681705 h 806375"/>
                <a:gd name="connsiteX58" fmla="*/ 314833 w 658071"/>
                <a:gd name="connsiteY58" fmla="*/ 700643 h 806375"/>
                <a:gd name="connsiteX59" fmla="*/ 346395 w 658071"/>
                <a:gd name="connsiteY59" fmla="*/ 730627 h 806375"/>
                <a:gd name="connsiteX60" fmla="*/ 445027 w 658071"/>
                <a:gd name="connsiteY60" fmla="*/ 806376 h 806375"/>
                <a:gd name="connsiteX61" fmla="*/ 445027 w 658071"/>
                <a:gd name="connsiteY61" fmla="*/ 806376 h 806375"/>
                <a:gd name="connsiteX62" fmla="*/ 445816 w 658071"/>
                <a:gd name="connsiteY62" fmla="*/ 796907 h 806375"/>
                <a:gd name="connsiteX63" fmla="*/ 467120 w 658071"/>
                <a:gd name="connsiteY63" fmla="*/ 785861 h 806375"/>
                <a:gd name="connsiteX64" fmla="*/ 486058 w 658071"/>
                <a:gd name="connsiteY64" fmla="*/ 746408 h 806375"/>
                <a:gd name="connsiteX65" fmla="*/ 501050 w 658071"/>
                <a:gd name="connsiteY65" fmla="*/ 714846 h 806375"/>
                <a:gd name="connsiteX66" fmla="*/ 523143 w 658071"/>
                <a:gd name="connsiteY66" fmla="*/ 669869 h 806375"/>
                <a:gd name="connsiteX67" fmla="*/ 527878 w 658071"/>
                <a:gd name="connsiteY67" fmla="*/ 641464 h 806375"/>
                <a:gd name="connsiteX68" fmla="*/ 539713 w 658071"/>
                <a:gd name="connsiteY68" fmla="*/ 620948 h 806375"/>
                <a:gd name="connsiteX69" fmla="*/ 575221 w 658071"/>
                <a:gd name="connsiteY69" fmla="*/ 602011 h 806375"/>
                <a:gd name="connsiteX70" fmla="*/ 579955 w 658071"/>
                <a:gd name="connsiteY70" fmla="*/ 582284 h 806375"/>
                <a:gd name="connsiteX71" fmla="*/ 592580 w 658071"/>
                <a:gd name="connsiteY71" fmla="*/ 565714 h 806375"/>
                <a:gd name="connsiteX72" fmla="*/ 624931 w 658071"/>
                <a:gd name="connsiteY72" fmla="*/ 557824 h 806375"/>
                <a:gd name="connsiteX73" fmla="*/ 635189 w 658071"/>
                <a:gd name="connsiteY73" fmla="*/ 547566 h 806375"/>
                <a:gd name="connsiteX74" fmla="*/ 635189 w 658071"/>
                <a:gd name="connsiteY74" fmla="*/ 546777 h 806375"/>
                <a:gd name="connsiteX75" fmla="*/ 635978 w 658071"/>
                <a:gd name="connsiteY75" fmla="*/ 545988 h 8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58071" h="806375">
                  <a:moveTo>
                    <a:pt x="635978" y="545988"/>
                  </a:moveTo>
                  <a:cubicBezTo>
                    <a:pt x="628876" y="535730"/>
                    <a:pt x="618619" y="519949"/>
                    <a:pt x="611517" y="509691"/>
                  </a:cubicBezTo>
                  <a:cubicBezTo>
                    <a:pt x="603627" y="497855"/>
                    <a:pt x="593369" y="486809"/>
                    <a:pt x="587846" y="474184"/>
                  </a:cubicBezTo>
                  <a:cubicBezTo>
                    <a:pt x="587057" y="372396"/>
                    <a:pt x="587057" y="269819"/>
                    <a:pt x="585478" y="168031"/>
                  </a:cubicBezTo>
                  <a:cubicBezTo>
                    <a:pt x="583111" y="151460"/>
                    <a:pt x="602838" y="143570"/>
                    <a:pt x="610728" y="131734"/>
                  </a:cubicBezTo>
                  <a:cubicBezTo>
                    <a:pt x="627298" y="108062"/>
                    <a:pt x="642290" y="82813"/>
                    <a:pt x="658072" y="58352"/>
                  </a:cubicBezTo>
                  <a:cubicBezTo>
                    <a:pt x="652548" y="62297"/>
                    <a:pt x="642290" y="56774"/>
                    <a:pt x="635189" y="58352"/>
                  </a:cubicBezTo>
                  <a:cubicBezTo>
                    <a:pt x="619408" y="60719"/>
                    <a:pt x="596525" y="69399"/>
                    <a:pt x="587846" y="51250"/>
                  </a:cubicBezTo>
                  <a:cubicBezTo>
                    <a:pt x="578377" y="47305"/>
                    <a:pt x="570486" y="28368"/>
                    <a:pt x="559440" y="37047"/>
                  </a:cubicBezTo>
                  <a:cubicBezTo>
                    <a:pt x="547604" y="40993"/>
                    <a:pt x="536557" y="46516"/>
                    <a:pt x="525510" y="52039"/>
                  </a:cubicBezTo>
                  <a:cubicBezTo>
                    <a:pt x="512885" y="59141"/>
                    <a:pt x="497104" y="63086"/>
                    <a:pt x="489214" y="74922"/>
                  </a:cubicBezTo>
                  <a:cubicBezTo>
                    <a:pt x="488425" y="89125"/>
                    <a:pt x="471855" y="93859"/>
                    <a:pt x="468698" y="106484"/>
                  </a:cubicBezTo>
                  <a:cubicBezTo>
                    <a:pt x="456074" y="103328"/>
                    <a:pt x="441082" y="103328"/>
                    <a:pt x="427668" y="98594"/>
                  </a:cubicBezTo>
                  <a:cubicBezTo>
                    <a:pt x="411097" y="101750"/>
                    <a:pt x="398473" y="92281"/>
                    <a:pt x="383481" y="89125"/>
                  </a:cubicBezTo>
                  <a:cubicBezTo>
                    <a:pt x="369278" y="93070"/>
                    <a:pt x="348762" y="93859"/>
                    <a:pt x="338504" y="81234"/>
                  </a:cubicBezTo>
                  <a:cubicBezTo>
                    <a:pt x="315622" y="65453"/>
                    <a:pt x="292739" y="50461"/>
                    <a:pt x="269857" y="35469"/>
                  </a:cubicBezTo>
                  <a:cubicBezTo>
                    <a:pt x="255654" y="18899"/>
                    <a:pt x="234349" y="21266"/>
                    <a:pt x="215412" y="20477"/>
                  </a:cubicBezTo>
                  <a:cubicBezTo>
                    <a:pt x="209099" y="19688"/>
                    <a:pt x="200420" y="21266"/>
                    <a:pt x="192529" y="21266"/>
                  </a:cubicBezTo>
                  <a:cubicBezTo>
                    <a:pt x="192529" y="24423"/>
                    <a:pt x="191740" y="26790"/>
                    <a:pt x="190951" y="28368"/>
                  </a:cubicBezTo>
                  <a:cubicBezTo>
                    <a:pt x="194107" y="39415"/>
                    <a:pt x="197264" y="51250"/>
                    <a:pt x="191740" y="61508"/>
                  </a:cubicBezTo>
                  <a:cubicBezTo>
                    <a:pt x="195686" y="71766"/>
                    <a:pt x="199631" y="82024"/>
                    <a:pt x="193318" y="93070"/>
                  </a:cubicBezTo>
                  <a:cubicBezTo>
                    <a:pt x="194107" y="102539"/>
                    <a:pt x="195686" y="112797"/>
                    <a:pt x="197264" y="119898"/>
                  </a:cubicBezTo>
                  <a:cubicBezTo>
                    <a:pt x="205943" y="127789"/>
                    <a:pt x="207521" y="139625"/>
                    <a:pt x="213834" y="146726"/>
                  </a:cubicBezTo>
                  <a:cubicBezTo>
                    <a:pt x="219357" y="156984"/>
                    <a:pt x="238294" y="147515"/>
                    <a:pt x="235138" y="162507"/>
                  </a:cubicBezTo>
                  <a:cubicBezTo>
                    <a:pt x="234349" y="172765"/>
                    <a:pt x="239084" y="185390"/>
                    <a:pt x="231193" y="194858"/>
                  </a:cubicBezTo>
                  <a:cubicBezTo>
                    <a:pt x="215412" y="201960"/>
                    <a:pt x="225670" y="178288"/>
                    <a:pt x="213045" y="173554"/>
                  </a:cubicBezTo>
                  <a:cubicBezTo>
                    <a:pt x="216201" y="160929"/>
                    <a:pt x="200420" y="153038"/>
                    <a:pt x="194896" y="147515"/>
                  </a:cubicBezTo>
                  <a:cubicBezTo>
                    <a:pt x="178326" y="150671"/>
                    <a:pt x="195686" y="127789"/>
                    <a:pt x="185428" y="126211"/>
                  </a:cubicBezTo>
                  <a:cubicBezTo>
                    <a:pt x="172014" y="120687"/>
                    <a:pt x="171225" y="110430"/>
                    <a:pt x="170436" y="97805"/>
                  </a:cubicBezTo>
                  <a:cubicBezTo>
                    <a:pt x="170436" y="110430"/>
                    <a:pt x="160178" y="84391"/>
                    <a:pt x="162545" y="90703"/>
                  </a:cubicBezTo>
                  <a:cubicBezTo>
                    <a:pt x="162545" y="86758"/>
                    <a:pt x="161756" y="82813"/>
                    <a:pt x="162545" y="79656"/>
                  </a:cubicBezTo>
                  <a:cubicBezTo>
                    <a:pt x="164912" y="70977"/>
                    <a:pt x="160967" y="61508"/>
                    <a:pt x="166491" y="53618"/>
                  </a:cubicBezTo>
                  <a:cubicBezTo>
                    <a:pt x="171225" y="40204"/>
                    <a:pt x="164912" y="25212"/>
                    <a:pt x="169647" y="11009"/>
                  </a:cubicBezTo>
                  <a:cubicBezTo>
                    <a:pt x="168858" y="9431"/>
                    <a:pt x="168069" y="7063"/>
                    <a:pt x="168069" y="4696"/>
                  </a:cubicBezTo>
                  <a:lnTo>
                    <a:pt x="164912" y="2329"/>
                  </a:lnTo>
                  <a:cubicBezTo>
                    <a:pt x="164912" y="3907"/>
                    <a:pt x="163334" y="4696"/>
                    <a:pt x="159389" y="4696"/>
                  </a:cubicBezTo>
                  <a:cubicBezTo>
                    <a:pt x="151498" y="9431"/>
                    <a:pt x="143608" y="-7929"/>
                    <a:pt x="140452" y="4696"/>
                  </a:cubicBezTo>
                  <a:cubicBezTo>
                    <a:pt x="106522" y="5485"/>
                    <a:pt x="73382" y="5485"/>
                    <a:pt x="39453" y="6274"/>
                  </a:cubicBezTo>
                  <a:cubicBezTo>
                    <a:pt x="29195" y="17321"/>
                    <a:pt x="18148" y="28368"/>
                    <a:pt x="7891" y="39415"/>
                  </a:cubicBezTo>
                  <a:cubicBezTo>
                    <a:pt x="21304" y="44149"/>
                    <a:pt x="10258" y="70977"/>
                    <a:pt x="24461" y="67821"/>
                  </a:cubicBezTo>
                  <a:cubicBezTo>
                    <a:pt x="29984" y="70977"/>
                    <a:pt x="18937" y="73344"/>
                    <a:pt x="24461" y="77289"/>
                  </a:cubicBezTo>
                  <a:cubicBezTo>
                    <a:pt x="32351" y="77289"/>
                    <a:pt x="33929" y="83602"/>
                    <a:pt x="41820" y="82813"/>
                  </a:cubicBezTo>
                  <a:cubicBezTo>
                    <a:pt x="54445" y="93859"/>
                    <a:pt x="35507" y="108062"/>
                    <a:pt x="45765" y="121476"/>
                  </a:cubicBezTo>
                  <a:cubicBezTo>
                    <a:pt x="46554" y="132523"/>
                    <a:pt x="60757" y="137257"/>
                    <a:pt x="58390" y="149093"/>
                  </a:cubicBezTo>
                  <a:cubicBezTo>
                    <a:pt x="67070" y="155406"/>
                    <a:pt x="77327" y="159351"/>
                    <a:pt x="75749" y="172765"/>
                  </a:cubicBezTo>
                  <a:cubicBezTo>
                    <a:pt x="82851" y="178288"/>
                    <a:pt x="89952" y="186968"/>
                    <a:pt x="82851" y="195648"/>
                  </a:cubicBezTo>
                  <a:cubicBezTo>
                    <a:pt x="88374" y="211429"/>
                    <a:pt x="93108" y="227210"/>
                    <a:pt x="93108" y="244569"/>
                  </a:cubicBezTo>
                  <a:cubicBezTo>
                    <a:pt x="94687" y="259561"/>
                    <a:pt x="82062" y="269030"/>
                    <a:pt x="76538" y="280865"/>
                  </a:cubicBezTo>
                  <a:cubicBezTo>
                    <a:pt x="79695" y="288756"/>
                    <a:pt x="78905" y="296646"/>
                    <a:pt x="68648" y="295068"/>
                  </a:cubicBezTo>
                  <a:cubicBezTo>
                    <a:pt x="56023" y="301381"/>
                    <a:pt x="48921" y="310849"/>
                    <a:pt x="46554" y="324263"/>
                  </a:cubicBezTo>
                  <a:cubicBezTo>
                    <a:pt x="37875" y="333732"/>
                    <a:pt x="29984" y="343201"/>
                    <a:pt x="21304" y="351880"/>
                  </a:cubicBezTo>
                  <a:cubicBezTo>
                    <a:pt x="24461" y="371607"/>
                    <a:pt x="-3945" y="381075"/>
                    <a:pt x="5523" y="400013"/>
                  </a:cubicBezTo>
                  <a:cubicBezTo>
                    <a:pt x="11047" y="415005"/>
                    <a:pt x="1578" y="430786"/>
                    <a:pt x="3156" y="445778"/>
                  </a:cubicBezTo>
                  <a:cubicBezTo>
                    <a:pt x="789" y="457614"/>
                    <a:pt x="8680" y="475762"/>
                    <a:pt x="0" y="482863"/>
                  </a:cubicBezTo>
                  <a:lnTo>
                    <a:pt x="3945" y="482074"/>
                  </a:lnTo>
                  <a:cubicBezTo>
                    <a:pt x="20515" y="484442"/>
                    <a:pt x="33929" y="497066"/>
                    <a:pt x="48132" y="504168"/>
                  </a:cubicBezTo>
                  <a:cubicBezTo>
                    <a:pt x="129405" y="551511"/>
                    <a:pt x="210678" y="598855"/>
                    <a:pt x="291950" y="646198"/>
                  </a:cubicBezTo>
                  <a:cubicBezTo>
                    <a:pt x="307731" y="650932"/>
                    <a:pt x="317200" y="665924"/>
                    <a:pt x="313255" y="681705"/>
                  </a:cubicBezTo>
                  <a:cubicBezTo>
                    <a:pt x="302997" y="687229"/>
                    <a:pt x="302997" y="698276"/>
                    <a:pt x="314833" y="700643"/>
                  </a:cubicBezTo>
                  <a:cubicBezTo>
                    <a:pt x="320356" y="714846"/>
                    <a:pt x="335348" y="721158"/>
                    <a:pt x="346395" y="730627"/>
                  </a:cubicBezTo>
                  <a:cubicBezTo>
                    <a:pt x="375590" y="753509"/>
                    <a:pt x="415832" y="783493"/>
                    <a:pt x="445027" y="806376"/>
                  </a:cubicBezTo>
                  <a:lnTo>
                    <a:pt x="445027" y="806376"/>
                  </a:lnTo>
                  <a:cubicBezTo>
                    <a:pt x="445816" y="803220"/>
                    <a:pt x="445816" y="800064"/>
                    <a:pt x="445816" y="796907"/>
                  </a:cubicBezTo>
                  <a:cubicBezTo>
                    <a:pt x="452917" y="792962"/>
                    <a:pt x="460808" y="790595"/>
                    <a:pt x="467120" y="785861"/>
                  </a:cubicBezTo>
                  <a:cubicBezTo>
                    <a:pt x="474222" y="773236"/>
                    <a:pt x="482112" y="760611"/>
                    <a:pt x="486058" y="746408"/>
                  </a:cubicBezTo>
                  <a:cubicBezTo>
                    <a:pt x="489214" y="735361"/>
                    <a:pt x="495526" y="725103"/>
                    <a:pt x="501050" y="714846"/>
                  </a:cubicBezTo>
                  <a:cubicBezTo>
                    <a:pt x="509729" y="700643"/>
                    <a:pt x="516831" y="685651"/>
                    <a:pt x="523143" y="669869"/>
                  </a:cubicBezTo>
                  <a:cubicBezTo>
                    <a:pt x="524721" y="660401"/>
                    <a:pt x="525510" y="650932"/>
                    <a:pt x="527878" y="641464"/>
                  </a:cubicBezTo>
                  <a:cubicBezTo>
                    <a:pt x="531823" y="634362"/>
                    <a:pt x="534979" y="627261"/>
                    <a:pt x="539713" y="620948"/>
                  </a:cubicBezTo>
                  <a:cubicBezTo>
                    <a:pt x="551549" y="614636"/>
                    <a:pt x="563385" y="608323"/>
                    <a:pt x="575221" y="602011"/>
                  </a:cubicBezTo>
                  <a:cubicBezTo>
                    <a:pt x="576010" y="595698"/>
                    <a:pt x="574432" y="587019"/>
                    <a:pt x="579955" y="582284"/>
                  </a:cubicBezTo>
                  <a:cubicBezTo>
                    <a:pt x="583900" y="576761"/>
                    <a:pt x="587846" y="571238"/>
                    <a:pt x="592580" y="565714"/>
                  </a:cubicBezTo>
                  <a:cubicBezTo>
                    <a:pt x="603627" y="566503"/>
                    <a:pt x="615463" y="564136"/>
                    <a:pt x="624931" y="557824"/>
                  </a:cubicBezTo>
                  <a:cubicBezTo>
                    <a:pt x="628876" y="555457"/>
                    <a:pt x="632033" y="551511"/>
                    <a:pt x="635189" y="547566"/>
                  </a:cubicBezTo>
                  <a:lnTo>
                    <a:pt x="635189" y="546777"/>
                  </a:lnTo>
                  <a:cubicBezTo>
                    <a:pt x="635978" y="550722"/>
                    <a:pt x="636767" y="548355"/>
                    <a:pt x="635978" y="545988"/>
                  </a:cubicBezTo>
                  <a:close/>
                </a:path>
              </a:pathLst>
            </a:custGeom>
            <a:solidFill>
              <a:srgbClr val="E7A996"/>
            </a:solidFill>
            <a:ln w="6350" cap="flat">
              <a:solidFill>
                <a:schemeClr val="bg1"/>
              </a:solidFill>
              <a:prstDash val="solid"/>
              <a:miter/>
            </a:ln>
          </p:spPr>
          <p:txBody>
            <a:bodyPr rtlCol="0" anchor="ctr"/>
            <a:lstStyle/>
            <a:p>
              <a:endParaRPr lang="fr-FR"/>
            </a:p>
          </p:txBody>
        </p:sp>
      </p:grpSp>
      <p:sp>
        <p:nvSpPr>
          <p:cNvPr id="65" name="Rectangle 64">
            <a:extLst>
              <a:ext uri="{FF2B5EF4-FFF2-40B4-BE49-F238E27FC236}">
                <a16:creationId xmlns:a16="http://schemas.microsoft.com/office/drawing/2014/main" xmlns="" id="{A7C5D015-E952-49C6-B06C-1D7DA206E7AD}"/>
              </a:ext>
            </a:extLst>
          </p:cNvPr>
          <p:cNvSpPr/>
          <p:nvPr/>
        </p:nvSpPr>
        <p:spPr>
          <a:xfrm>
            <a:off x="9396120" y="65138"/>
            <a:ext cx="2769159" cy="6283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Nos projets en 2021</a:t>
            </a:r>
          </a:p>
        </p:txBody>
      </p:sp>
      <p:sp>
        <p:nvSpPr>
          <p:cNvPr id="2" name="ZoneTexte 1"/>
          <p:cNvSpPr txBox="1"/>
          <p:nvPr/>
        </p:nvSpPr>
        <p:spPr>
          <a:xfrm>
            <a:off x="4271852" y="4857832"/>
            <a:ext cx="4103962" cy="1354217"/>
          </a:xfrm>
          <a:prstGeom prst="rect">
            <a:avLst/>
          </a:prstGeom>
          <a:noFill/>
        </p:spPr>
        <p:txBody>
          <a:bodyPr wrap="square" rtlCol="0">
            <a:spAutoFit/>
          </a:bodyPr>
          <a:lstStyle/>
          <a:p>
            <a:pPr>
              <a:spcAft>
                <a:spcPts val="600"/>
              </a:spcAft>
            </a:pPr>
            <a:r>
              <a:rPr lang="fr-FR" sz="2000" dirty="0">
                <a:solidFill>
                  <a:schemeClr val="tx2"/>
                </a:solidFill>
              </a:rPr>
              <a:t>Côte d’Ivoire</a:t>
            </a:r>
          </a:p>
          <a:p>
            <a:pPr marL="285750" indent="-285750">
              <a:spcAft>
                <a:spcPts val="600"/>
              </a:spcAft>
              <a:buBlip>
                <a:blip r:embed="rId21"/>
              </a:buBlip>
            </a:pPr>
            <a:r>
              <a:rPr lang="fr-FR" sz="1400" b="1" dirty="0">
                <a:solidFill>
                  <a:srgbClr val="C00000"/>
                </a:solidFill>
              </a:rPr>
              <a:t>ATLAS :</a:t>
            </a:r>
            <a:r>
              <a:rPr lang="fr-FR" sz="1400" dirty="0">
                <a:solidFill>
                  <a:schemeClr val="tx2"/>
                </a:solidFill>
              </a:rPr>
              <a:t> </a:t>
            </a:r>
            <a:r>
              <a:rPr lang="fr-FR" sz="1200" dirty="0" err="1">
                <a:solidFill>
                  <a:schemeClr val="tx2"/>
                </a:solidFill>
              </a:rPr>
              <a:t>AutoTest</a:t>
            </a:r>
            <a:r>
              <a:rPr lang="fr-FR" sz="1200" dirty="0">
                <a:solidFill>
                  <a:schemeClr val="tx2"/>
                </a:solidFill>
              </a:rPr>
              <a:t> VIH, Libre d’Accéder à la connaissance de son Statut VIH</a:t>
            </a:r>
          </a:p>
          <a:p>
            <a:pPr marL="285750" indent="-285750">
              <a:spcAft>
                <a:spcPts val="600"/>
              </a:spcAft>
              <a:buBlip>
                <a:blip r:embed="rId21"/>
              </a:buBlip>
            </a:pPr>
            <a:r>
              <a:rPr lang="fr-FR" sz="1400" b="1" dirty="0">
                <a:solidFill>
                  <a:srgbClr val="C00000"/>
                </a:solidFill>
              </a:rPr>
              <a:t>PROSSAN :</a:t>
            </a:r>
            <a:r>
              <a:rPr lang="fr-FR" sz="1400" dirty="0">
                <a:solidFill>
                  <a:schemeClr val="tx2"/>
                </a:solidFill>
              </a:rPr>
              <a:t> </a:t>
            </a:r>
            <a:r>
              <a:rPr lang="fr-FR" sz="1200" dirty="0">
                <a:solidFill>
                  <a:schemeClr val="tx2"/>
                </a:solidFill>
              </a:rPr>
              <a:t>Programme de renforcement des systèmes et des services </a:t>
            </a:r>
            <a:r>
              <a:rPr lang="fr-FR" sz="1200">
                <a:solidFill>
                  <a:schemeClr val="tx2"/>
                </a:solidFill>
              </a:rPr>
              <a:t>de santé</a:t>
            </a:r>
            <a:endParaRPr lang="fr-FR" sz="1200" dirty="0">
              <a:solidFill>
                <a:schemeClr val="tx2"/>
              </a:solidFill>
            </a:endParaRPr>
          </a:p>
        </p:txBody>
      </p:sp>
      <p:sp>
        <p:nvSpPr>
          <p:cNvPr id="66" name="ZoneTexte 65"/>
          <p:cNvSpPr txBox="1"/>
          <p:nvPr/>
        </p:nvSpPr>
        <p:spPr>
          <a:xfrm>
            <a:off x="74384" y="104554"/>
            <a:ext cx="3159001" cy="1646605"/>
          </a:xfrm>
          <a:prstGeom prst="rect">
            <a:avLst/>
          </a:prstGeom>
          <a:noFill/>
        </p:spPr>
        <p:txBody>
          <a:bodyPr wrap="square" lIns="91440" tIns="45720" rIns="91440" bIns="45720" rtlCol="0" anchor="t">
            <a:spAutoFit/>
          </a:bodyPr>
          <a:lstStyle/>
          <a:p>
            <a:pPr>
              <a:spcAft>
                <a:spcPts val="600"/>
              </a:spcAft>
            </a:pPr>
            <a:r>
              <a:rPr lang="fr-FR" sz="2000" dirty="0">
                <a:solidFill>
                  <a:schemeClr val="tx2"/>
                </a:solidFill>
              </a:rPr>
              <a:t>Sénégal</a:t>
            </a:r>
          </a:p>
          <a:p>
            <a:pPr marL="285750" indent="-285750">
              <a:spcAft>
                <a:spcPts val="600"/>
              </a:spcAft>
              <a:buBlip>
                <a:blip r:embed="rId21"/>
              </a:buBlip>
            </a:pPr>
            <a:r>
              <a:rPr lang="fr-FR" sz="1400" b="1" dirty="0">
                <a:solidFill>
                  <a:srgbClr val="C00000"/>
                </a:solidFill>
              </a:rPr>
              <a:t>ATLAS :</a:t>
            </a:r>
            <a:r>
              <a:rPr lang="fr-FR" sz="1400" dirty="0">
                <a:solidFill>
                  <a:schemeClr val="tx2"/>
                </a:solidFill>
              </a:rPr>
              <a:t> </a:t>
            </a:r>
            <a:r>
              <a:rPr lang="fr-FR" sz="1200" dirty="0" err="1">
                <a:solidFill>
                  <a:schemeClr val="tx2"/>
                </a:solidFill>
              </a:rPr>
              <a:t>AutoTest</a:t>
            </a:r>
            <a:r>
              <a:rPr lang="fr-FR" sz="1200" dirty="0">
                <a:solidFill>
                  <a:schemeClr val="tx2"/>
                </a:solidFill>
              </a:rPr>
              <a:t> VIH, Libre d’Accéder à la connaissance de son Statut VIH </a:t>
            </a:r>
          </a:p>
          <a:p>
            <a:pPr marL="285750" indent="-285750">
              <a:spcAft>
                <a:spcPts val="600"/>
              </a:spcAft>
              <a:buBlip>
                <a:blip r:embed="rId21"/>
              </a:buBlip>
            </a:pPr>
            <a:r>
              <a:rPr lang="fr-FR" sz="1400" b="1" dirty="0">
                <a:solidFill>
                  <a:srgbClr val="C00000"/>
                </a:solidFill>
              </a:rPr>
              <a:t>SANSAS :</a:t>
            </a:r>
            <a:r>
              <a:rPr lang="fr-FR" sz="1400" dirty="0">
                <a:solidFill>
                  <a:schemeClr val="tx2"/>
                </a:solidFill>
              </a:rPr>
              <a:t> </a:t>
            </a:r>
            <a:r>
              <a:rPr lang="fr-FR" sz="1200" dirty="0" err="1">
                <a:solidFill>
                  <a:schemeClr val="tx2"/>
                </a:solidFill>
              </a:rPr>
              <a:t>SANté</a:t>
            </a:r>
            <a:r>
              <a:rPr lang="fr-FR" sz="1200" dirty="0">
                <a:solidFill>
                  <a:schemeClr val="tx2"/>
                </a:solidFill>
              </a:rPr>
              <a:t> Sexuelle et reproductive des </a:t>
            </a:r>
            <a:r>
              <a:rPr lang="fr-FR" sz="1200" dirty="0" err="1">
                <a:solidFill>
                  <a:schemeClr val="tx2"/>
                </a:solidFill>
              </a:rPr>
              <a:t>Adolescent.e.s</a:t>
            </a:r>
            <a:r>
              <a:rPr lang="fr-FR" sz="1200" dirty="0">
                <a:solidFill>
                  <a:schemeClr val="tx2"/>
                </a:solidFill>
              </a:rPr>
              <a:t> et jeunes du Sénégal</a:t>
            </a:r>
          </a:p>
          <a:p>
            <a:pPr marL="285750" indent="-285750">
              <a:spcAft>
                <a:spcPts val="600"/>
              </a:spcAft>
              <a:buBlip>
                <a:blip r:embed="rId21"/>
              </a:buBlip>
            </a:pPr>
            <a:r>
              <a:rPr lang="fr-FR" sz="1400" b="1" dirty="0">
                <a:solidFill>
                  <a:srgbClr val="C00000"/>
                </a:solidFill>
              </a:rPr>
              <a:t>THIELLAL :</a:t>
            </a:r>
            <a:r>
              <a:rPr lang="fr-FR" sz="1400" dirty="0">
                <a:solidFill>
                  <a:schemeClr val="tx2"/>
                </a:solidFill>
              </a:rPr>
              <a:t> </a:t>
            </a:r>
            <a:r>
              <a:rPr lang="fr-FR" sz="1200" dirty="0">
                <a:solidFill>
                  <a:schemeClr val="tx2"/>
                </a:solidFill>
              </a:rPr>
              <a:t>« Santé pour tous » </a:t>
            </a:r>
            <a:endParaRPr lang="fr-FR" sz="1100" dirty="0">
              <a:solidFill>
                <a:schemeClr val="tx2"/>
              </a:solidFill>
              <a:cs typeface="Calibri"/>
            </a:endParaRPr>
          </a:p>
        </p:txBody>
      </p:sp>
      <p:sp>
        <p:nvSpPr>
          <p:cNvPr id="67" name="ZoneTexte 66"/>
          <p:cNvSpPr txBox="1"/>
          <p:nvPr/>
        </p:nvSpPr>
        <p:spPr>
          <a:xfrm>
            <a:off x="74384" y="1673051"/>
            <a:ext cx="3286663" cy="3154710"/>
          </a:xfrm>
          <a:prstGeom prst="rect">
            <a:avLst/>
          </a:prstGeom>
          <a:noFill/>
        </p:spPr>
        <p:txBody>
          <a:bodyPr wrap="square" lIns="91440" tIns="45720" rIns="91440" bIns="45720" rtlCol="0" anchor="t">
            <a:spAutoFit/>
          </a:bodyPr>
          <a:lstStyle/>
          <a:p>
            <a:pPr>
              <a:spcAft>
                <a:spcPts val="600"/>
              </a:spcAft>
            </a:pPr>
            <a:r>
              <a:rPr lang="fr-FR" sz="2000" dirty="0">
                <a:solidFill>
                  <a:schemeClr val="tx2"/>
                </a:solidFill>
              </a:rPr>
              <a:t>Guinée</a:t>
            </a:r>
          </a:p>
          <a:p>
            <a:pPr marL="285750" indent="-285750">
              <a:spcAft>
                <a:spcPts val="600"/>
              </a:spcAft>
              <a:buBlip>
                <a:blip r:embed="rId21"/>
              </a:buBlip>
            </a:pPr>
            <a:r>
              <a:rPr lang="fr-FR" sz="1400" b="1" dirty="0">
                <a:solidFill>
                  <a:srgbClr val="C00000"/>
                </a:solidFill>
              </a:rPr>
              <a:t>I-POP :</a:t>
            </a:r>
            <a:r>
              <a:rPr lang="fr-FR" sz="1400" dirty="0">
                <a:solidFill>
                  <a:schemeClr val="tx2"/>
                </a:solidFill>
              </a:rPr>
              <a:t> </a:t>
            </a:r>
            <a:r>
              <a:rPr lang="fr-FR" sz="1200" dirty="0">
                <a:solidFill>
                  <a:schemeClr val="tx2"/>
                </a:solidFill>
              </a:rPr>
              <a:t>Introduction des Point of Care pour optimiser la prophylaxie des nouveau-nés exposés au VIH</a:t>
            </a:r>
          </a:p>
          <a:p>
            <a:pPr marL="285750" indent="-285750">
              <a:spcAft>
                <a:spcPts val="600"/>
              </a:spcAft>
              <a:buBlip>
                <a:blip r:embed="rId21"/>
              </a:buBlip>
            </a:pPr>
            <a:r>
              <a:rPr lang="fr-FR" sz="1400" b="1" dirty="0">
                <a:solidFill>
                  <a:srgbClr val="C00000"/>
                </a:solidFill>
              </a:rPr>
              <a:t>AIR-POP</a:t>
            </a:r>
            <a:r>
              <a:rPr lang="fr-FR" sz="1200" dirty="0">
                <a:solidFill>
                  <a:schemeClr val="tx2"/>
                </a:solidFill>
                <a:cs typeface="Calibri"/>
              </a:rPr>
              <a:t> : </a:t>
            </a:r>
            <a:r>
              <a:rPr lang="fr-FR" sz="1200" dirty="0">
                <a:solidFill>
                  <a:schemeClr val="tx2"/>
                </a:solidFill>
              </a:rPr>
              <a:t>Accès Innovant et Rapide au Point of care pour Optimiser la Prise en charge des enfants exposés au VIH à Conakry</a:t>
            </a:r>
          </a:p>
          <a:p>
            <a:pPr marL="285750" indent="-285750">
              <a:spcAft>
                <a:spcPts val="600"/>
              </a:spcAft>
              <a:buBlip>
                <a:blip r:embed="rId21"/>
              </a:buBlip>
            </a:pPr>
            <a:r>
              <a:rPr lang="fr-FR" sz="1400" b="1" dirty="0">
                <a:solidFill>
                  <a:srgbClr val="C00000"/>
                </a:solidFill>
              </a:rPr>
              <a:t>RUCHE :</a:t>
            </a:r>
            <a:r>
              <a:rPr lang="fr-FR" sz="1400" dirty="0">
                <a:solidFill>
                  <a:schemeClr val="tx2"/>
                </a:solidFill>
              </a:rPr>
              <a:t> </a:t>
            </a:r>
            <a:r>
              <a:rPr lang="fr-FR" sz="1200" dirty="0">
                <a:solidFill>
                  <a:schemeClr val="tx2"/>
                </a:solidFill>
              </a:rPr>
              <a:t>Remettre les Usagers au Centre de la lutte contre le VIH</a:t>
            </a:r>
          </a:p>
          <a:p>
            <a:pPr marL="285750" indent="-285750">
              <a:spcAft>
                <a:spcPts val="600"/>
              </a:spcAft>
              <a:buBlip>
                <a:blip r:embed="rId21"/>
              </a:buBlip>
            </a:pPr>
            <a:r>
              <a:rPr lang="fr-FR" sz="1400" b="1" dirty="0">
                <a:solidFill>
                  <a:srgbClr val="C00000"/>
                </a:solidFill>
              </a:rPr>
              <a:t>ISANCO :</a:t>
            </a:r>
            <a:r>
              <a:rPr lang="fr-FR" sz="1400" dirty="0">
                <a:solidFill>
                  <a:schemeClr val="tx2"/>
                </a:solidFill>
              </a:rPr>
              <a:t> </a:t>
            </a:r>
            <a:r>
              <a:rPr lang="fr-FR" sz="1200" dirty="0">
                <a:solidFill>
                  <a:schemeClr val="tx2"/>
                </a:solidFill>
              </a:rPr>
              <a:t>Interventions sanitaires en réponse à la crise COVID-19</a:t>
            </a:r>
            <a:endParaRPr lang="fr-FR" sz="1200" dirty="0">
              <a:solidFill>
                <a:schemeClr val="tx2"/>
              </a:solidFill>
              <a:cs typeface="Calibri"/>
            </a:endParaRPr>
          </a:p>
          <a:p>
            <a:pPr marL="285750" indent="-285750">
              <a:spcAft>
                <a:spcPts val="600"/>
              </a:spcAft>
              <a:buBlip>
                <a:blip r:embed="rId21"/>
              </a:buBlip>
            </a:pPr>
            <a:r>
              <a:rPr lang="fr-FR" sz="1400" b="1" dirty="0">
                <a:solidFill>
                  <a:srgbClr val="C00000"/>
                </a:solidFill>
              </a:rPr>
              <a:t>PAJES :</a:t>
            </a:r>
            <a:r>
              <a:rPr lang="fr-FR" sz="1400" dirty="0">
                <a:solidFill>
                  <a:schemeClr val="tx2"/>
                </a:solidFill>
              </a:rPr>
              <a:t> </a:t>
            </a:r>
            <a:r>
              <a:rPr lang="fr-FR" sz="1200" dirty="0">
                <a:solidFill>
                  <a:schemeClr val="tx2"/>
                </a:solidFill>
              </a:rPr>
              <a:t>Pouvoir d’agir des Associations et des Jeunes </a:t>
            </a:r>
            <a:r>
              <a:rPr lang="fr-FR" sz="1200" dirty="0" err="1">
                <a:solidFill>
                  <a:schemeClr val="tx2"/>
                </a:solidFill>
              </a:rPr>
              <a:t>Engagé·e·s</a:t>
            </a:r>
            <a:r>
              <a:rPr lang="fr-FR" sz="1200" dirty="0">
                <a:solidFill>
                  <a:schemeClr val="tx2"/>
                </a:solidFill>
              </a:rPr>
              <a:t> pour la Santé sexuelle</a:t>
            </a:r>
          </a:p>
        </p:txBody>
      </p:sp>
      <p:sp>
        <p:nvSpPr>
          <p:cNvPr id="71" name="ZoneTexte 70"/>
          <p:cNvSpPr txBox="1"/>
          <p:nvPr/>
        </p:nvSpPr>
        <p:spPr>
          <a:xfrm>
            <a:off x="8209901" y="975229"/>
            <a:ext cx="3755491" cy="2385268"/>
          </a:xfrm>
          <a:prstGeom prst="rect">
            <a:avLst/>
          </a:prstGeom>
          <a:noFill/>
        </p:spPr>
        <p:txBody>
          <a:bodyPr wrap="square" lIns="91440" tIns="45720" rIns="91440" bIns="45720" rtlCol="0" anchor="t">
            <a:spAutoFit/>
          </a:bodyPr>
          <a:lstStyle/>
          <a:p>
            <a:pPr>
              <a:spcAft>
                <a:spcPts val="600"/>
              </a:spcAft>
            </a:pPr>
            <a:r>
              <a:rPr lang="fr-FR" sz="2000" dirty="0">
                <a:solidFill>
                  <a:schemeClr val="tx2"/>
                </a:solidFill>
              </a:rPr>
              <a:t>Mali</a:t>
            </a:r>
          </a:p>
          <a:p>
            <a:pPr marL="285750" indent="-285750">
              <a:spcAft>
                <a:spcPts val="600"/>
              </a:spcAft>
              <a:buBlip>
                <a:blip r:embed="rId21"/>
              </a:buBlip>
            </a:pPr>
            <a:r>
              <a:rPr lang="fr-FR" sz="1400" b="1" dirty="0">
                <a:solidFill>
                  <a:srgbClr val="C00000"/>
                </a:solidFill>
              </a:rPr>
              <a:t>Assistance technique</a:t>
            </a:r>
            <a:r>
              <a:rPr lang="fr-FR" sz="1400" dirty="0">
                <a:solidFill>
                  <a:schemeClr val="tx2"/>
                </a:solidFill>
              </a:rPr>
              <a:t> </a:t>
            </a:r>
            <a:r>
              <a:rPr lang="fr-FR" sz="1200" dirty="0">
                <a:solidFill>
                  <a:schemeClr val="tx2"/>
                </a:solidFill>
              </a:rPr>
              <a:t>au Ministère de la Santé Cellule VIH/Sida, pour la formation et la supervision des personnels de santé</a:t>
            </a:r>
          </a:p>
          <a:p>
            <a:pPr marL="285750" indent="-285750">
              <a:spcAft>
                <a:spcPts val="600"/>
              </a:spcAft>
              <a:buBlip>
                <a:blip r:embed="rId21"/>
              </a:buBlip>
            </a:pPr>
            <a:r>
              <a:rPr lang="fr-FR" sz="1400" b="1" dirty="0">
                <a:solidFill>
                  <a:srgbClr val="C00000"/>
                </a:solidFill>
              </a:rPr>
              <a:t>ATLAS :</a:t>
            </a:r>
            <a:r>
              <a:rPr lang="fr-FR" sz="1400" dirty="0">
                <a:solidFill>
                  <a:schemeClr val="tx2"/>
                </a:solidFill>
              </a:rPr>
              <a:t> </a:t>
            </a:r>
            <a:r>
              <a:rPr lang="fr-FR" sz="1200" dirty="0" err="1">
                <a:solidFill>
                  <a:schemeClr val="tx2"/>
                </a:solidFill>
              </a:rPr>
              <a:t>AutoTest</a:t>
            </a:r>
            <a:r>
              <a:rPr lang="fr-FR" sz="1200" dirty="0">
                <a:solidFill>
                  <a:schemeClr val="tx2"/>
                </a:solidFill>
              </a:rPr>
              <a:t> VIH, Libre d’Accéder à la connaissance de son Statut VIH</a:t>
            </a:r>
          </a:p>
          <a:p>
            <a:pPr marL="285750" indent="-285750">
              <a:spcAft>
                <a:spcPts val="600"/>
              </a:spcAft>
              <a:buBlip>
                <a:blip r:embed="rId21"/>
              </a:buBlip>
            </a:pPr>
            <a:r>
              <a:rPr lang="fr-FR" sz="1400" b="1" dirty="0">
                <a:solidFill>
                  <a:srgbClr val="C00000"/>
                </a:solidFill>
              </a:rPr>
              <a:t>ECOVAM : </a:t>
            </a:r>
            <a:r>
              <a:rPr lang="fr-FR" sz="1200" dirty="0">
                <a:solidFill>
                  <a:schemeClr val="tx2"/>
                </a:solidFill>
              </a:rPr>
              <a:t>Evaluation opérationnelle d’une stratégie associant un dépistage des symptômes de COVID-19 et l’utilisation de tests Antigéniques pour les cas suspects au Mali</a:t>
            </a:r>
            <a:endParaRPr lang="fr-FR" sz="1200" dirty="0">
              <a:solidFill>
                <a:schemeClr val="tx2"/>
              </a:solidFill>
              <a:cs typeface="Calibri"/>
            </a:endParaRPr>
          </a:p>
        </p:txBody>
      </p:sp>
      <p:sp>
        <p:nvSpPr>
          <p:cNvPr id="74" name="ZoneTexte 73"/>
          <p:cNvSpPr txBox="1"/>
          <p:nvPr/>
        </p:nvSpPr>
        <p:spPr>
          <a:xfrm>
            <a:off x="74384" y="4916136"/>
            <a:ext cx="3758274" cy="1831271"/>
          </a:xfrm>
          <a:prstGeom prst="rect">
            <a:avLst/>
          </a:prstGeom>
          <a:noFill/>
        </p:spPr>
        <p:txBody>
          <a:bodyPr wrap="square" rtlCol="0">
            <a:spAutoFit/>
          </a:bodyPr>
          <a:lstStyle/>
          <a:p>
            <a:pPr>
              <a:spcAft>
                <a:spcPts val="600"/>
              </a:spcAft>
            </a:pPr>
            <a:r>
              <a:rPr lang="fr-FR" sz="2000" dirty="0">
                <a:solidFill>
                  <a:schemeClr val="tx2"/>
                </a:solidFill>
              </a:rPr>
              <a:t>Sierra Leone</a:t>
            </a:r>
          </a:p>
          <a:p>
            <a:pPr marL="285750" indent="-285750">
              <a:spcAft>
                <a:spcPts val="600"/>
              </a:spcAft>
              <a:buBlip>
                <a:blip r:embed="rId21"/>
              </a:buBlip>
            </a:pPr>
            <a:r>
              <a:rPr lang="fr-FR" sz="1400" b="1" dirty="0">
                <a:solidFill>
                  <a:srgbClr val="C00000"/>
                </a:solidFill>
              </a:rPr>
              <a:t>EMPOWER 2 : </a:t>
            </a:r>
            <a:r>
              <a:rPr lang="fr-FR" sz="1200">
                <a:solidFill>
                  <a:schemeClr val="tx2"/>
                </a:solidFill>
              </a:rPr>
              <a:t>Empowerment</a:t>
            </a:r>
            <a:r>
              <a:rPr lang="fr-FR" sz="1200" dirty="0">
                <a:solidFill>
                  <a:schemeClr val="tx2"/>
                </a:solidFill>
              </a:rPr>
              <a:t> des usagers pour une prise en charge du VIH de qualité</a:t>
            </a:r>
          </a:p>
          <a:p>
            <a:pPr marL="285750" indent="-285750">
              <a:spcAft>
                <a:spcPts val="600"/>
              </a:spcAft>
              <a:buBlip>
                <a:blip r:embed="rId21"/>
              </a:buBlip>
            </a:pPr>
            <a:r>
              <a:rPr lang="fr-FR" sz="1400" b="1" dirty="0">
                <a:solidFill>
                  <a:srgbClr val="C00000"/>
                </a:solidFill>
              </a:rPr>
              <a:t>TB Speed :</a:t>
            </a:r>
            <a:r>
              <a:rPr lang="fr-FR" sz="1400" dirty="0">
                <a:solidFill>
                  <a:schemeClr val="tx2"/>
                </a:solidFill>
              </a:rPr>
              <a:t> </a:t>
            </a:r>
            <a:r>
              <a:rPr lang="fr-FR" sz="1200" dirty="0">
                <a:solidFill>
                  <a:schemeClr val="tx2"/>
                </a:solidFill>
              </a:rPr>
              <a:t>renforcer les services de TB pédiatriques pour un diagnostic précoce amélioré</a:t>
            </a:r>
          </a:p>
          <a:p>
            <a:pPr marL="285750" indent="-285750">
              <a:spcAft>
                <a:spcPts val="600"/>
              </a:spcAft>
              <a:buBlip>
                <a:blip r:embed="rId21"/>
              </a:buBlip>
            </a:pPr>
            <a:r>
              <a:rPr lang="fr-FR" sz="1400" b="1" dirty="0">
                <a:solidFill>
                  <a:srgbClr val="C00000"/>
                </a:solidFill>
              </a:rPr>
              <a:t>PROSSAN :</a:t>
            </a:r>
            <a:r>
              <a:rPr lang="fr-FR" sz="1400" dirty="0">
                <a:solidFill>
                  <a:schemeClr val="tx2"/>
                </a:solidFill>
              </a:rPr>
              <a:t> </a:t>
            </a:r>
            <a:r>
              <a:rPr lang="fr-FR" sz="1200" dirty="0">
                <a:solidFill>
                  <a:schemeClr val="tx2"/>
                </a:solidFill>
              </a:rPr>
              <a:t>Programme de renforcement des systèmes et des services de santé</a:t>
            </a:r>
          </a:p>
        </p:txBody>
      </p:sp>
      <p:sp>
        <p:nvSpPr>
          <p:cNvPr id="75" name="ZoneTexte 74"/>
          <p:cNvSpPr txBox="1"/>
          <p:nvPr/>
        </p:nvSpPr>
        <p:spPr>
          <a:xfrm>
            <a:off x="8293140" y="3582487"/>
            <a:ext cx="3755491" cy="2970044"/>
          </a:xfrm>
          <a:prstGeom prst="rect">
            <a:avLst/>
          </a:prstGeom>
          <a:noFill/>
        </p:spPr>
        <p:txBody>
          <a:bodyPr wrap="square" lIns="91440" tIns="45720" rIns="91440" bIns="45720" rtlCol="0" anchor="t">
            <a:spAutoFit/>
          </a:bodyPr>
          <a:lstStyle/>
          <a:p>
            <a:pPr>
              <a:spcAft>
                <a:spcPts val="600"/>
              </a:spcAft>
            </a:pPr>
            <a:r>
              <a:rPr lang="fr-FR" sz="2000" dirty="0">
                <a:solidFill>
                  <a:schemeClr val="tx2"/>
                </a:solidFill>
              </a:rPr>
              <a:t>Niger</a:t>
            </a:r>
          </a:p>
          <a:p>
            <a:pPr marL="285750" indent="-285750">
              <a:spcAft>
                <a:spcPts val="600"/>
              </a:spcAft>
              <a:buBlip>
                <a:blip r:embed="rId21"/>
              </a:buBlip>
            </a:pPr>
            <a:r>
              <a:rPr lang="fr-FR" sz="1400" b="1" dirty="0">
                <a:solidFill>
                  <a:srgbClr val="C00000"/>
                </a:solidFill>
              </a:rPr>
              <a:t>JADES 2 : </a:t>
            </a:r>
            <a:r>
              <a:rPr lang="fr-FR" sz="1200" dirty="0">
                <a:solidFill>
                  <a:srgbClr val="7E1751"/>
                </a:solidFill>
              </a:rPr>
              <a:t>promotion de la santé sexuelle des </a:t>
            </a:r>
            <a:r>
              <a:rPr lang="fr-FR" sz="1200" dirty="0" err="1">
                <a:solidFill>
                  <a:srgbClr val="7E1751"/>
                </a:solidFill>
              </a:rPr>
              <a:t>adolescent.e.s</a:t>
            </a:r>
            <a:endParaRPr lang="fr-FR" sz="1200" dirty="0" err="1">
              <a:solidFill>
                <a:srgbClr val="7E1751"/>
              </a:solidFill>
              <a:cs typeface="Calibri" panose="020F0502020204030204"/>
            </a:endParaRPr>
          </a:p>
          <a:p>
            <a:pPr marL="285750" indent="-285750">
              <a:spcAft>
                <a:spcPts val="600"/>
              </a:spcAft>
              <a:buBlip>
                <a:blip r:embed="rId21"/>
              </a:buBlip>
            </a:pPr>
            <a:r>
              <a:rPr lang="fr-FR" sz="1400" b="1" dirty="0">
                <a:solidFill>
                  <a:srgbClr val="C00000"/>
                </a:solidFill>
              </a:rPr>
              <a:t>AIRE :</a:t>
            </a:r>
            <a:r>
              <a:rPr lang="fr-FR" sz="1400" dirty="0">
                <a:solidFill>
                  <a:schemeClr val="tx2"/>
                </a:solidFill>
              </a:rPr>
              <a:t> </a:t>
            </a:r>
            <a:r>
              <a:rPr lang="fr-FR" sz="1200" dirty="0">
                <a:solidFill>
                  <a:schemeClr val="tx2"/>
                </a:solidFill>
              </a:rPr>
              <a:t>Amélioration de l’Identification des détresses Respiratoires chez l ’enfant</a:t>
            </a:r>
          </a:p>
          <a:p>
            <a:pPr marL="285750" indent="-285750">
              <a:spcAft>
                <a:spcPts val="600"/>
              </a:spcAft>
              <a:buBlip>
                <a:blip r:embed="rId21"/>
              </a:buBlip>
            </a:pPr>
            <a:r>
              <a:rPr lang="fr-FR" sz="1400" b="1" dirty="0">
                <a:solidFill>
                  <a:srgbClr val="C00000"/>
                </a:solidFill>
              </a:rPr>
              <a:t>LABO 2S : </a:t>
            </a:r>
            <a:r>
              <a:rPr lang="fr-FR" sz="1200" dirty="0">
                <a:solidFill>
                  <a:schemeClr val="tx2"/>
                </a:solidFill>
              </a:rPr>
              <a:t>Laboratoires au Service de la Santé</a:t>
            </a:r>
            <a:endParaRPr lang="fr-FR" sz="1200" dirty="0">
              <a:solidFill>
                <a:schemeClr val="tx2"/>
              </a:solidFill>
              <a:cs typeface="Calibri"/>
            </a:endParaRPr>
          </a:p>
          <a:p>
            <a:pPr marL="285750" indent="-285750">
              <a:spcAft>
                <a:spcPts val="600"/>
              </a:spcAft>
              <a:buBlip>
                <a:blip r:embed="rId21"/>
              </a:buBlip>
            </a:pPr>
            <a:r>
              <a:rPr lang="fr-FR" sz="1400" b="1" dirty="0">
                <a:solidFill>
                  <a:srgbClr val="C00000"/>
                </a:solidFill>
              </a:rPr>
              <a:t>ISANCO :</a:t>
            </a:r>
            <a:r>
              <a:rPr lang="fr-FR" sz="1400" dirty="0">
                <a:solidFill>
                  <a:schemeClr val="tx2"/>
                </a:solidFill>
              </a:rPr>
              <a:t> </a:t>
            </a:r>
            <a:r>
              <a:rPr lang="fr-FR" sz="1200" dirty="0">
                <a:solidFill>
                  <a:schemeClr val="tx2"/>
                </a:solidFill>
              </a:rPr>
              <a:t>Interventions sanitaires en réponse à la crise COVID-19</a:t>
            </a:r>
            <a:endParaRPr lang="fr-FR" sz="1200" dirty="0">
              <a:solidFill>
                <a:schemeClr val="tx2"/>
              </a:solidFill>
              <a:cs typeface="Calibri"/>
            </a:endParaRPr>
          </a:p>
          <a:p>
            <a:pPr marL="285750" indent="-285750">
              <a:spcAft>
                <a:spcPts val="600"/>
              </a:spcAft>
              <a:buBlip>
                <a:blip r:embed="rId21"/>
              </a:buBlip>
            </a:pPr>
            <a:r>
              <a:rPr lang="fr-FR" sz="1400" b="1" dirty="0">
                <a:solidFill>
                  <a:srgbClr val="C00000"/>
                </a:solidFill>
              </a:rPr>
              <a:t>ECOVAN</a:t>
            </a:r>
            <a:r>
              <a:rPr lang="fr-FR" sz="1200" b="1" dirty="0">
                <a:solidFill>
                  <a:srgbClr val="C00000"/>
                </a:solidFill>
                <a:ea typeface="+mn-lt"/>
                <a:cs typeface="+mn-lt"/>
              </a:rPr>
              <a:t> : </a:t>
            </a:r>
            <a:r>
              <a:rPr lang="fr-FR" sz="1200" dirty="0">
                <a:solidFill>
                  <a:schemeClr val="tx2"/>
                </a:solidFill>
                <a:ea typeface="+mn-lt"/>
                <a:cs typeface="+mn-lt"/>
              </a:rPr>
              <a:t>Evaluation opérationnelle d’une stratégie associant un dépistage des symptômes de COVID-19 et l’utilisation de tests Antigéniques pour les cas </a:t>
            </a:r>
            <a:r>
              <a:rPr lang="fr-FR" sz="1200">
                <a:solidFill>
                  <a:schemeClr val="tx2"/>
                </a:solidFill>
                <a:ea typeface="+mn-lt"/>
                <a:cs typeface="+mn-lt"/>
              </a:rPr>
              <a:t>suspects au Niger</a:t>
            </a:r>
            <a:endParaRPr lang="fr-FR" sz="1200" i="1">
              <a:solidFill>
                <a:schemeClr val="tx2"/>
              </a:solidFill>
              <a:cs typeface="Calibri"/>
            </a:endParaRPr>
          </a:p>
        </p:txBody>
      </p:sp>
      <p:cxnSp>
        <p:nvCxnSpPr>
          <p:cNvPr id="47" name="Connecteur en angle 46"/>
          <p:cNvCxnSpPr/>
          <p:nvPr/>
        </p:nvCxnSpPr>
        <p:spPr>
          <a:xfrm rot="10800000" flipV="1">
            <a:off x="4351338" y="1191770"/>
            <a:ext cx="3832211" cy="1145010"/>
          </a:xfrm>
          <a:prstGeom prst="bentConnector3">
            <a:avLst>
              <a:gd name="adj1" fmla="val 100373"/>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99" name="Connecteur en angle 98"/>
          <p:cNvCxnSpPr/>
          <p:nvPr/>
        </p:nvCxnSpPr>
        <p:spPr>
          <a:xfrm rot="10800000">
            <a:off x="5060452" y="2501661"/>
            <a:ext cx="3150770" cy="1363594"/>
          </a:xfrm>
          <a:prstGeom prst="bentConnector3">
            <a:avLst>
              <a:gd name="adj1" fmla="val 100672"/>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02" name="Connecteur en angle 101"/>
          <p:cNvCxnSpPr/>
          <p:nvPr/>
        </p:nvCxnSpPr>
        <p:spPr>
          <a:xfrm rot="16200000" flipV="1">
            <a:off x="3133526" y="3931034"/>
            <a:ext cx="1903140" cy="298528"/>
          </a:xfrm>
          <a:prstGeom prst="bentConnector3">
            <a:avLst>
              <a:gd name="adj1" fmla="val -511"/>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13" name="Connecteur en angle 112"/>
          <p:cNvCxnSpPr/>
          <p:nvPr/>
        </p:nvCxnSpPr>
        <p:spPr>
          <a:xfrm rot="5400000" flipH="1" flipV="1">
            <a:off x="1525297" y="3201682"/>
            <a:ext cx="2079326" cy="1778746"/>
          </a:xfrm>
          <a:prstGeom prst="bentConnector3">
            <a:avLst>
              <a:gd name="adj1" fmla="val 161"/>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21" name="Connecteur en angle 120"/>
          <p:cNvCxnSpPr/>
          <p:nvPr/>
        </p:nvCxnSpPr>
        <p:spPr>
          <a:xfrm>
            <a:off x="1203893" y="1950085"/>
            <a:ext cx="2143664" cy="876892"/>
          </a:xfrm>
          <a:prstGeom prst="bentConnector3">
            <a:avLst>
              <a:gd name="adj1" fmla="val 93707"/>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27" name="Connecteur en angle 126"/>
          <p:cNvCxnSpPr/>
          <p:nvPr/>
        </p:nvCxnSpPr>
        <p:spPr>
          <a:xfrm rot="16200000" flipH="1">
            <a:off x="1210437" y="434585"/>
            <a:ext cx="2083845" cy="2045958"/>
          </a:xfrm>
          <a:prstGeom prst="bentConnector3">
            <a:avLst>
              <a:gd name="adj1" fmla="val -316"/>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26357" y="62643"/>
            <a:ext cx="12135253" cy="6743180"/>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78782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4" name="ZoneTexte 123"/>
          <p:cNvSpPr txBox="1"/>
          <p:nvPr/>
        </p:nvSpPr>
        <p:spPr>
          <a:xfrm>
            <a:off x="8128237" y="3168258"/>
            <a:ext cx="3793993" cy="1046440"/>
          </a:xfrm>
          <a:prstGeom prst="rect">
            <a:avLst/>
          </a:prstGeom>
          <a:noFill/>
        </p:spPr>
        <p:txBody>
          <a:bodyPr wrap="square" lIns="91440" tIns="45720" rIns="91440" bIns="45720" rtlCol="0" anchor="t">
            <a:spAutoFit/>
          </a:bodyPr>
          <a:lstStyle/>
          <a:p>
            <a:r>
              <a:rPr lang="fr-FR" sz="2000" b="1">
                <a:solidFill>
                  <a:srgbClr val="C1131E"/>
                </a:solidFill>
                <a:latin typeface="+mj-lt"/>
              </a:rPr>
              <a:t>Togo</a:t>
            </a:r>
            <a:endParaRPr lang="fr-FR" sz="2000" b="1">
              <a:solidFill>
                <a:srgbClr val="C1131E"/>
              </a:solidFill>
              <a:latin typeface="+mj-lt"/>
              <a:cs typeface="Calibri Light"/>
            </a:endParaRPr>
          </a:p>
          <a:p>
            <a:pPr lvl="1"/>
            <a:r>
              <a:rPr lang="fr-FR" sz="1400">
                <a:solidFill>
                  <a:srgbClr val="7E1751"/>
                </a:solidFill>
                <a:latin typeface="+mj-lt"/>
              </a:rPr>
              <a:t>Appui à l’élaboration d’un plan de passage à l’échelle de l’accès à la charge virale dans le cadre de l’atteinte des 90-90-90 - Phase 2</a:t>
            </a:r>
            <a:endParaRPr lang="fr-FR" sz="3200" b="1">
              <a:solidFill>
                <a:srgbClr val="C1131E"/>
              </a:solidFill>
              <a:latin typeface="+mj-lt"/>
              <a:cs typeface="Calibri Light"/>
            </a:endParaRPr>
          </a:p>
        </p:txBody>
      </p:sp>
      <p:sp>
        <p:nvSpPr>
          <p:cNvPr id="133" name="ZoneTexte 132"/>
          <p:cNvSpPr txBox="1"/>
          <p:nvPr/>
        </p:nvSpPr>
        <p:spPr>
          <a:xfrm>
            <a:off x="285278" y="2024785"/>
            <a:ext cx="2792994" cy="1785104"/>
          </a:xfrm>
          <a:prstGeom prst="rect">
            <a:avLst/>
          </a:prstGeom>
          <a:noFill/>
        </p:spPr>
        <p:txBody>
          <a:bodyPr wrap="square" rtlCol="0">
            <a:spAutoFit/>
          </a:bodyPr>
          <a:lstStyle/>
          <a:p>
            <a:r>
              <a:rPr lang="fr-FR" sz="2000" b="1">
                <a:solidFill>
                  <a:srgbClr val="C1131E"/>
                </a:solidFill>
                <a:latin typeface="+mj-lt"/>
              </a:rPr>
              <a:t>Sénégal, Côte d’Ivoire, Burkina Faso</a:t>
            </a:r>
          </a:p>
          <a:p>
            <a:pPr lvl="1"/>
            <a:r>
              <a:rPr lang="fr-FR" sz="1400">
                <a:solidFill>
                  <a:srgbClr val="7E1751"/>
                </a:solidFill>
                <a:latin typeface="+mj-lt"/>
              </a:rPr>
              <a:t>Évaluation de base de l’engagement des femmes et des filles dans la région de l’Afrique de l’Ouest et du Centre </a:t>
            </a:r>
            <a:endParaRPr lang="fr-FR" sz="3200">
              <a:solidFill>
                <a:srgbClr val="7E1751"/>
              </a:solidFill>
              <a:latin typeface="+mj-lt"/>
            </a:endParaRPr>
          </a:p>
        </p:txBody>
      </p:sp>
      <p:grpSp>
        <p:nvGrpSpPr>
          <p:cNvPr id="72" name="Groupe 71">
            <a:extLst>
              <a:ext uri="{FF2B5EF4-FFF2-40B4-BE49-F238E27FC236}">
                <a16:creationId xmlns:a16="http://schemas.microsoft.com/office/drawing/2014/main" xmlns="" id="{A59DCB6D-8A97-4D2F-A2E8-5453366A37A4}"/>
              </a:ext>
            </a:extLst>
          </p:cNvPr>
          <p:cNvGrpSpPr>
            <a:grpSpLocks noChangeAspect="1"/>
          </p:cNvGrpSpPr>
          <p:nvPr/>
        </p:nvGrpSpPr>
        <p:grpSpPr>
          <a:xfrm>
            <a:off x="2536137" y="868403"/>
            <a:ext cx="5612290" cy="5424934"/>
            <a:chOff x="2716025" y="306425"/>
            <a:chExt cx="6162421" cy="5956700"/>
          </a:xfrm>
        </p:grpSpPr>
        <p:sp>
          <p:nvSpPr>
            <p:cNvPr id="4" name="Forme libre : forme 3">
              <a:extLst>
                <a:ext uri="{FF2B5EF4-FFF2-40B4-BE49-F238E27FC236}">
                  <a16:creationId xmlns:a16="http://schemas.microsoft.com/office/drawing/2014/main" xmlns="" id="{57B91B32-C57D-4044-912D-7867602D80CF}"/>
                </a:ext>
              </a:extLst>
            </p:cNvPr>
            <p:cNvSpPr/>
            <p:nvPr/>
          </p:nvSpPr>
          <p:spPr>
            <a:xfrm>
              <a:off x="3411814" y="1025248"/>
              <a:ext cx="713218" cy="544448"/>
            </a:xfrm>
            <a:custGeom>
              <a:avLst/>
              <a:gdLst>
                <a:gd name="connsiteX0" fmla="*/ 860954 w 860954"/>
                <a:gd name="connsiteY0" fmla="*/ 22860 h 657225"/>
                <a:gd name="connsiteX1" fmla="*/ 855239 w 860954"/>
                <a:gd name="connsiteY1" fmla="*/ 60960 h 657225"/>
                <a:gd name="connsiteX2" fmla="*/ 836189 w 860954"/>
                <a:gd name="connsiteY2" fmla="*/ 190500 h 657225"/>
                <a:gd name="connsiteX3" fmla="*/ 533294 w 860954"/>
                <a:gd name="connsiteY3" fmla="*/ 174307 h 657225"/>
                <a:gd name="connsiteX4" fmla="*/ 493289 w 860954"/>
                <a:gd name="connsiteY4" fmla="*/ 432435 h 657225"/>
                <a:gd name="connsiteX5" fmla="*/ 444712 w 860954"/>
                <a:gd name="connsiteY5" fmla="*/ 445770 h 657225"/>
                <a:gd name="connsiteX6" fmla="*/ 384704 w 860954"/>
                <a:gd name="connsiteY6" fmla="*/ 482917 h 657225"/>
                <a:gd name="connsiteX7" fmla="*/ 378989 w 860954"/>
                <a:gd name="connsiteY7" fmla="*/ 525780 h 657225"/>
                <a:gd name="connsiteX8" fmla="*/ 369464 w 860954"/>
                <a:gd name="connsiteY8" fmla="*/ 643890 h 657225"/>
                <a:gd name="connsiteX9" fmla="*/ 39899 w 860954"/>
                <a:gd name="connsiteY9" fmla="*/ 625793 h 657225"/>
                <a:gd name="connsiteX10" fmla="*/ 9419 w 860954"/>
                <a:gd name="connsiteY10" fmla="*/ 639127 h 657225"/>
                <a:gd name="connsiteX11" fmla="*/ 847 w 860954"/>
                <a:gd name="connsiteY11" fmla="*/ 657225 h 657225"/>
                <a:gd name="connsiteX12" fmla="*/ 847 w 860954"/>
                <a:gd name="connsiteY12" fmla="*/ 644843 h 657225"/>
                <a:gd name="connsiteX13" fmla="*/ 19897 w 860954"/>
                <a:gd name="connsiteY13" fmla="*/ 576263 h 657225"/>
                <a:gd name="connsiteX14" fmla="*/ 44662 w 860954"/>
                <a:gd name="connsiteY14" fmla="*/ 531495 h 657225"/>
                <a:gd name="connsiteX15" fmla="*/ 66569 w 860954"/>
                <a:gd name="connsiteY15" fmla="*/ 521970 h 657225"/>
                <a:gd name="connsiteX16" fmla="*/ 86572 w 860954"/>
                <a:gd name="connsiteY16" fmla="*/ 492442 h 657225"/>
                <a:gd name="connsiteX17" fmla="*/ 110384 w 860954"/>
                <a:gd name="connsiteY17" fmla="*/ 458152 h 657225"/>
                <a:gd name="connsiteX18" fmla="*/ 112289 w 860954"/>
                <a:gd name="connsiteY18" fmla="*/ 439102 h 657225"/>
                <a:gd name="connsiteX19" fmla="*/ 159914 w 860954"/>
                <a:gd name="connsiteY19" fmla="*/ 381952 h 657225"/>
                <a:gd name="connsiteX20" fmla="*/ 175154 w 860954"/>
                <a:gd name="connsiteY20" fmla="*/ 354330 h 657225"/>
                <a:gd name="connsiteX21" fmla="*/ 236114 w 860954"/>
                <a:gd name="connsiteY21" fmla="*/ 298132 h 657225"/>
                <a:gd name="connsiteX22" fmla="*/ 263737 w 860954"/>
                <a:gd name="connsiteY22" fmla="*/ 262890 h 657225"/>
                <a:gd name="connsiteX23" fmla="*/ 275167 w 860954"/>
                <a:gd name="connsiteY23" fmla="*/ 239077 h 657225"/>
                <a:gd name="connsiteX24" fmla="*/ 291359 w 860954"/>
                <a:gd name="connsiteY24" fmla="*/ 205740 h 657225"/>
                <a:gd name="connsiteX25" fmla="*/ 317077 w 860954"/>
                <a:gd name="connsiteY25" fmla="*/ 153352 h 657225"/>
                <a:gd name="connsiteX26" fmla="*/ 344699 w 860954"/>
                <a:gd name="connsiteY26" fmla="*/ 124777 h 657225"/>
                <a:gd name="connsiteX27" fmla="*/ 370417 w 860954"/>
                <a:gd name="connsiteY27" fmla="*/ 110490 h 657225"/>
                <a:gd name="connsiteX28" fmla="*/ 411374 w 860954"/>
                <a:gd name="connsiteY28" fmla="*/ 88582 h 657225"/>
                <a:gd name="connsiteX29" fmla="*/ 422804 w 860954"/>
                <a:gd name="connsiteY29" fmla="*/ 73342 h 657225"/>
                <a:gd name="connsiteX30" fmla="*/ 448522 w 860954"/>
                <a:gd name="connsiteY30" fmla="*/ 30480 h 657225"/>
                <a:gd name="connsiteX31" fmla="*/ 472334 w 860954"/>
                <a:gd name="connsiteY31" fmla="*/ 952 h 657225"/>
                <a:gd name="connsiteX32" fmla="*/ 473287 w 860954"/>
                <a:gd name="connsiteY32" fmla="*/ 0 h 657225"/>
                <a:gd name="connsiteX33" fmla="*/ 860954 w 860954"/>
                <a:gd name="connsiteY33" fmla="*/ 2286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60954" h="657225">
                  <a:moveTo>
                    <a:pt x="860954" y="22860"/>
                  </a:moveTo>
                  <a:cubicBezTo>
                    <a:pt x="859049" y="35242"/>
                    <a:pt x="857144" y="47625"/>
                    <a:pt x="855239" y="60960"/>
                  </a:cubicBezTo>
                  <a:cubicBezTo>
                    <a:pt x="848572" y="103822"/>
                    <a:pt x="841904" y="147638"/>
                    <a:pt x="836189" y="190500"/>
                  </a:cubicBezTo>
                  <a:cubicBezTo>
                    <a:pt x="735224" y="185738"/>
                    <a:pt x="634259" y="180022"/>
                    <a:pt x="533294" y="174307"/>
                  </a:cubicBezTo>
                  <a:cubicBezTo>
                    <a:pt x="519007" y="260032"/>
                    <a:pt x="505672" y="346710"/>
                    <a:pt x="493289" y="432435"/>
                  </a:cubicBezTo>
                  <a:cubicBezTo>
                    <a:pt x="476144" y="433388"/>
                    <a:pt x="461857" y="445770"/>
                    <a:pt x="444712" y="445770"/>
                  </a:cubicBezTo>
                  <a:cubicBezTo>
                    <a:pt x="422804" y="453390"/>
                    <a:pt x="400897" y="465772"/>
                    <a:pt x="384704" y="482917"/>
                  </a:cubicBezTo>
                  <a:cubicBezTo>
                    <a:pt x="373274" y="495300"/>
                    <a:pt x="379942" y="511492"/>
                    <a:pt x="378989" y="525780"/>
                  </a:cubicBezTo>
                  <a:cubicBezTo>
                    <a:pt x="376132" y="564833"/>
                    <a:pt x="372322" y="604838"/>
                    <a:pt x="369464" y="643890"/>
                  </a:cubicBezTo>
                  <a:cubicBezTo>
                    <a:pt x="256117" y="637222"/>
                    <a:pt x="153247" y="632460"/>
                    <a:pt x="39899" y="625793"/>
                  </a:cubicBezTo>
                  <a:cubicBezTo>
                    <a:pt x="25612" y="624840"/>
                    <a:pt x="10372" y="621030"/>
                    <a:pt x="9419" y="639127"/>
                  </a:cubicBezTo>
                  <a:cubicBezTo>
                    <a:pt x="7514" y="644843"/>
                    <a:pt x="3704" y="649605"/>
                    <a:pt x="847" y="657225"/>
                  </a:cubicBezTo>
                  <a:cubicBezTo>
                    <a:pt x="-1058" y="656272"/>
                    <a:pt x="847" y="647700"/>
                    <a:pt x="847" y="644843"/>
                  </a:cubicBezTo>
                  <a:cubicBezTo>
                    <a:pt x="5609" y="621983"/>
                    <a:pt x="15134" y="600075"/>
                    <a:pt x="19897" y="576263"/>
                  </a:cubicBezTo>
                  <a:cubicBezTo>
                    <a:pt x="28469" y="561022"/>
                    <a:pt x="37042" y="546735"/>
                    <a:pt x="44662" y="531495"/>
                  </a:cubicBezTo>
                  <a:cubicBezTo>
                    <a:pt x="51329" y="527685"/>
                    <a:pt x="58949" y="524827"/>
                    <a:pt x="66569" y="521970"/>
                  </a:cubicBezTo>
                  <a:cubicBezTo>
                    <a:pt x="74189" y="513397"/>
                    <a:pt x="79904" y="502920"/>
                    <a:pt x="86572" y="492442"/>
                  </a:cubicBezTo>
                  <a:cubicBezTo>
                    <a:pt x="93239" y="480060"/>
                    <a:pt x="100859" y="468630"/>
                    <a:pt x="110384" y="458152"/>
                  </a:cubicBezTo>
                  <a:cubicBezTo>
                    <a:pt x="116099" y="453390"/>
                    <a:pt x="111337" y="445770"/>
                    <a:pt x="112289" y="439102"/>
                  </a:cubicBezTo>
                  <a:cubicBezTo>
                    <a:pt x="127529" y="420052"/>
                    <a:pt x="144674" y="401955"/>
                    <a:pt x="159914" y="381952"/>
                  </a:cubicBezTo>
                  <a:cubicBezTo>
                    <a:pt x="164677" y="372427"/>
                    <a:pt x="167534" y="361950"/>
                    <a:pt x="175154" y="354330"/>
                  </a:cubicBezTo>
                  <a:cubicBezTo>
                    <a:pt x="194204" y="334328"/>
                    <a:pt x="215159" y="316230"/>
                    <a:pt x="236114" y="298132"/>
                  </a:cubicBezTo>
                  <a:cubicBezTo>
                    <a:pt x="245639" y="286703"/>
                    <a:pt x="253259" y="274320"/>
                    <a:pt x="263737" y="262890"/>
                  </a:cubicBezTo>
                  <a:cubicBezTo>
                    <a:pt x="270404" y="257175"/>
                    <a:pt x="272309" y="247650"/>
                    <a:pt x="275167" y="239077"/>
                  </a:cubicBezTo>
                  <a:cubicBezTo>
                    <a:pt x="278024" y="226695"/>
                    <a:pt x="284692" y="216217"/>
                    <a:pt x="291359" y="205740"/>
                  </a:cubicBezTo>
                  <a:cubicBezTo>
                    <a:pt x="301837" y="189547"/>
                    <a:pt x="309457" y="170497"/>
                    <a:pt x="317077" y="153352"/>
                  </a:cubicBezTo>
                  <a:cubicBezTo>
                    <a:pt x="324697" y="142875"/>
                    <a:pt x="336127" y="134302"/>
                    <a:pt x="344699" y="124777"/>
                  </a:cubicBezTo>
                  <a:cubicBezTo>
                    <a:pt x="350414" y="116205"/>
                    <a:pt x="361844" y="115252"/>
                    <a:pt x="370417" y="110490"/>
                  </a:cubicBezTo>
                  <a:cubicBezTo>
                    <a:pt x="385657" y="105727"/>
                    <a:pt x="398039" y="96202"/>
                    <a:pt x="411374" y="88582"/>
                  </a:cubicBezTo>
                  <a:cubicBezTo>
                    <a:pt x="418042" y="85725"/>
                    <a:pt x="419947" y="79057"/>
                    <a:pt x="422804" y="73342"/>
                  </a:cubicBezTo>
                  <a:cubicBezTo>
                    <a:pt x="429472" y="58102"/>
                    <a:pt x="438997" y="43815"/>
                    <a:pt x="448522" y="30480"/>
                  </a:cubicBezTo>
                  <a:cubicBezTo>
                    <a:pt x="456142" y="20955"/>
                    <a:pt x="462809" y="9525"/>
                    <a:pt x="472334" y="952"/>
                  </a:cubicBezTo>
                  <a:cubicBezTo>
                    <a:pt x="472334" y="952"/>
                    <a:pt x="473287" y="952"/>
                    <a:pt x="473287" y="0"/>
                  </a:cubicBezTo>
                  <a:cubicBezTo>
                    <a:pt x="605684" y="8572"/>
                    <a:pt x="725699" y="16192"/>
                    <a:pt x="860954" y="2286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5" name="Forme libre : forme 4">
              <a:extLst>
                <a:ext uri="{FF2B5EF4-FFF2-40B4-BE49-F238E27FC236}">
                  <a16:creationId xmlns:a16="http://schemas.microsoft.com/office/drawing/2014/main" xmlns="" id="{25535E62-16E3-4411-A69F-7A754BE64EDE}"/>
                </a:ext>
              </a:extLst>
            </p:cNvPr>
            <p:cNvSpPr/>
            <p:nvPr/>
          </p:nvSpPr>
          <p:spPr>
            <a:xfrm>
              <a:off x="3803097" y="386903"/>
              <a:ext cx="940800" cy="659650"/>
            </a:xfrm>
            <a:custGeom>
              <a:avLst/>
              <a:gdLst>
                <a:gd name="connsiteX0" fmla="*/ 1124903 w 1135678"/>
                <a:gd name="connsiteY0" fmla="*/ 355283 h 796290"/>
                <a:gd name="connsiteX1" fmla="*/ 1118235 w 1135678"/>
                <a:gd name="connsiteY1" fmla="*/ 380048 h 796290"/>
                <a:gd name="connsiteX2" fmla="*/ 1088708 w 1135678"/>
                <a:gd name="connsiteY2" fmla="*/ 384810 h 796290"/>
                <a:gd name="connsiteX3" fmla="*/ 1018222 w 1135678"/>
                <a:gd name="connsiteY3" fmla="*/ 377190 h 796290"/>
                <a:gd name="connsiteX4" fmla="*/ 962978 w 1135678"/>
                <a:gd name="connsiteY4" fmla="*/ 390525 h 796290"/>
                <a:gd name="connsiteX5" fmla="*/ 905828 w 1135678"/>
                <a:gd name="connsiteY5" fmla="*/ 419100 h 796290"/>
                <a:gd name="connsiteX6" fmla="*/ 877253 w 1135678"/>
                <a:gd name="connsiteY6" fmla="*/ 438150 h 796290"/>
                <a:gd name="connsiteX7" fmla="*/ 874395 w 1135678"/>
                <a:gd name="connsiteY7" fmla="*/ 467678 h 796290"/>
                <a:gd name="connsiteX8" fmla="*/ 877253 w 1135678"/>
                <a:gd name="connsiteY8" fmla="*/ 491490 h 796290"/>
                <a:gd name="connsiteX9" fmla="*/ 836295 w 1135678"/>
                <a:gd name="connsiteY9" fmla="*/ 506730 h 796290"/>
                <a:gd name="connsiteX10" fmla="*/ 788670 w 1135678"/>
                <a:gd name="connsiteY10" fmla="*/ 521970 h 796290"/>
                <a:gd name="connsiteX11" fmla="*/ 740093 w 1135678"/>
                <a:gd name="connsiteY11" fmla="*/ 561023 h 796290"/>
                <a:gd name="connsiteX12" fmla="*/ 681038 w 1135678"/>
                <a:gd name="connsiteY12" fmla="*/ 587693 h 796290"/>
                <a:gd name="connsiteX13" fmla="*/ 619125 w 1135678"/>
                <a:gd name="connsiteY13" fmla="*/ 590550 h 796290"/>
                <a:gd name="connsiteX14" fmla="*/ 578168 w 1135678"/>
                <a:gd name="connsiteY14" fmla="*/ 609600 h 796290"/>
                <a:gd name="connsiteX15" fmla="*/ 525780 w 1135678"/>
                <a:gd name="connsiteY15" fmla="*/ 627698 h 796290"/>
                <a:gd name="connsiteX16" fmla="*/ 483870 w 1135678"/>
                <a:gd name="connsiteY16" fmla="*/ 644843 h 796290"/>
                <a:gd name="connsiteX17" fmla="*/ 441960 w 1135678"/>
                <a:gd name="connsiteY17" fmla="*/ 668655 h 796290"/>
                <a:gd name="connsiteX18" fmla="*/ 404813 w 1135678"/>
                <a:gd name="connsiteY18" fmla="*/ 691515 h 796290"/>
                <a:gd name="connsiteX19" fmla="*/ 388620 w 1135678"/>
                <a:gd name="connsiteY19" fmla="*/ 796290 h 796290"/>
                <a:gd name="connsiteX20" fmla="*/ 0 w 1135678"/>
                <a:gd name="connsiteY20" fmla="*/ 772478 h 796290"/>
                <a:gd name="connsiteX21" fmla="*/ 16193 w 1135678"/>
                <a:gd name="connsiteY21" fmla="*/ 748665 h 796290"/>
                <a:gd name="connsiteX22" fmla="*/ 40005 w 1135678"/>
                <a:gd name="connsiteY22" fmla="*/ 744855 h 796290"/>
                <a:gd name="connsiteX23" fmla="*/ 82868 w 1135678"/>
                <a:gd name="connsiteY23" fmla="*/ 741045 h 796290"/>
                <a:gd name="connsiteX24" fmla="*/ 127635 w 1135678"/>
                <a:gd name="connsiteY24" fmla="*/ 727710 h 796290"/>
                <a:gd name="connsiteX25" fmla="*/ 158115 w 1135678"/>
                <a:gd name="connsiteY25" fmla="*/ 711518 h 796290"/>
                <a:gd name="connsiteX26" fmla="*/ 195263 w 1135678"/>
                <a:gd name="connsiteY26" fmla="*/ 682943 h 796290"/>
                <a:gd name="connsiteX27" fmla="*/ 236220 w 1135678"/>
                <a:gd name="connsiteY27" fmla="*/ 665798 h 796290"/>
                <a:gd name="connsiteX28" fmla="*/ 264795 w 1135678"/>
                <a:gd name="connsiteY28" fmla="*/ 641033 h 796290"/>
                <a:gd name="connsiteX29" fmla="*/ 292417 w 1135678"/>
                <a:gd name="connsiteY29" fmla="*/ 619125 h 796290"/>
                <a:gd name="connsiteX30" fmla="*/ 311467 w 1135678"/>
                <a:gd name="connsiteY30" fmla="*/ 593408 h 796290"/>
                <a:gd name="connsiteX31" fmla="*/ 337185 w 1135678"/>
                <a:gd name="connsiteY31" fmla="*/ 563880 h 796290"/>
                <a:gd name="connsiteX32" fmla="*/ 347663 w 1135678"/>
                <a:gd name="connsiteY32" fmla="*/ 531495 h 796290"/>
                <a:gd name="connsiteX33" fmla="*/ 338138 w 1135678"/>
                <a:gd name="connsiteY33" fmla="*/ 493395 h 796290"/>
                <a:gd name="connsiteX34" fmla="*/ 343853 w 1135678"/>
                <a:gd name="connsiteY34" fmla="*/ 476250 h 796290"/>
                <a:gd name="connsiteX35" fmla="*/ 358140 w 1135678"/>
                <a:gd name="connsiteY35" fmla="*/ 421958 h 796290"/>
                <a:gd name="connsiteX36" fmla="*/ 395288 w 1135678"/>
                <a:gd name="connsiteY36" fmla="*/ 376238 h 796290"/>
                <a:gd name="connsiteX37" fmla="*/ 407670 w 1135678"/>
                <a:gd name="connsiteY37" fmla="*/ 365760 h 796290"/>
                <a:gd name="connsiteX38" fmla="*/ 415290 w 1135678"/>
                <a:gd name="connsiteY38" fmla="*/ 361950 h 796290"/>
                <a:gd name="connsiteX39" fmla="*/ 424815 w 1135678"/>
                <a:gd name="connsiteY39" fmla="*/ 346710 h 796290"/>
                <a:gd name="connsiteX40" fmla="*/ 436245 w 1135678"/>
                <a:gd name="connsiteY40" fmla="*/ 326708 h 796290"/>
                <a:gd name="connsiteX41" fmla="*/ 440055 w 1135678"/>
                <a:gd name="connsiteY41" fmla="*/ 307658 h 796290"/>
                <a:gd name="connsiteX42" fmla="*/ 487680 w 1135678"/>
                <a:gd name="connsiteY42" fmla="*/ 264795 h 796290"/>
                <a:gd name="connsiteX43" fmla="*/ 513398 w 1135678"/>
                <a:gd name="connsiteY43" fmla="*/ 241935 h 796290"/>
                <a:gd name="connsiteX44" fmla="*/ 561023 w 1135678"/>
                <a:gd name="connsiteY44" fmla="*/ 225742 h 796290"/>
                <a:gd name="connsiteX45" fmla="*/ 616268 w 1135678"/>
                <a:gd name="connsiteY45" fmla="*/ 206693 h 796290"/>
                <a:gd name="connsiteX46" fmla="*/ 668655 w 1135678"/>
                <a:gd name="connsiteY46" fmla="*/ 176213 h 796290"/>
                <a:gd name="connsiteX47" fmla="*/ 686753 w 1135678"/>
                <a:gd name="connsiteY47" fmla="*/ 155258 h 796290"/>
                <a:gd name="connsiteX48" fmla="*/ 713423 w 1135678"/>
                <a:gd name="connsiteY48" fmla="*/ 124778 h 796290"/>
                <a:gd name="connsiteX49" fmla="*/ 732473 w 1135678"/>
                <a:gd name="connsiteY49" fmla="*/ 92393 h 796290"/>
                <a:gd name="connsiteX50" fmla="*/ 773430 w 1135678"/>
                <a:gd name="connsiteY50" fmla="*/ 20003 h 796290"/>
                <a:gd name="connsiteX51" fmla="*/ 785813 w 1135678"/>
                <a:gd name="connsiteY51" fmla="*/ 7620 h 796290"/>
                <a:gd name="connsiteX52" fmla="*/ 819150 w 1135678"/>
                <a:gd name="connsiteY52" fmla="*/ 0 h 796290"/>
                <a:gd name="connsiteX53" fmla="*/ 826770 w 1135678"/>
                <a:gd name="connsiteY53" fmla="*/ 13335 h 796290"/>
                <a:gd name="connsiteX54" fmla="*/ 841058 w 1135678"/>
                <a:gd name="connsiteY54" fmla="*/ 40005 h 796290"/>
                <a:gd name="connsiteX55" fmla="*/ 872490 w 1135678"/>
                <a:gd name="connsiteY55" fmla="*/ 67628 h 796290"/>
                <a:gd name="connsiteX56" fmla="*/ 892493 w 1135678"/>
                <a:gd name="connsiteY56" fmla="*/ 77153 h 796290"/>
                <a:gd name="connsiteX57" fmla="*/ 933450 w 1135678"/>
                <a:gd name="connsiteY57" fmla="*/ 67628 h 796290"/>
                <a:gd name="connsiteX58" fmla="*/ 956310 w 1135678"/>
                <a:gd name="connsiteY58" fmla="*/ 70485 h 796290"/>
                <a:gd name="connsiteX59" fmla="*/ 995363 w 1135678"/>
                <a:gd name="connsiteY59" fmla="*/ 71438 h 796290"/>
                <a:gd name="connsiteX60" fmla="*/ 1015365 w 1135678"/>
                <a:gd name="connsiteY60" fmla="*/ 69533 h 796290"/>
                <a:gd name="connsiteX61" fmla="*/ 1040130 w 1135678"/>
                <a:gd name="connsiteY61" fmla="*/ 85725 h 796290"/>
                <a:gd name="connsiteX62" fmla="*/ 1062990 w 1135678"/>
                <a:gd name="connsiteY62" fmla="*/ 88583 h 796290"/>
                <a:gd name="connsiteX63" fmla="*/ 1071563 w 1135678"/>
                <a:gd name="connsiteY63" fmla="*/ 89535 h 796290"/>
                <a:gd name="connsiteX64" fmla="*/ 1071563 w 1135678"/>
                <a:gd name="connsiteY64" fmla="*/ 90488 h 796290"/>
                <a:gd name="connsiteX65" fmla="*/ 1097280 w 1135678"/>
                <a:gd name="connsiteY65" fmla="*/ 120968 h 796290"/>
                <a:gd name="connsiteX66" fmla="*/ 1099185 w 1135678"/>
                <a:gd name="connsiteY66" fmla="*/ 146685 h 796290"/>
                <a:gd name="connsiteX67" fmla="*/ 1102043 w 1135678"/>
                <a:gd name="connsiteY67" fmla="*/ 171450 h 796290"/>
                <a:gd name="connsiteX68" fmla="*/ 1098233 w 1135678"/>
                <a:gd name="connsiteY68" fmla="*/ 220980 h 796290"/>
                <a:gd name="connsiteX69" fmla="*/ 1102995 w 1135678"/>
                <a:gd name="connsiteY69" fmla="*/ 249555 h 796290"/>
                <a:gd name="connsiteX70" fmla="*/ 1107758 w 1135678"/>
                <a:gd name="connsiteY70" fmla="*/ 297180 h 796290"/>
                <a:gd name="connsiteX71" fmla="*/ 1125855 w 1135678"/>
                <a:gd name="connsiteY71" fmla="*/ 337185 h 796290"/>
                <a:gd name="connsiteX72" fmla="*/ 1124903 w 1135678"/>
                <a:gd name="connsiteY72" fmla="*/ 355283 h 79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135678" h="796290">
                  <a:moveTo>
                    <a:pt x="1124903" y="355283"/>
                  </a:moveTo>
                  <a:cubicBezTo>
                    <a:pt x="1119188" y="361950"/>
                    <a:pt x="1101090" y="383858"/>
                    <a:pt x="1118235" y="380048"/>
                  </a:cubicBezTo>
                  <a:cubicBezTo>
                    <a:pt x="1119188" y="395288"/>
                    <a:pt x="1097280" y="381953"/>
                    <a:pt x="1088708" y="384810"/>
                  </a:cubicBezTo>
                  <a:cubicBezTo>
                    <a:pt x="1064895" y="383858"/>
                    <a:pt x="1041083" y="380048"/>
                    <a:pt x="1018222" y="377190"/>
                  </a:cubicBezTo>
                  <a:cubicBezTo>
                    <a:pt x="1000125" y="381953"/>
                    <a:pt x="974408" y="375285"/>
                    <a:pt x="962978" y="390525"/>
                  </a:cubicBezTo>
                  <a:cubicBezTo>
                    <a:pt x="961072" y="417195"/>
                    <a:pt x="924878" y="411480"/>
                    <a:pt x="905828" y="419100"/>
                  </a:cubicBezTo>
                  <a:cubicBezTo>
                    <a:pt x="890588" y="408623"/>
                    <a:pt x="871538" y="419100"/>
                    <a:pt x="877253" y="438150"/>
                  </a:cubicBezTo>
                  <a:cubicBezTo>
                    <a:pt x="889635" y="445770"/>
                    <a:pt x="873443" y="455295"/>
                    <a:pt x="874395" y="467678"/>
                  </a:cubicBezTo>
                  <a:cubicBezTo>
                    <a:pt x="889635" y="463868"/>
                    <a:pt x="901065" y="493395"/>
                    <a:pt x="877253" y="491490"/>
                  </a:cubicBezTo>
                  <a:cubicBezTo>
                    <a:pt x="861060" y="488633"/>
                    <a:pt x="846772" y="494348"/>
                    <a:pt x="836295" y="506730"/>
                  </a:cubicBezTo>
                  <a:cubicBezTo>
                    <a:pt x="822008" y="515303"/>
                    <a:pt x="805815" y="520065"/>
                    <a:pt x="788670" y="521970"/>
                  </a:cubicBezTo>
                  <a:cubicBezTo>
                    <a:pt x="763905" y="523875"/>
                    <a:pt x="754380" y="544830"/>
                    <a:pt x="740093" y="561023"/>
                  </a:cubicBezTo>
                  <a:cubicBezTo>
                    <a:pt x="724853" y="577215"/>
                    <a:pt x="703898" y="588645"/>
                    <a:pt x="681038" y="587693"/>
                  </a:cubicBezTo>
                  <a:cubicBezTo>
                    <a:pt x="660083" y="590550"/>
                    <a:pt x="639128" y="594360"/>
                    <a:pt x="619125" y="590550"/>
                  </a:cubicBezTo>
                  <a:cubicBezTo>
                    <a:pt x="615315" y="611505"/>
                    <a:pt x="598170" y="620078"/>
                    <a:pt x="578168" y="609600"/>
                  </a:cubicBezTo>
                  <a:cubicBezTo>
                    <a:pt x="557213" y="600075"/>
                    <a:pt x="540068" y="614363"/>
                    <a:pt x="525780" y="627698"/>
                  </a:cubicBezTo>
                  <a:cubicBezTo>
                    <a:pt x="508635" y="625793"/>
                    <a:pt x="498158" y="636270"/>
                    <a:pt x="483870" y="644843"/>
                  </a:cubicBezTo>
                  <a:cubicBezTo>
                    <a:pt x="471488" y="656273"/>
                    <a:pt x="455295" y="659130"/>
                    <a:pt x="441960" y="668655"/>
                  </a:cubicBezTo>
                  <a:cubicBezTo>
                    <a:pt x="430530" y="678180"/>
                    <a:pt x="418148" y="685800"/>
                    <a:pt x="404813" y="691515"/>
                  </a:cubicBezTo>
                  <a:cubicBezTo>
                    <a:pt x="399098" y="726758"/>
                    <a:pt x="393383" y="761048"/>
                    <a:pt x="388620" y="796290"/>
                  </a:cubicBezTo>
                  <a:cubicBezTo>
                    <a:pt x="254317" y="788670"/>
                    <a:pt x="134302" y="781050"/>
                    <a:pt x="0" y="772478"/>
                  </a:cubicBezTo>
                  <a:cubicBezTo>
                    <a:pt x="8573" y="766763"/>
                    <a:pt x="10477" y="757238"/>
                    <a:pt x="16193" y="748665"/>
                  </a:cubicBezTo>
                  <a:cubicBezTo>
                    <a:pt x="23813" y="746760"/>
                    <a:pt x="31432" y="743903"/>
                    <a:pt x="40005" y="744855"/>
                  </a:cubicBezTo>
                  <a:cubicBezTo>
                    <a:pt x="54293" y="747713"/>
                    <a:pt x="68580" y="742950"/>
                    <a:pt x="82868" y="741045"/>
                  </a:cubicBezTo>
                  <a:cubicBezTo>
                    <a:pt x="98107" y="737235"/>
                    <a:pt x="112395" y="730568"/>
                    <a:pt x="127635" y="727710"/>
                  </a:cubicBezTo>
                  <a:cubicBezTo>
                    <a:pt x="139065" y="726758"/>
                    <a:pt x="147638" y="718185"/>
                    <a:pt x="158115" y="711518"/>
                  </a:cubicBezTo>
                  <a:cubicBezTo>
                    <a:pt x="170498" y="701040"/>
                    <a:pt x="180975" y="690563"/>
                    <a:pt x="195263" y="682943"/>
                  </a:cubicBezTo>
                  <a:cubicBezTo>
                    <a:pt x="207645" y="673418"/>
                    <a:pt x="222885" y="670560"/>
                    <a:pt x="236220" y="665798"/>
                  </a:cubicBezTo>
                  <a:cubicBezTo>
                    <a:pt x="246698" y="658178"/>
                    <a:pt x="258127" y="652463"/>
                    <a:pt x="264795" y="641033"/>
                  </a:cubicBezTo>
                  <a:cubicBezTo>
                    <a:pt x="276225" y="637223"/>
                    <a:pt x="284798" y="628650"/>
                    <a:pt x="292417" y="619125"/>
                  </a:cubicBezTo>
                  <a:cubicBezTo>
                    <a:pt x="299085" y="610553"/>
                    <a:pt x="303848" y="601028"/>
                    <a:pt x="311467" y="593408"/>
                  </a:cubicBezTo>
                  <a:cubicBezTo>
                    <a:pt x="318135" y="581978"/>
                    <a:pt x="329565" y="574358"/>
                    <a:pt x="337185" y="563880"/>
                  </a:cubicBezTo>
                  <a:cubicBezTo>
                    <a:pt x="345758" y="555308"/>
                    <a:pt x="346710" y="542925"/>
                    <a:pt x="347663" y="531495"/>
                  </a:cubicBezTo>
                  <a:cubicBezTo>
                    <a:pt x="349567" y="518160"/>
                    <a:pt x="342900" y="505778"/>
                    <a:pt x="338138" y="493395"/>
                  </a:cubicBezTo>
                  <a:cubicBezTo>
                    <a:pt x="337185" y="487680"/>
                    <a:pt x="341948" y="481965"/>
                    <a:pt x="343853" y="476250"/>
                  </a:cubicBezTo>
                  <a:cubicBezTo>
                    <a:pt x="348615" y="458153"/>
                    <a:pt x="349567" y="439103"/>
                    <a:pt x="358140" y="421958"/>
                  </a:cubicBezTo>
                  <a:cubicBezTo>
                    <a:pt x="368617" y="405765"/>
                    <a:pt x="382905" y="391478"/>
                    <a:pt x="395288" y="376238"/>
                  </a:cubicBezTo>
                  <a:cubicBezTo>
                    <a:pt x="394335" y="368618"/>
                    <a:pt x="402908" y="368618"/>
                    <a:pt x="407670" y="365760"/>
                  </a:cubicBezTo>
                  <a:cubicBezTo>
                    <a:pt x="410528" y="363855"/>
                    <a:pt x="422910" y="360045"/>
                    <a:pt x="415290" y="361950"/>
                  </a:cubicBezTo>
                  <a:cubicBezTo>
                    <a:pt x="418148" y="357188"/>
                    <a:pt x="421958" y="352425"/>
                    <a:pt x="424815" y="346710"/>
                  </a:cubicBezTo>
                  <a:cubicBezTo>
                    <a:pt x="428625" y="340043"/>
                    <a:pt x="434340" y="334328"/>
                    <a:pt x="436245" y="326708"/>
                  </a:cubicBezTo>
                  <a:cubicBezTo>
                    <a:pt x="437198" y="320040"/>
                    <a:pt x="433388" y="311468"/>
                    <a:pt x="440055" y="307658"/>
                  </a:cubicBezTo>
                  <a:cubicBezTo>
                    <a:pt x="455295" y="292418"/>
                    <a:pt x="473392" y="280988"/>
                    <a:pt x="487680" y="264795"/>
                  </a:cubicBezTo>
                  <a:cubicBezTo>
                    <a:pt x="494348" y="255270"/>
                    <a:pt x="503873" y="248603"/>
                    <a:pt x="513398" y="241935"/>
                  </a:cubicBezTo>
                  <a:cubicBezTo>
                    <a:pt x="528638" y="235267"/>
                    <a:pt x="544830" y="229553"/>
                    <a:pt x="561023" y="225742"/>
                  </a:cubicBezTo>
                  <a:cubicBezTo>
                    <a:pt x="580073" y="220980"/>
                    <a:pt x="598170" y="214313"/>
                    <a:pt x="616268" y="206693"/>
                  </a:cubicBezTo>
                  <a:cubicBezTo>
                    <a:pt x="634365" y="198120"/>
                    <a:pt x="653415" y="190500"/>
                    <a:pt x="668655" y="176213"/>
                  </a:cubicBezTo>
                  <a:cubicBezTo>
                    <a:pt x="676275" y="170498"/>
                    <a:pt x="681990" y="162878"/>
                    <a:pt x="686753" y="155258"/>
                  </a:cubicBezTo>
                  <a:cubicBezTo>
                    <a:pt x="693420" y="142875"/>
                    <a:pt x="703898" y="134303"/>
                    <a:pt x="713423" y="124778"/>
                  </a:cubicBezTo>
                  <a:cubicBezTo>
                    <a:pt x="720090" y="114300"/>
                    <a:pt x="725805" y="102870"/>
                    <a:pt x="732473" y="92393"/>
                  </a:cubicBezTo>
                  <a:cubicBezTo>
                    <a:pt x="743903" y="66675"/>
                    <a:pt x="760095" y="43815"/>
                    <a:pt x="773430" y="20003"/>
                  </a:cubicBezTo>
                  <a:cubicBezTo>
                    <a:pt x="775335" y="14288"/>
                    <a:pt x="780097" y="10478"/>
                    <a:pt x="785813" y="7620"/>
                  </a:cubicBezTo>
                  <a:cubicBezTo>
                    <a:pt x="797243" y="4763"/>
                    <a:pt x="808672" y="2858"/>
                    <a:pt x="819150" y="0"/>
                  </a:cubicBezTo>
                  <a:cubicBezTo>
                    <a:pt x="823913" y="0"/>
                    <a:pt x="824865" y="9525"/>
                    <a:pt x="826770" y="13335"/>
                  </a:cubicBezTo>
                  <a:cubicBezTo>
                    <a:pt x="828675" y="23813"/>
                    <a:pt x="834390" y="32385"/>
                    <a:pt x="841058" y="40005"/>
                  </a:cubicBezTo>
                  <a:cubicBezTo>
                    <a:pt x="848678" y="52388"/>
                    <a:pt x="862965" y="57150"/>
                    <a:pt x="872490" y="67628"/>
                  </a:cubicBezTo>
                  <a:cubicBezTo>
                    <a:pt x="877253" y="74295"/>
                    <a:pt x="885825" y="74295"/>
                    <a:pt x="892493" y="77153"/>
                  </a:cubicBezTo>
                  <a:cubicBezTo>
                    <a:pt x="905828" y="75248"/>
                    <a:pt x="919163" y="71438"/>
                    <a:pt x="933450" y="67628"/>
                  </a:cubicBezTo>
                  <a:cubicBezTo>
                    <a:pt x="941070" y="70485"/>
                    <a:pt x="948690" y="71438"/>
                    <a:pt x="956310" y="70485"/>
                  </a:cubicBezTo>
                  <a:cubicBezTo>
                    <a:pt x="968693" y="72390"/>
                    <a:pt x="982028" y="72390"/>
                    <a:pt x="995363" y="71438"/>
                  </a:cubicBezTo>
                  <a:cubicBezTo>
                    <a:pt x="1002030" y="73343"/>
                    <a:pt x="1008697" y="64770"/>
                    <a:pt x="1015365" y="69533"/>
                  </a:cubicBezTo>
                  <a:cubicBezTo>
                    <a:pt x="1024890" y="73343"/>
                    <a:pt x="1029653" y="82868"/>
                    <a:pt x="1040130" y="85725"/>
                  </a:cubicBezTo>
                  <a:cubicBezTo>
                    <a:pt x="1046797" y="89535"/>
                    <a:pt x="1055370" y="88583"/>
                    <a:pt x="1062990" y="88583"/>
                  </a:cubicBezTo>
                  <a:cubicBezTo>
                    <a:pt x="1065848" y="88583"/>
                    <a:pt x="1068705" y="88583"/>
                    <a:pt x="1071563" y="89535"/>
                  </a:cubicBezTo>
                  <a:lnTo>
                    <a:pt x="1071563" y="90488"/>
                  </a:lnTo>
                  <a:cubicBezTo>
                    <a:pt x="1072515" y="103823"/>
                    <a:pt x="1090613" y="110490"/>
                    <a:pt x="1097280" y="120968"/>
                  </a:cubicBezTo>
                  <a:cubicBezTo>
                    <a:pt x="1114425" y="127635"/>
                    <a:pt x="1092518" y="136208"/>
                    <a:pt x="1099185" y="146685"/>
                  </a:cubicBezTo>
                  <a:cubicBezTo>
                    <a:pt x="1116330" y="153353"/>
                    <a:pt x="1093470" y="161925"/>
                    <a:pt x="1102043" y="171450"/>
                  </a:cubicBezTo>
                  <a:cubicBezTo>
                    <a:pt x="1110615" y="188595"/>
                    <a:pt x="1100138" y="203835"/>
                    <a:pt x="1098233" y="220980"/>
                  </a:cubicBezTo>
                  <a:cubicBezTo>
                    <a:pt x="1088708" y="232410"/>
                    <a:pt x="1108710" y="238125"/>
                    <a:pt x="1102995" y="249555"/>
                  </a:cubicBezTo>
                  <a:cubicBezTo>
                    <a:pt x="1089660" y="265748"/>
                    <a:pt x="1097280" y="282893"/>
                    <a:pt x="1107758" y="297180"/>
                  </a:cubicBezTo>
                  <a:cubicBezTo>
                    <a:pt x="1096328" y="312420"/>
                    <a:pt x="1113473" y="328613"/>
                    <a:pt x="1125855" y="337185"/>
                  </a:cubicBezTo>
                  <a:cubicBezTo>
                    <a:pt x="1133475" y="337185"/>
                    <a:pt x="1143953" y="354330"/>
                    <a:pt x="1124903" y="355283"/>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6" name="Forme libre : forme 5">
              <a:extLst>
                <a:ext uri="{FF2B5EF4-FFF2-40B4-BE49-F238E27FC236}">
                  <a16:creationId xmlns:a16="http://schemas.microsoft.com/office/drawing/2014/main" xmlns="" id="{544C7933-8825-47A2-B257-C3AABB134D60}"/>
                </a:ext>
              </a:extLst>
            </p:cNvPr>
            <p:cNvSpPr/>
            <p:nvPr/>
          </p:nvSpPr>
          <p:spPr>
            <a:xfrm>
              <a:off x="4119050" y="318714"/>
              <a:ext cx="1565485" cy="1481282"/>
            </a:xfrm>
            <a:custGeom>
              <a:avLst/>
              <a:gdLst>
                <a:gd name="connsiteX0" fmla="*/ 1889760 w 1889760"/>
                <a:gd name="connsiteY0" fmla="*/ 1344930 h 1788116"/>
                <a:gd name="connsiteX1" fmla="*/ 1447800 w 1889760"/>
                <a:gd name="connsiteY1" fmla="*/ 1607820 h 1788116"/>
                <a:gd name="connsiteX2" fmla="*/ 1283970 w 1889760"/>
                <a:gd name="connsiteY2" fmla="*/ 1745933 h 1788116"/>
                <a:gd name="connsiteX3" fmla="*/ 1064895 w 1889760"/>
                <a:gd name="connsiteY3" fmla="*/ 1784985 h 1788116"/>
                <a:gd name="connsiteX4" fmla="*/ 1028700 w 1889760"/>
                <a:gd name="connsiteY4" fmla="*/ 1760220 h 1788116"/>
                <a:gd name="connsiteX5" fmla="*/ 1037272 w 1889760"/>
                <a:gd name="connsiteY5" fmla="*/ 1705928 h 1788116"/>
                <a:gd name="connsiteX6" fmla="*/ 982027 w 1889760"/>
                <a:gd name="connsiteY6" fmla="*/ 1684020 h 1788116"/>
                <a:gd name="connsiteX7" fmla="*/ 940118 w 1889760"/>
                <a:gd name="connsiteY7" fmla="*/ 1656398 h 1788116"/>
                <a:gd name="connsiteX8" fmla="*/ 894397 w 1889760"/>
                <a:gd name="connsiteY8" fmla="*/ 1643063 h 1788116"/>
                <a:gd name="connsiteX9" fmla="*/ 859155 w 1889760"/>
                <a:gd name="connsiteY9" fmla="*/ 1607820 h 1788116"/>
                <a:gd name="connsiteX10" fmla="*/ 847725 w 1889760"/>
                <a:gd name="connsiteY10" fmla="*/ 1569720 h 1788116"/>
                <a:gd name="connsiteX11" fmla="*/ 742950 w 1889760"/>
                <a:gd name="connsiteY11" fmla="*/ 1494473 h 1788116"/>
                <a:gd name="connsiteX12" fmla="*/ 321945 w 1889760"/>
                <a:gd name="connsiteY12" fmla="*/ 1160145 h 1788116"/>
                <a:gd name="connsiteX13" fmla="*/ 0 w 1889760"/>
                <a:gd name="connsiteY13" fmla="*/ 914400 h 1788116"/>
                <a:gd name="connsiteX14" fmla="*/ 5715 w 1889760"/>
                <a:gd name="connsiteY14" fmla="*/ 876300 h 1788116"/>
                <a:gd name="connsiteX15" fmla="*/ 21907 w 1889760"/>
                <a:gd name="connsiteY15" fmla="*/ 771525 h 1788116"/>
                <a:gd name="connsiteX16" fmla="*/ 59055 w 1889760"/>
                <a:gd name="connsiteY16" fmla="*/ 748665 h 1788116"/>
                <a:gd name="connsiteX17" fmla="*/ 100965 w 1889760"/>
                <a:gd name="connsiteY17" fmla="*/ 724853 h 1788116"/>
                <a:gd name="connsiteX18" fmla="*/ 142875 w 1889760"/>
                <a:gd name="connsiteY18" fmla="*/ 707708 h 1788116"/>
                <a:gd name="connsiteX19" fmla="*/ 195263 w 1889760"/>
                <a:gd name="connsiteY19" fmla="*/ 689610 h 1788116"/>
                <a:gd name="connsiteX20" fmla="*/ 236220 w 1889760"/>
                <a:gd name="connsiteY20" fmla="*/ 670560 h 1788116"/>
                <a:gd name="connsiteX21" fmla="*/ 298132 w 1889760"/>
                <a:gd name="connsiteY21" fmla="*/ 667703 h 1788116"/>
                <a:gd name="connsiteX22" fmla="*/ 357188 w 1889760"/>
                <a:gd name="connsiteY22" fmla="*/ 641033 h 1788116"/>
                <a:gd name="connsiteX23" fmla="*/ 405765 w 1889760"/>
                <a:gd name="connsiteY23" fmla="*/ 601980 h 1788116"/>
                <a:gd name="connsiteX24" fmla="*/ 453390 w 1889760"/>
                <a:gd name="connsiteY24" fmla="*/ 586740 h 1788116"/>
                <a:gd name="connsiteX25" fmla="*/ 494347 w 1889760"/>
                <a:gd name="connsiteY25" fmla="*/ 571500 h 1788116"/>
                <a:gd name="connsiteX26" fmla="*/ 491490 w 1889760"/>
                <a:gd name="connsiteY26" fmla="*/ 547688 h 1788116"/>
                <a:gd name="connsiteX27" fmla="*/ 494347 w 1889760"/>
                <a:gd name="connsiteY27" fmla="*/ 518160 h 1788116"/>
                <a:gd name="connsiteX28" fmla="*/ 522922 w 1889760"/>
                <a:gd name="connsiteY28" fmla="*/ 499110 h 1788116"/>
                <a:gd name="connsiteX29" fmla="*/ 580072 w 1889760"/>
                <a:gd name="connsiteY29" fmla="*/ 470535 h 1788116"/>
                <a:gd name="connsiteX30" fmla="*/ 635318 w 1889760"/>
                <a:gd name="connsiteY30" fmla="*/ 457200 h 1788116"/>
                <a:gd name="connsiteX31" fmla="*/ 705802 w 1889760"/>
                <a:gd name="connsiteY31" fmla="*/ 464820 h 1788116"/>
                <a:gd name="connsiteX32" fmla="*/ 735330 w 1889760"/>
                <a:gd name="connsiteY32" fmla="*/ 460058 h 1788116"/>
                <a:gd name="connsiteX33" fmla="*/ 741997 w 1889760"/>
                <a:gd name="connsiteY33" fmla="*/ 435293 h 1788116"/>
                <a:gd name="connsiteX34" fmla="*/ 739140 w 1889760"/>
                <a:gd name="connsiteY34" fmla="*/ 413385 h 1788116"/>
                <a:gd name="connsiteX35" fmla="*/ 721043 w 1889760"/>
                <a:gd name="connsiteY35" fmla="*/ 373380 h 1788116"/>
                <a:gd name="connsiteX36" fmla="*/ 716280 w 1889760"/>
                <a:gd name="connsiteY36" fmla="*/ 325755 h 1788116"/>
                <a:gd name="connsiteX37" fmla="*/ 711518 w 1889760"/>
                <a:gd name="connsiteY37" fmla="*/ 297180 h 1788116"/>
                <a:gd name="connsiteX38" fmla="*/ 715327 w 1889760"/>
                <a:gd name="connsiteY38" fmla="*/ 247650 h 1788116"/>
                <a:gd name="connsiteX39" fmla="*/ 712470 w 1889760"/>
                <a:gd name="connsiteY39" fmla="*/ 222885 h 1788116"/>
                <a:gd name="connsiteX40" fmla="*/ 710565 w 1889760"/>
                <a:gd name="connsiteY40" fmla="*/ 197168 h 1788116"/>
                <a:gd name="connsiteX41" fmla="*/ 684847 w 1889760"/>
                <a:gd name="connsiteY41" fmla="*/ 166688 h 1788116"/>
                <a:gd name="connsiteX42" fmla="*/ 684847 w 1889760"/>
                <a:gd name="connsiteY42" fmla="*/ 165735 h 1788116"/>
                <a:gd name="connsiteX43" fmla="*/ 722947 w 1889760"/>
                <a:gd name="connsiteY43" fmla="*/ 168593 h 1788116"/>
                <a:gd name="connsiteX44" fmla="*/ 764858 w 1889760"/>
                <a:gd name="connsiteY44" fmla="*/ 153353 h 1788116"/>
                <a:gd name="connsiteX45" fmla="*/ 792480 w 1889760"/>
                <a:gd name="connsiteY45" fmla="*/ 126683 h 1788116"/>
                <a:gd name="connsiteX46" fmla="*/ 817245 w 1889760"/>
                <a:gd name="connsiteY46" fmla="*/ 109538 h 1788116"/>
                <a:gd name="connsiteX47" fmla="*/ 841058 w 1889760"/>
                <a:gd name="connsiteY47" fmla="*/ 109538 h 1788116"/>
                <a:gd name="connsiteX48" fmla="*/ 857250 w 1889760"/>
                <a:gd name="connsiteY48" fmla="*/ 102870 h 1788116"/>
                <a:gd name="connsiteX49" fmla="*/ 873443 w 1889760"/>
                <a:gd name="connsiteY49" fmla="*/ 101918 h 1788116"/>
                <a:gd name="connsiteX50" fmla="*/ 890588 w 1889760"/>
                <a:gd name="connsiteY50" fmla="*/ 101918 h 1788116"/>
                <a:gd name="connsiteX51" fmla="*/ 904875 w 1889760"/>
                <a:gd name="connsiteY51" fmla="*/ 91440 h 1788116"/>
                <a:gd name="connsiteX52" fmla="*/ 937260 w 1889760"/>
                <a:gd name="connsiteY52" fmla="*/ 69533 h 1788116"/>
                <a:gd name="connsiteX53" fmla="*/ 962977 w 1889760"/>
                <a:gd name="connsiteY53" fmla="*/ 56198 h 1788116"/>
                <a:gd name="connsiteX54" fmla="*/ 1022985 w 1889760"/>
                <a:gd name="connsiteY54" fmla="*/ 40005 h 1788116"/>
                <a:gd name="connsiteX55" fmla="*/ 1066800 w 1889760"/>
                <a:gd name="connsiteY55" fmla="*/ 39053 h 1788116"/>
                <a:gd name="connsiteX56" fmla="*/ 1126808 w 1889760"/>
                <a:gd name="connsiteY56" fmla="*/ 38100 h 1788116"/>
                <a:gd name="connsiteX57" fmla="*/ 1147763 w 1889760"/>
                <a:gd name="connsiteY57" fmla="*/ 29528 h 1788116"/>
                <a:gd name="connsiteX58" fmla="*/ 1163002 w 1889760"/>
                <a:gd name="connsiteY58" fmla="*/ 21908 h 1788116"/>
                <a:gd name="connsiteX59" fmla="*/ 1189673 w 1889760"/>
                <a:gd name="connsiteY59" fmla="*/ 23813 h 1788116"/>
                <a:gd name="connsiteX60" fmla="*/ 1210627 w 1889760"/>
                <a:gd name="connsiteY60" fmla="*/ 24765 h 1788116"/>
                <a:gd name="connsiteX61" fmla="*/ 1240155 w 1889760"/>
                <a:gd name="connsiteY61" fmla="*/ 14288 h 1788116"/>
                <a:gd name="connsiteX62" fmla="*/ 1287780 w 1889760"/>
                <a:gd name="connsiteY62" fmla="*/ 15240 h 1788116"/>
                <a:gd name="connsiteX63" fmla="*/ 1323023 w 1889760"/>
                <a:gd name="connsiteY63" fmla="*/ 19050 h 1788116"/>
                <a:gd name="connsiteX64" fmla="*/ 1336358 w 1889760"/>
                <a:gd name="connsiteY64" fmla="*/ 31433 h 1788116"/>
                <a:gd name="connsiteX65" fmla="*/ 1359218 w 1889760"/>
                <a:gd name="connsiteY65" fmla="*/ 35243 h 1788116"/>
                <a:gd name="connsiteX66" fmla="*/ 1391602 w 1889760"/>
                <a:gd name="connsiteY66" fmla="*/ 25718 h 1788116"/>
                <a:gd name="connsiteX67" fmla="*/ 1425893 w 1889760"/>
                <a:gd name="connsiteY67" fmla="*/ 17145 h 1788116"/>
                <a:gd name="connsiteX68" fmla="*/ 1442085 w 1889760"/>
                <a:gd name="connsiteY68" fmla="*/ 0 h 1788116"/>
                <a:gd name="connsiteX69" fmla="*/ 1471613 w 1889760"/>
                <a:gd name="connsiteY69" fmla="*/ 13335 h 1788116"/>
                <a:gd name="connsiteX70" fmla="*/ 1488758 w 1889760"/>
                <a:gd name="connsiteY70" fmla="*/ 17145 h 1788116"/>
                <a:gd name="connsiteX71" fmla="*/ 1506855 w 1889760"/>
                <a:gd name="connsiteY71" fmla="*/ 16193 h 1788116"/>
                <a:gd name="connsiteX72" fmla="*/ 1523048 w 1889760"/>
                <a:gd name="connsiteY72" fmla="*/ 2858 h 1788116"/>
                <a:gd name="connsiteX73" fmla="*/ 1544955 w 1889760"/>
                <a:gd name="connsiteY73" fmla="*/ 10478 h 1788116"/>
                <a:gd name="connsiteX74" fmla="*/ 1566863 w 1889760"/>
                <a:gd name="connsiteY74" fmla="*/ 23813 h 1788116"/>
                <a:gd name="connsiteX75" fmla="*/ 1597343 w 1889760"/>
                <a:gd name="connsiteY75" fmla="*/ 17145 h 1788116"/>
                <a:gd name="connsiteX76" fmla="*/ 1623060 w 1889760"/>
                <a:gd name="connsiteY76" fmla="*/ 20003 h 1788116"/>
                <a:gd name="connsiteX77" fmla="*/ 1631633 w 1889760"/>
                <a:gd name="connsiteY77" fmla="*/ 19050 h 1788116"/>
                <a:gd name="connsiteX78" fmla="*/ 1631633 w 1889760"/>
                <a:gd name="connsiteY78" fmla="*/ 20003 h 1788116"/>
                <a:gd name="connsiteX79" fmla="*/ 1615440 w 1889760"/>
                <a:gd name="connsiteY79" fmla="*/ 35243 h 1788116"/>
                <a:gd name="connsiteX80" fmla="*/ 1597343 w 1889760"/>
                <a:gd name="connsiteY80" fmla="*/ 55245 h 1788116"/>
                <a:gd name="connsiteX81" fmla="*/ 1606868 w 1889760"/>
                <a:gd name="connsiteY81" fmla="*/ 68580 h 1788116"/>
                <a:gd name="connsiteX82" fmla="*/ 1595437 w 1889760"/>
                <a:gd name="connsiteY82" fmla="*/ 132398 h 1788116"/>
                <a:gd name="connsiteX83" fmla="*/ 1596390 w 1889760"/>
                <a:gd name="connsiteY83" fmla="*/ 176213 h 1788116"/>
                <a:gd name="connsiteX84" fmla="*/ 1593533 w 1889760"/>
                <a:gd name="connsiteY84" fmla="*/ 207645 h 1788116"/>
                <a:gd name="connsiteX85" fmla="*/ 1590675 w 1889760"/>
                <a:gd name="connsiteY85" fmla="*/ 224790 h 1788116"/>
                <a:gd name="connsiteX86" fmla="*/ 1549718 w 1889760"/>
                <a:gd name="connsiteY86" fmla="*/ 264795 h 1788116"/>
                <a:gd name="connsiteX87" fmla="*/ 1517333 w 1889760"/>
                <a:gd name="connsiteY87" fmla="*/ 307658 h 1788116"/>
                <a:gd name="connsiteX88" fmla="*/ 1533525 w 1889760"/>
                <a:gd name="connsiteY88" fmla="*/ 374333 h 1788116"/>
                <a:gd name="connsiteX89" fmla="*/ 1575435 w 1889760"/>
                <a:gd name="connsiteY89" fmla="*/ 406718 h 1788116"/>
                <a:gd name="connsiteX90" fmla="*/ 1584960 w 1889760"/>
                <a:gd name="connsiteY90" fmla="*/ 446723 h 1788116"/>
                <a:gd name="connsiteX91" fmla="*/ 1645920 w 1889760"/>
                <a:gd name="connsiteY91" fmla="*/ 490538 h 1788116"/>
                <a:gd name="connsiteX92" fmla="*/ 1679258 w 1889760"/>
                <a:gd name="connsiteY92" fmla="*/ 660083 h 1788116"/>
                <a:gd name="connsiteX93" fmla="*/ 1686877 w 1889760"/>
                <a:gd name="connsiteY93" fmla="*/ 671513 h 1788116"/>
                <a:gd name="connsiteX94" fmla="*/ 1686877 w 1889760"/>
                <a:gd name="connsiteY94" fmla="*/ 671513 h 1788116"/>
                <a:gd name="connsiteX95" fmla="*/ 1682115 w 1889760"/>
                <a:gd name="connsiteY95" fmla="*/ 674370 h 1788116"/>
                <a:gd name="connsiteX96" fmla="*/ 1669733 w 1889760"/>
                <a:gd name="connsiteY96" fmla="*/ 696278 h 1788116"/>
                <a:gd name="connsiteX97" fmla="*/ 1703070 w 1889760"/>
                <a:gd name="connsiteY97" fmla="*/ 841058 h 1788116"/>
                <a:gd name="connsiteX98" fmla="*/ 1703070 w 1889760"/>
                <a:gd name="connsiteY98" fmla="*/ 883920 h 1788116"/>
                <a:gd name="connsiteX99" fmla="*/ 1700212 w 1889760"/>
                <a:gd name="connsiteY99" fmla="*/ 935355 h 1788116"/>
                <a:gd name="connsiteX100" fmla="*/ 1697355 w 1889760"/>
                <a:gd name="connsiteY100" fmla="*/ 989648 h 1788116"/>
                <a:gd name="connsiteX101" fmla="*/ 1691640 w 1889760"/>
                <a:gd name="connsiteY101" fmla="*/ 1045845 h 1788116"/>
                <a:gd name="connsiteX102" fmla="*/ 1655445 w 1889760"/>
                <a:gd name="connsiteY102" fmla="*/ 1077278 h 1788116"/>
                <a:gd name="connsiteX103" fmla="*/ 1711643 w 1889760"/>
                <a:gd name="connsiteY103" fmla="*/ 1159193 h 1788116"/>
                <a:gd name="connsiteX104" fmla="*/ 1720215 w 1889760"/>
                <a:gd name="connsiteY104" fmla="*/ 1212533 h 1788116"/>
                <a:gd name="connsiteX105" fmla="*/ 1755458 w 1889760"/>
                <a:gd name="connsiteY105" fmla="*/ 1243013 h 1788116"/>
                <a:gd name="connsiteX106" fmla="*/ 1805940 w 1889760"/>
                <a:gd name="connsiteY106" fmla="*/ 1247775 h 1788116"/>
                <a:gd name="connsiteX107" fmla="*/ 1853565 w 1889760"/>
                <a:gd name="connsiteY107" fmla="*/ 1262063 h 1788116"/>
                <a:gd name="connsiteX108" fmla="*/ 1889760 w 1889760"/>
                <a:gd name="connsiteY108" fmla="*/ 1344930 h 178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889760" h="1788116">
                  <a:moveTo>
                    <a:pt x="1889760" y="1344930"/>
                  </a:moveTo>
                  <a:cubicBezTo>
                    <a:pt x="1742123" y="1430655"/>
                    <a:pt x="1594485" y="1518285"/>
                    <a:pt x="1447800" y="1607820"/>
                  </a:cubicBezTo>
                  <a:cubicBezTo>
                    <a:pt x="1392555" y="1653540"/>
                    <a:pt x="1339215" y="1700213"/>
                    <a:pt x="1283970" y="1745933"/>
                  </a:cubicBezTo>
                  <a:cubicBezTo>
                    <a:pt x="1210627" y="1759268"/>
                    <a:pt x="1138238" y="1772603"/>
                    <a:pt x="1064895" y="1784985"/>
                  </a:cubicBezTo>
                  <a:cubicBezTo>
                    <a:pt x="1049655" y="1794510"/>
                    <a:pt x="1014413" y="1781175"/>
                    <a:pt x="1028700" y="1760220"/>
                  </a:cubicBezTo>
                  <a:cubicBezTo>
                    <a:pt x="1047750" y="1746885"/>
                    <a:pt x="1029652" y="1724978"/>
                    <a:pt x="1037272" y="1705928"/>
                  </a:cubicBezTo>
                  <a:cubicBezTo>
                    <a:pt x="1022985" y="1690688"/>
                    <a:pt x="1001077" y="1686878"/>
                    <a:pt x="982027" y="1684020"/>
                  </a:cubicBezTo>
                  <a:cubicBezTo>
                    <a:pt x="959168" y="1687830"/>
                    <a:pt x="957263" y="1658303"/>
                    <a:pt x="940118" y="1656398"/>
                  </a:cubicBezTo>
                  <a:cubicBezTo>
                    <a:pt x="922972" y="1664018"/>
                    <a:pt x="907733" y="1654493"/>
                    <a:pt x="894397" y="1643063"/>
                  </a:cubicBezTo>
                  <a:cubicBezTo>
                    <a:pt x="895350" y="1620203"/>
                    <a:pt x="872490" y="1619250"/>
                    <a:pt x="859155" y="1607820"/>
                  </a:cubicBezTo>
                  <a:cubicBezTo>
                    <a:pt x="833438" y="1610678"/>
                    <a:pt x="857250" y="1582103"/>
                    <a:pt x="847725" y="1569720"/>
                  </a:cubicBezTo>
                  <a:cubicBezTo>
                    <a:pt x="812483" y="1544003"/>
                    <a:pt x="777240" y="1520190"/>
                    <a:pt x="742950" y="1494473"/>
                  </a:cubicBezTo>
                  <a:cubicBezTo>
                    <a:pt x="603885" y="1382078"/>
                    <a:pt x="462915" y="1270635"/>
                    <a:pt x="321945" y="1160145"/>
                  </a:cubicBezTo>
                  <a:cubicBezTo>
                    <a:pt x="215265" y="1077278"/>
                    <a:pt x="107632" y="995363"/>
                    <a:pt x="0" y="914400"/>
                  </a:cubicBezTo>
                  <a:cubicBezTo>
                    <a:pt x="1905" y="902018"/>
                    <a:pt x="3810" y="889635"/>
                    <a:pt x="5715" y="876300"/>
                  </a:cubicBezTo>
                  <a:cubicBezTo>
                    <a:pt x="11430" y="841058"/>
                    <a:pt x="16192" y="806768"/>
                    <a:pt x="21907" y="771525"/>
                  </a:cubicBezTo>
                  <a:cubicBezTo>
                    <a:pt x="36195" y="765810"/>
                    <a:pt x="47625" y="758190"/>
                    <a:pt x="59055" y="748665"/>
                  </a:cubicBezTo>
                  <a:cubicBezTo>
                    <a:pt x="72390" y="739140"/>
                    <a:pt x="88582" y="736283"/>
                    <a:pt x="100965" y="724853"/>
                  </a:cubicBezTo>
                  <a:cubicBezTo>
                    <a:pt x="115252" y="716280"/>
                    <a:pt x="125730" y="705803"/>
                    <a:pt x="142875" y="707708"/>
                  </a:cubicBezTo>
                  <a:cubicBezTo>
                    <a:pt x="157163" y="694373"/>
                    <a:pt x="174307" y="681038"/>
                    <a:pt x="195263" y="689610"/>
                  </a:cubicBezTo>
                  <a:cubicBezTo>
                    <a:pt x="215265" y="700088"/>
                    <a:pt x="232410" y="691515"/>
                    <a:pt x="236220" y="670560"/>
                  </a:cubicBezTo>
                  <a:cubicBezTo>
                    <a:pt x="256222" y="674370"/>
                    <a:pt x="277178" y="670560"/>
                    <a:pt x="298132" y="667703"/>
                  </a:cubicBezTo>
                  <a:cubicBezTo>
                    <a:pt x="320992" y="668655"/>
                    <a:pt x="341947" y="657225"/>
                    <a:pt x="357188" y="641033"/>
                  </a:cubicBezTo>
                  <a:cubicBezTo>
                    <a:pt x="371475" y="623888"/>
                    <a:pt x="381000" y="603885"/>
                    <a:pt x="405765" y="601980"/>
                  </a:cubicBezTo>
                  <a:cubicBezTo>
                    <a:pt x="421958" y="600075"/>
                    <a:pt x="438150" y="595313"/>
                    <a:pt x="453390" y="586740"/>
                  </a:cubicBezTo>
                  <a:cubicBezTo>
                    <a:pt x="463867" y="574358"/>
                    <a:pt x="478155" y="569595"/>
                    <a:pt x="494347" y="571500"/>
                  </a:cubicBezTo>
                  <a:cubicBezTo>
                    <a:pt x="518160" y="573405"/>
                    <a:pt x="506730" y="543878"/>
                    <a:pt x="491490" y="547688"/>
                  </a:cubicBezTo>
                  <a:cubicBezTo>
                    <a:pt x="490538" y="535305"/>
                    <a:pt x="506730" y="526733"/>
                    <a:pt x="494347" y="518160"/>
                  </a:cubicBezTo>
                  <a:cubicBezTo>
                    <a:pt x="488633" y="499110"/>
                    <a:pt x="507683" y="488633"/>
                    <a:pt x="522922" y="499110"/>
                  </a:cubicBezTo>
                  <a:cubicBezTo>
                    <a:pt x="541020" y="490538"/>
                    <a:pt x="577215" y="497205"/>
                    <a:pt x="580072" y="470535"/>
                  </a:cubicBezTo>
                  <a:cubicBezTo>
                    <a:pt x="592455" y="455295"/>
                    <a:pt x="617220" y="461963"/>
                    <a:pt x="635318" y="457200"/>
                  </a:cubicBezTo>
                  <a:cubicBezTo>
                    <a:pt x="659130" y="460058"/>
                    <a:pt x="681990" y="463868"/>
                    <a:pt x="705802" y="464820"/>
                  </a:cubicBezTo>
                  <a:cubicBezTo>
                    <a:pt x="715327" y="462915"/>
                    <a:pt x="736283" y="476250"/>
                    <a:pt x="735330" y="460058"/>
                  </a:cubicBezTo>
                  <a:cubicBezTo>
                    <a:pt x="719138" y="463868"/>
                    <a:pt x="736283" y="441960"/>
                    <a:pt x="741997" y="435293"/>
                  </a:cubicBezTo>
                  <a:cubicBezTo>
                    <a:pt x="761047" y="435293"/>
                    <a:pt x="750570" y="417195"/>
                    <a:pt x="739140" y="413385"/>
                  </a:cubicBezTo>
                  <a:cubicBezTo>
                    <a:pt x="726758" y="404813"/>
                    <a:pt x="709613" y="388620"/>
                    <a:pt x="721043" y="373380"/>
                  </a:cubicBezTo>
                  <a:cubicBezTo>
                    <a:pt x="710565" y="358140"/>
                    <a:pt x="703897" y="340995"/>
                    <a:pt x="716280" y="325755"/>
                  </a:cubicBezTo>
                  <a:cubicBezTo>
                    <a:pt x="722947" y="314325"/>
                    <a:pt x="701993" y="308610"/>
                    <a:pt x="711518" y="297180"/>
                  </a:cubicBezTo>
                  <a:cubicBezTo>
                    <a:pt x="713422" y="280988"/>
                    <a:pt x="723900" y="264795"/>
                    <a:pt x="715327" y="247650"/>
                  </a:cubicBezTo>
                  <a:cubicBezTo>
                    <a:pt x="706755" y="238125"/>
                    <a:pt x="729615" y="229553"/>
                    <a:pt x="712470" y="222885"/>
                  </a:cubicBezTo>
                  <a:cubicBezTo>
                    <a:pt x="706755" y="213360"/>
                    <a:pt x="727710" y="203835"/>
                    <a:pt x="710565" y="197168"/>
                  </a:cubicBezTo>
                  <a:cubicBezTo>
                    <a:pt x="703897" y="186690"/>
                    <a:pt x="686752" y="180023"/>
                    <a:pt x="684847" y="166688"/>
                  </a:cubicBezTo>
                  <a:lnTo>
                    <a:pt x="684847" y="165735"/>
                  </a:lnTo>
                  <a:cubicBezTo>
                    <a:pt x="697230" y="167640"/>
                    <a:pt x="710565" y="173355"/>
                    <a:pt x="722947" y="168593"/>
                  </a:cubicBezTo>
                  <a:cubicBezTo>
                    <a:pt x="737235" y="165735"/>
                    <a:pt x="751522" y="159068"/>
                    <a:pt x="764858" y="153353"/>
                  </a:cubicBezTo>
                  <a:cubicBezTo>
                    <a:pt x="775335" y="146685"/>
                    <a:pt x="783908" y="136208"/>
                    <a:pt x="792480" y="126683"/>
                  </a:cubicBezTo>
                  <a:cubicBezTo>
                    <a:pt x="798195" y="118110"/>
                    <a:pt x="808672" y="114300"/>
                    <a:pt x="817245" y="109538"/>
                  </a:cubicBezTo>
                  <a:cubicBezTo>
                    <a:pt x="824865" y="107633"/>
                    <a:pt x="833438" y="106680"/>
                    <a:pt x="841058" y="109538"/>
                  </a:cubicBezTo>
                  <a:cubicBezTo>
                    <a:pt x="846772" y="111443"/>
                    <a:pt x="851535" y="104775"/>
                    <a:pt x="857250" y="102870"/>
                  </a:cubicBezTo>
                  <a:cubicBezTo>
                    <a:pt x="862013" y="97155"/>
                    <a:pt x="867727" y="97155"/>
                    <a:pt x="873443" y="101918"/>
                  </a:cubicBezTo>
                  <a:cubicBezTo>
                    <a:pt x="879158" y="106680"/>
                    <a:pt x="884872" y="104775"/>
                    <a:pt x="890588" y="101918"/>
                  </a:cubicBezTo>
                  <a:cubicBezTo>
                    <a:pt x="897255" y="100965"/>
                    <a:pt x="902018" y="97155"/>
                    <a:pt x="904875" y="91440"/>
                  </a:cubicBezTo>
                  <a:cubicBezTo>
                    <a:pt x="913447" y="80963"/>
                    <a:pt x="923925" y="71438"/>
                    <a:pt x="937260" y="69533"/>
                  </a:cubicBezTo>
                  <a:cubicBezTo>
                    <a:pt x="947738" y="69533"/>
                    <a:pt x="955358" y="61913"/>
                    <a:pt x="962977" y="56198"/>
                  </a:cubicBezTo>
                  <a:cubicBezTo>
                    <a:pt x="982980" y="49530"/>
                    <a:pt x="1002983" y="44768"/>
                    <a:pt x="1022985" y="40005"/>
                  </a:cubicBezTo>
                  <a:cubicBezTo>
                    <a:pt x="1037272" y="38100"/>
                    <a:pt x="1052513" y="40005"/>
                    <a:pt x="1066800" y="39053"/>
                  </a:cubicBezTo>
                  <a:cubicBezTo>
                    <a:pt x="1086802" y="39053"/>
                    <a:pt x="1106805" y="35243"/>
                    <a:pt x="1126808" y="38100"/>
                  </a:cubicBezTo>
                  <a:cubicBezTo>
                    <a:pt x="1134427" y="37148"/>
                    <a:pt x="1141095" y="32385"/>
                    <a:pt x="1147763" y="29528"/>
                  </a:cubicBezTo>
                  <a:cubicBezTo>
                    <a:pt x="1153477" y="27623"/>
                    <a:pt x="1157288" y="20003"/>
                    <a:pt x="1163002" y="21908"/>
                  </a:cubicBezTo>
                  <a:cubicBezTo>
                    <a:pt x="1171575" y="26670"/>
                    <a:pt x="1180148" y="23813"/>
                    <a:pt x="1189673" y="23813"/>
                  </a:cubicBezTo>
                  <a:cubicBezTo>
                    <a:pt x="1196340" y="27623"/>
                    <a:pt x="1203008" y="25718"/>
                    <a:pt x="1210627" y="24765"/>
                  </a:cubicBezTo>
                  <a:cubicBezTo>
                    <a:pt x="1221105" y="22860"/>
                    <a:pt x="1229677" y="15240"/>
                    <a:pt x="1240155" y="14288"/>
                  </a:cubicBezTo>
                  <a:cubicBezTo>
                    <a:pt x="1256348" y="17145"/>
                    <a:pt x="1272540" y="15240"/>
                    <a:pt x="1287780" y="15240"/>
                  </a:cubicBezTo>
                  <a:cubicBezTo>
                    <a:pt x="1299210" y="18098"/>
                    <a:pt x="1311593" y="16193"/>
                    <a:pt x="1323023" y="19050"/>
                  </a:cubicBezTo>
                  <a:cubicBezTo>
                    <a:pt x="1326833" y="23813"/>
                    <a:pt x="1332548" y="26670"/>
                    <a:pt x="1336358" y="31433"/>
                  </a:cubicBezTo>
                  <a:cubicBezTo>
                    <a:pt x="1343977" y="33338"/>
                    <a:pt x="1351598" y="39053"/>
                    <a:pt x="1359218" y="35243"/>
                  </a:cubicBezTo>
                  <a:cubicBezTo>
                    <a:pt x="1370648" y="34290"/>
                    <a:pt x="1380173" y="26670"/>
                    <a:pt x="1391602" y="25718"/>
                  </a:cubicBezTo>
                  <a:cubicBezTo>
                    <a:pt x="1403033" y="24765"/>
                    <a:pt x="1414463" y="21908"/>
                    <a:pt x="1425893" y="17145"/>
                  </a:cubicBezTo>
                  <a:cubicBezTo>
                    <a:pt x="1432560" y="13335"/>
                    <a:pt x="1436370" y="5715"/>
                    <a:pt x="1442085" y="0"/>
                  </a:cubicBezTo>
                  <a:cubicBezTo>
                    <a:pt x="1452563" y="3810"/>
                    <a:pt x="1463040" y="6668"/>
                    <a:pt x="1471613" y="13335"/>
                  </a:cubicBezTo>
                  <a:cubicBezTo>
                    <a:pt x="1477327" y="15240"/>
                    <a:pt x="1483995" y="13335"/>
                    <a:pt x="1488758" y="17145"/>
                  </a:cubicBezTo>
                  <a:cubicBezTo>
                    <a:pt x="1494473" y="21908"/>
                    <a:pt x="1501140" y="18098"/>
                    <a:pt x="1506855" y="16193"/>
                  </a:cubicBezTo>
                  <a:cubicBezTo>
                    <a:pt x="1514475" y="15240"/>
                    <a:pt x="1518285" y="8573"/>
                    <a:pt x="1523048" y="2858"/>
                  </a:cubicBezTo>
                  <a:cubicBezTo>
                    <a:pt x="1530668" y="5715"/>
                    <a:pt x="1537335" y="8573"/>
                    <a:pt x="1544955" y="10478"/>
                  </a:cubicBezTo>
                  <a:cubicBezTo>
                    <a:pt x="1554480" y="11430"/>
                    <a:pt x="1560195" y="18098"/>
                    <a:pt x="1566863" y="23813"/>
                  </a:cubicBezTo>
                  <a:cubicBezTo>
                    <a:pt x="1577340" y="22860"/>
                    <a:pt x="1587818" y="21908"/>
                    <a:pt x="1597343" y="17145"/>
                  </a:cubicBezTo>
                  <a:cubicBezTo>
                    <a:pt x="1605915" y="18098"/>
                    <a:pt x="1614487" y="20955"/>
                    <a:pt x="1623060" y="20003"/>
                  </a:cubicBezTo>
                  <a:cubicBezTo>
                    <a:pt x="1625918" y="20003"/>
                    <a:pt x="1628775" y="19050"/>
                    <a:pt x="1631633" y="19050"/>
                  </a:cubicBezTo>
                  <a:lnTo>
                    <a:pt x="1631633" y="20003"/>
                  </a:lnTo>
                  <a:cubicBezTo>
                    <a:pt x="1638300" y="39053"/>
                    <a:pt x="1624012" y="29528"/>
                    <a:pt x="1615440" y="35243"/>
                  </a:cubicBezTo>
                  <a:cubicBezTo>
                    <a:pt x="1623060" y="46673"/>
                    <a:pt x="1607820" y="53340"/>
                    <a:pt x="1597343" y="55245"/>
                  </a:cubicBezTo>
                  <a:cubicBezTo>
                    <a:pt x="1584960" y="63818"/>
                    <a:pt x="1602105" y="63818"/>
                    <a:pt x="1606868" y="68580"/>
                  </a:cubicBezTo>
                  <a:cubicBezTo>
                    <a:pt x="1604962" y="89535"/>
                    <a:pt x="1593533" y="110490"/>
                    <a:pt x="1595437" y="132398"/>
                  </a:cubicBezTo>
                  <a:cubicBezTo>
                    <a:pt x="1607820" y="146685"/>
                    <a:pt x="1596390" y="161925"/>
                    <a:pt x="1596390" y="176213"/>
                  </a:cubicBezTo>
                  <a:cubicBezTo>
                    <a:pt x="1617345" y="182880"/>
                    <a:pt x="1594485" y="194310"/>
                    <a:pt x="1593533" y="207645"/>
                  </a:cubicBezTo>
                  <a:cubicBezTo>
                    <a:pt x="1588770" y="212408"/>
                    <a:pt x="1590675" y="219075"/>
                    <a:pt x="1590675" y="224790"/>
                  </a:cubicBezTo>
                  <a:cubicBezTo>
                    <a:pt x="1591627" y="248603"/>
                    <a:pt x="1565910" y="254318"/>
                    <a:pt x="1549718" y="264795"/>
                  </a:cubicBezTo>
                  <a:cubicBezTo>
                    <a:pt x="1546860" y="285750"/>
                    <a:pt x="1515427" y="283845"/>
                    <a:pt x="1517333" y="307658"/>
                  </a:cubicBezTo>
                  <a:cubicBezTo>
                    <a:pt x="1512570" y="332423"/>
                    <a:pt x="1538288" y="349568"/>
                    <a:pt x="1533525" y="374333"/>
                  </a:cubicBezTo>
                  <a:cubicBezTo>
                    <a:pt x="1544002" y="388620"/>
                    <a:pt x="1569720" y="386715"/>
                    <a:pt x="1575435" y="406718"/>
                  </a:cubicBezTo>
                  <a:cubicBezTo>
                    <a:pt x="1585912" y="418148"/>
                    <a:pt x="1583055" y="433388"/>
                    <a:pt x="1584960" y="446723"/>
                  </a:cubicBezTo>
                  <a:cubicBezTo>
                    <a:pt x="1604962" y="461010"/>
                    <a:pt x="1625918" y="475298"/>
                    <a:pt x="1645920" y="490538"/>
                  </a:cubicBezTo>
                  <a:cubicBezTo>
                    <a:pt x="1657350" y="546735"/>
                    <a:pt x="1667827" y="602933"/>
                    <a:pt x="1679258" y="660083"/>
                  </a:cubicBezTo>
                  <a:cubicBezTo>
                    <a:pt x="1679258" y="669608"/>
                    <a:pt x="1682115" y="671513"/>
                    <a:pt x="1686877" y="671513"/>
                  </a:cubicBezTo>
                  <a:lnTo>
                    <a:pt x="1686877" y="671513"/>
                  </a:lnTo>
                  <a:lnTo>
                    <a:pt x="1682115" y="674370"/>
                  </a:lnTo>
                  <a:cubicBezTo>
                    <a:pt x="1671637" y="678180"/>
                    <a:pt x="1654493" y="685800"/>
                    <a:pt x="1669733" y="696278"/>
                  </a:cubicBezTo>
                  <a:cubicBezTo>
                    <a:pt x="1700212" y="737235"/>
                    <a:pt x="1715452" y="790575"/>
                    <a:pt x="1703070" y="841058"/>
                  </a:cubicBezTo>
                  <a:cubicBezTo>
                    <a:pt x="1700212" y="855345"/>
                    <a:pt x="1695450" y="869633"/>
                    <a:pt x="1703070" y="883920"/>
                  </a:cubicBezTo>
                  <a:cubicBezTo>
                    <a:pt x="1711643" y="901065"/>
                    <a:pt x="1715452" y="921068"/>
                    <a:pt x="1700212" y="935355"/>
                  </a:cubicBezTo>
                  <a:cubicBezTo>
                    <a:pt x="1692593" y="953453"/>
                    <a:pt x="1687830" y="970598"/>
                    <a:pt x="1697355" y="989648"/>
                  </a:cubicBezTo>
                  <a:cubicBezTo>
                    <a:pt x="1705927" y="1006793"/>
                    <a:pt x="1712595" y="1034415"/>
                    <a:pt x="1691640" y="1045845"/>
                  </a:cubicBezTo>
                  <a:cubicBezTo>
                    <a:pt x="1676400" y="1049655"/>
                    <a:pt x="1657350" y="1059180"/>
                    <a:pt x="1655445" y="1077278"/>
                  </a:cubicBezTo>
                  <a:cubicBezTo>
                    <a:pt x="1673543" y="1104900"/>
                    <a:pt x="1692593" y="1131570"/>
                    <a:pt x="1711643" y="1159193"/>
                  </a:cubicBezTo>
                  <a:cubicBezTo>
                    <a:pt x="1716405" y="1176338"/>
                    <a:pt x="1704023" y="1201103"/>
                    <a:pt x="1720215" y="1212533"/>
                  </a:cubicBezTo>
                  <a:cubicBezTo>
                    <a:pt x="1733550" y="1221105"/>
                    <a:pt x="1732598" y="1248728"/>
                    <a:pt x="1755458" y="1243013"/>
                  </a:cubicBezTo>
                  <a:cubicBezTo>
                    <a:pt x="1771650" y="1229678"/>
                    <a:pt x="1788795" y="1243013"/>
                    <a:pt x="1805940" y="1247775"/>
                  </a:cubicBezTo>
                  <a:cubicBezTo>
                    <a:pt x="1822133" y="1252538"/>
                    <a:pt x="1837373" y="1257300"/>
                    <a:pt x="1853565" y="1262063"/>
                  </a:cubicBezTo>
                  <a:cubicBezTo>
                    <a:pt x="1863090" y="1292543"/>
                    <a:pt x="1876425" y="1318260"/>
                    <a:pt x="1889760" y="1344930"/>
                  </a:cubicBezTo>
                  <a:close/>
                </a:path>
              </a:pathLst>
            </a:custGeom>
            <a:solidFill>
              <a:srgbClr val="E7A996"/>
            </a:solidFill>
            <a:ln w="6350" cap="flat">
              <a:solidFill>
                <a:schemeClr val="bg1"/>
              </a:solidFill>
              <a:prstDash val="solid"/>
              <a:miter/>
            </a:ln>
          </p:spPr>
          <p:txBody>
            <a:bodyPr rtlCol="0" anchor="ctr"/>
            <a:lstStyle/>
            <a:p>
              <a:r>
                <a:rPr lang="fr-FR"/>
                <a:t> </a:t>
              </a:r>
            </a:p>
          </p:txBody>
        </p:sp>
        <p:sp>
          <p:nvSpPr>
            <p:cNvPr id="7" name="Forme libre : forme 6">
              <a:extLst>
                <a:ext uri="{FF2B5EF4-FFF2-40B4-BE49-F238E27FC236}">
                  <a16:creationId xmlns:a16="http://schemas.microsoft.com/office/drawing/2014/main" xmlns="" id="{73007FD0-5026-4CA8-AA5D-B181A16D4BF5}"/>
                </a:ext>
              </a:extLst>
            </p:cNvPr>
            <p:cNvSpPr/>
            <p:nvPr/>
          </p:nvSpPr>
          <p:spPr>
            <a:xfrm>
              <a:off x="5487780" y="647756"/>
              <a:ext cx="1230136" cy="1109410"/>
            </a:xfrm>
            <a:custGeom>
              <a:avLst/>
              <a:gdLst>
                <a:gd name="connsiteX0" fmla="*/ 1395413 w 1484947"/>
                <a:gd name="connsiteY0" fmla="*/ 1288733 h 1339214"/>
                <a:gd name="connsiteX1" fmla="*/ 1397318 w 1484947"/>
                <a:gd name="connsiteY1" fmla="*/ 1339215 h 1339214"/>
                <a:gd name="connsiteX2" fmla="*/ 619125 w 1484947"/>
                <a:gd name="connsiteY2" fmla="*/ 951548 h 1339214"/>
                <a:gd name="connsiteX3" fmla="*/ 466725 w 1484947"/>
                <a:gd name="connsiteY3" fmla="*/ 1026795 h 1339214"/>
                <a:gd name="connsiteX4" fmla="*/ 431483 w 1484947"/>
                <a:gd name="connsiteY4" fmla="*/ 1018223 h 1339214"/>
                <a:gd name="connsiteX5" fmla="*/ 381000 w 1484947"/>
                <a:gd name="connsiteY5" fmla="*/ 978218 h 1339214"/>
                <a:gd name="connsiteX6" fmla="*/ 237172 w 1484947"/>
                <a:gd name="connsiteY6" fmla="*/ 943928 h 1339214"/>
                <a:gd name="connsiteX7" fmla="*/ 198120 w 1484947"/>
                <a:gd name="connsiteY7" fmla="*/ 865823 h 1339214"/>
                <a:gd name="connsiteX8" fmla="*/ 150495 w 1484947"/>
                <a:gd name="connsiteY8" fmla="*/ 851535 h 1339214"/>
                <a:gd name="connsiteX9" fmla="*/ 100013 w 1484947"/>
                <a:gd name="connsiteY9" fmla="*/ 846773 h 1339214"/>
                <a:gd name="connsiteX10" fmla="*/ 64770 w 1484947"/>
                <a:gd name="connsiteY10" fmla="*/ 816293 h 1339214"/>
                <a:gd name="connsiteX11" fmla="*/ 56198 w 1484947"/>
                <a:gd name="connsiteY11" fmla="*/ 762953 h 1339214"/>
                <a:gd name="connsiteX12" fmla="*/ 0 w 1484947"/>
                <a:gd name="connsiteY12" fmla="*/ 681038 h 1339214"/>
                <a:gd name="connsiteX13" fmla="*/ 36195 w 1484947"/>
                <a:gd name="connsiteY13" fmla="*/ 649605 h 1339214"/>
                <a:gd name="connsiteX14" fmla="*/ 41910 w 1484947"/>
                <a:gd name="connsiteY14" fmla="*/ 593408 h 1339214"/>
                <a:gd name="connsiteX15" fmla="*/ 44768 w 1484947"/>
                <a:gd name="connsiteY15" fmla="*/ 539115 h 1339214"/>
                <a:gd name="connsiteX16" fmla="*/ 47625 w 1484947"/>
                <a:gd name="connsiteY16" fmla="*/ 487680 h 1339214"/>
                <a:gd name="connsiteX17" fmla="*/ 47625 w 1484947"/>
                <a:gd name="connsiteY17" fmla="*/ 444818 h 1339214"/>
                <a:gd name="connsiteX18" fmla="*/ 14288 w 1484947"/>
                <a:gd name="connsiteY18" fmla="*/ 300038 h 1339214"/>
                <a:gd name="connsiteX19" fmla="*/ 26670 w 1484947"/>
                <a:gd name="connsiteY19" fmla="*/ 278130 h 1339214"/>
                <a:gd name="connsiteX20" fmla="*/ 31433 w 1484947"/>
                <a:gd name="connsiteY20" fmla="*/ 275273 h 1339214"/>
                <a:gd name="connsiteX21" fmla="*/ 31433 w 1484947"/>
                <a:gd name="connsiteY21" fmla="*/ 275273 h 1339214"/>
                <a:gd name="connsiteX22" fmla="*/ 57150 w 1484947"/>
                <a:gd name="connsiteY22" fmla="*/ 266700 h 1339214"/>
                <a:gd name="connsiteX23" fmla="*/ 96202 w 1484947"/>
                <a:gd name="connsiteY23" fmla="*/ 212408 h 1339214"/>
                <a:gd name="connsiteX24" fmla="*/ 93345 w 1484947"/>
                <a:gd name="connsiteY24" fmla="*/ 145733 h 1339214"/>
                <a:gd name="connsiteX25" fmla="*/ 125730 w 1484947"/>
                <a:gd name="connsiteY25" fmla="*/ 124778 h 1339214"/>
                <a:gd name="connsiteX26" fmla="*/ 153353 w 1484947"/>
                <a:gd name="connsiteY26" fmla="*/ 95250 h 1339214"/>
                <a:gd name="connsiteX27" fmla="*/ 205740 w 1484947"/>
                <a:gd name="connsiteY27" fmla="*/ 71438 h 1339214"/>
                <a:gd name="connsiteX28" fmla="*/ 208597 w 1484947"/>
                <a:gd name="connsiteY28" fmla="*/ 42863 h 1339214"/>
                <a:gd name="connsiteX29" fmla="*/ 213360 w 1484947"/>
                <a:gd name="connsiteY29" fmla="*/ 0 h 1339214"/>
                <a:gd name="connsiteX30" fmla="*/ 216218 w 1484947"/>
                <a:gd name="connsiteY30" fmla="*/ 953 h 1339214"/>
                <a:gd name="connsiteX31" fmla="*/ 266700 w 1484947"/>
                <a:gd name="connsiteY31" fmla="*/ 23813 h 1339214"/>
                <a:gd name="connsiteX32" fmla="*/ 300038 w 1484947"/>
                <a:gd name="connsiteY32" fmla="*/ 29528 h 1339214"/>
                <a:gd name="connsiteX33" fmla="*/ 332423 w 1484947"/>
                <a:gd name="connsiteY33" fmla="*/ 24765 h 1339214"/>
                <a:gd name="connsiteX34" fmla="*/ 360045 w 1484947"/>
                <a:gd name="connsiteY34" fmla="*/ 22860 h 1339214"/>
                <a:gd name="connsiteX35" fmla="*/ 394335 w 1484947"/>
                <a:gd name="connsiteY35" fmla="*/ 32385 h 1339214"/>
                <a:gd name="connsiteX36" fmla="*/ 434340 w 1484947"/>
                <a:gd name="connsiteY36" fmla="*/ 40958 h 1339214"/>
                <a:gd name="connsiteX37" fmla="*/ 471488 w 1484947"/>
                <a:gd name="connsiteY37" fmla="*/ 59055 h 1339214"/>
                <a:gd name="connsiteX38" fmla="*/ 515303 w 1484947"/>
                <a:gd name="connsiteY38" fmla="*/ 73343 h 1339214"/>
                <a:gd name="connsiteX39" fmla="*/ 535305 w 1484947"/>
                <a:gd name="connsiteY39" fmla="*/ 85725 h 1339214"/>
                <a:gd name="connsiteX40" fmla="*/ 541973 w 1484947"/>
                <a:gd name="connsiteY40" fmla="*/ 117158 h 1339214"/>
                <a:gd name="connsiteX41" fmla="*/ 549593 w 1484947"/>
                <a:gd name="connsiteY41" fmla="*/ 134303 h 1339214"/>
                <a:gd name="connsiteX42" fmla="*/ 582930 w 1484947"/>
                <a:gd name="connsiteY42" fmla="*/ 171450 h 1339214"/>
                <a:gd name="connsiteX43" fmla="*/ 619125 w 1484947"/>
                <a:gd name="connsiteY43" fmla="*/ 184785 h 1339214"/>
                <a:gd name="connsiteX44" fmla="*/ 670560 w 1484947"/>
                <a:gd name="connsiteY44" fmla="*/ 186690 h 1339214"/>
                <a:gd name="connsiteX45" fmla="*/ 732473 w 1484947"/>
                <a:gd name="connsiteY45" fmla="*/ 202883 h 1339214"/>
                <a:gd name="connsiteX46" fmla="*/ 774383 w 1484947"/>
                <a:gd name="connsiteY46" fmla="*/ 223838 h 1339214"/>
                <a:gd name="connsiteX47" fmla="*/ 801053 w 1484947"/>
                <a:gd name="connsiteY47" fmla="*/ 231458 h 1339214"/>
                <a:gd name="connsiteX48" fmla="*/ 832485 w 1484947"/>
                <a:gd name="connsiteY48" fmla="*/ 260985 h 1339214"/>
                <a:gd name="connsiteX49" fmla="*/ 864870 w 1484947"/>
                <a:gd name="connsiteY49" fmla="*/ 276225 h 1339214"/>
                <a:gd name="connsiteX50" fmla="*/ 889635 w 1484947"/>
                <a:gd name="connsiteY50" fmla="*/ 276225 h 1339214"/>
                <a:gd name="connsiteX51" fmla="*/ 922973 w 1484947"/>
                <a:gd name="connsiteY51" fmla="*/ 261938 h 1339214"/>
                <a:gd name="connsiteX52" fmla="*/ 948690 w 1484947"/>
                <a:gd name="connsiteY52" fmla="*/ 240030 h 1339214"/>
                <a:gd name="connsiteX53" fmla="*/ 965835 w 1484947"/>
                <a:gd name="connsiteY53" fmla="*/ 211455 h 1339214"/>
                <a:gd name="connsiteX54" fmla="*/ 970598 w 1484947"/>
                <a:gd name="connsiteY54" fmla="*/ 195263 h 1339214"/>
                <a:gd name="connsiteX55" fmla="*/ 961073 w 1484947"/>
                <a:gd name="connsiteY55" fmla="*/ 166688 h 1339214"/>
                <a:gd name="connsiteX56" fmla="*/ 950595 w 1484947"/>
                <a:gd name="connsiteY56" fmla="*/ 144780 h 1339214"/>
                <a:gd name="connsiteX57" fmla="*/ 952500 w 1484947"/>
                <a:gd name="connsiteY57" fmla="*/ 101918 h 1339214"/>
                <a:gd name="connsiteX58" fmla="*/ 987743 w 1484947"/>
                <a:gd name="connsiteY58" fmla="*/ 65723 h 1339214"/>
                <a:gd name="connsiteX59" fmla="*/ 1029653 w 1484947"/>
                <a:gd name="connsiteY59" fmla="*/ 37148 h 1339214"/>
                <a:gd name="connsiteX60" fmla="*/ 1052513 w 1484947"/>
                <a:gd name="connsiteY60" fmla="*/ 29528 h 1339214"/>
                <a:gd name="connsiteX61" fmla="*/ 1084898 w 1484947"/>
                <a:gd name="connsiteY61" fmla="*/ 20003 h 1339214"/>
                <a:gd name="connsiteX62" fmla="*/ 1136333 w 1484947"/>
                <a:gd name="connsiteY62" fmla="*/ 17145 h 1339214"/>
                <a:gd name="connsiteX63" fmla="*/ 1189673 w 1484947"/>
                <a:gd name="connsiteY63" fmla="*/ 33338 h 1339214"/>
                <a:gd name="connsiteX64" fmla="*/ 1211580 w 1484947"/>
                <a:gd name="connsiteY64" fmla="*/ 38100 h 1339214"/>
                <a:gd name="connsiteX65" fmla="*/ 1224915 w 1484947"/>
                <a:gd name="connsiteY65" fmla="*/ 48578 h 1339214"/>
                <a:gd name="connsiteX66" fmla="*/ 1221105 w 1484947"/>
                <a:gd name="connsiteY66" fmla="*/ 61913 h 1339214"/>
                <a:gd name="connsiteX67" fmla="*/ 1227773 w 1484947"/>
                <a:gd name="connsiteY67" fmla="*/ 75248 h 1339214"/>
                <a:gd name="connsiteX68" fmla="*/ 1254443 w 1484947"/>
                <a:gd name="connsiteY68" fmla="*/ 84773 h 1339214"/>
                <a:gd name="connsiteX69" fmla="*/ 1290638 w 1484947"/>
                <a:gd name="connsiteY69" fmla="*/ 90488 h 1339214"/>
                <a:gd name="connsiteX70" fmla="*/ 1336358 w 1484947"/>
                <a:gd name="connsiteY70" fmla="*/ 103823 h 1339214"/>
                <a:gd name="connsiteX71" fmla="*/ 1383030 w 1484947"/>
                <a:gd name="connsiteY71" fmla="*/ 105728 h 1339214"/>
                <a:gd name="connsiteX72" fmla="*/ 1405890 w 1484947"/>
                <a:gd name="connsiteY72" fmla="*/ 113348 h 1339214"/>
                <a:gd name="connsiteX73" fmla="*/ 1417320 w 1484947"/>
                <a:gd name="connsiteY73" fmla="*/ 136208 h 1339214"/>
                <a:gd name="connsiteX74" fmla="*/ 1421130 w 1484947"/>
                <a:gd name="connsiteY74" fmla="*/ 140970 h 1339214"/>
                <a:gd name="connsiteX75" fmla="*/ 1420178 w 1484947"/>
                <a:gd name="connsiteY75" fmla="*/ 141923 h 1339214"/>
                <a:gd name="connsiteX76" fmla="*/ 1404938 w 1484947"/>
                <a:gd name="connsiteY76" fmla="*/ 162878 h 1339214"/>
                <a:gd name="connsiteX77" fmla="*/ 1420178 w 1484947"/>
                <a:gd name="connsiteY77" fmla="*/ 211455 h 1339214"/>
                <a:gd name="connsiteX78" fmla="*/ 1406843 w 1484947"/>
                <a:gd name="connsiteY78" fmla="*/ 260985 h 1339214"/>
                <a:gd name="connsiteX79" fmla="*/ 1414463 w 1484947"/>
                <a:gd name="connsiteY79" fmla="*/ 319088 h 1339214"/>
                <a:gd name="connsiteX80" fmla="*/ 1432560 w 1484947"/>
                <a:gd name="connsiteY80" fmla="*/ 372428 h 1339214"/>
                <a:gd name="connsiteX81" fmla="*/ 1470660 w 1484947"/>
                <a:gd name="connsiteY81" fmla="*/ 989648 h 1339214"/>
                <a:gd name="connsiteX82" fmla="*/ 1475423 w 1484947"/>
                <a:gd name="connsiteY82" fmla="*/ 1087755 h 1339214"/>
                <a:gd name="connsiteX83" fmla="*/ 1484948 w 1484947"/>
                <a:gd name="connsiteY83" fmla="*/ 1287780 h 1339214"/>
                <a:gd name="connsiteX84" fmla="*/ 1395413 w 1484947"/>
                <a:gd name="connsiteY84" fmla="*/ 1288733 h 133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484947" h="1339214">
                  <a:moveTo>
                    <a:pt x="1395413" y="1288733"/>
                  </a:moveTo>
                  <a:cubicBezTo>
                    <a:pt x="1395413" y="1301115"/>
                    <a:pt x="1397318" y="1331595"/>
                    <a:pt x="1397318" y="1339215"/>
                  </a:cubicBezTo>
                  <a:cubicBezTo>
                    <a:pt x="1141095" y="1204913"/>
                    <a:pt x="881063" y="1075373"/>
                    <a:pt x="619125" y="951548"/>
                  </a:cubicBezTo>
                  <a:cubicBezTo>
                    <a:pt x="567690" y="975360"/>
                    <a:pt x="516255" y="999173"/>
                    <a:pt x="466725" y="1026795"/>
                  </a:cubicBezTo>
                  <a:cubicBezTo>
                    <a:pt x="453390" y="1040130"/>
                    <a:pt x="442913" y="1029653"/>
                    <a:pt x="431483" y="1018223"/>
                  </a:cubicBezTo>
                  <a:cubicBezTo>
                    <a:pt x="414338" y="1004888"/>
                    <a:pt x="400050" y="987743"/>
                    <a:pt x="381000" y="978218"/>
                  </a:cubicBezTo>
                  <a:cubicBezTo>
                    <a:pt x="333375" y="964882"/>
                    <a:pt x="284798" y="955357"/>
                    <a:pt x="237172" y="943928"/>
                  </a:cubicBezTo>
                  <a:cubicBezTo>
                    <a:pt x="223838" y="918210"/>
                    <a:pt x="211455" y="892493"/>
                    <a:pt x="198120" y="865823"/>
                  </a:cubicBezTo>
                  <a:cubicBezTo>
                    <a:pt x="181928" y="861060"/>
                    <a:pt x="166688" y="856298"/>
                    <a:pt x="150495" y="851535"/>
                  </a:cubicBezTo>
                  <a:cubicBezTo>
                    <a:pt x="133350" y="846773"/>
                    <a:pt x="117158" y="833438"/>
                    <a:pt x="100013" y="846773"/>
                  </a:cubicBezTo>
                  <a:cubicBezTo>
                    <a:pt x="78105" y="852488"/>
                    <a:pt x="78105" y="824865"/>
                    <a:pt x="64770" y="816293"/>
                  </a:cubicBezTo>
                  <a:cubicBezTo>
                    <a:pt x="48577" y="804863"/>
                    <a:pt x="60960" y="780098"/>
                    <a:pt x="56198" y="762953"/>
                  </a:cubicBezTo>
                  <a:cubicBezTo>
                    <a:pt x="37148" y="735330"/>
                    <a:pt x="18098" y="708660"/>
                    <a:pt x="0" y="681038"/>
                  </a:cubicBezTo>
                  <a:cubicBezTo>
                    <a:pt x="1905" y="662940"/>
                    <a:pt x="20002" y="654368"/>
                    <a:pt x="36195" y="649605"/>
                  </a:cubicBezTo>
                  <a:cubicBezTo>
                    <a:pt x="57150" y="638175"/>
                    <a:pt x="50483" y="610553"/>
                    <a:pt x="41910" y="593408"/>
                  </a:cubicBezTo>
                  <a:cubicBezTo>
                    <a:pt x="33338" y="574358"/>
                    <a:pt x="37148" y="557213"/>
                    <a:pt x="44768" y="539115"/>
                  </a:cubicBezTo>
                  <a:cubicBezTo>
                    <a:pt x="60008" y="524828"/>
                    <a:pt x="57150" y="503873"/>
                    <a:pt x="47625" y="487680"/>
                  </a:cubicBezTo>
                  <a:cubicBezTo>
                    <a:pt x="40005" y="474345"/>
                    <a:pt x="44768" y="459105"/>
                    <a:pt x="47625" y="444818"/>
                  </a:cubicBezTo>
                  <a:cubicBezTo>
                    <a:pt x="60008" y="394335"/>
                    <a:pt x="44768" y="340995"/>
                    <a:pt x="14288" y="300038"/>
                  </a:cubicBezTo>
                  <a:cubicBezTo>
                    <a:pt x="-952" y="289560"/>
                    <a:pt x="16192" y="281940"/>
                    <a:pt x="26670" y="278130"/>
                  </a:cubicBezTo>
                  <a:lnTo>
                    <a:pt x="31433" y="275273"/>
                  </a:lnTo>
                  <a:lnTo>
                    <a:pt x="31433" y="275273"/>
                  </a:lnTo>
                  <a:cubicBezTo>
                    <a:pt x="39052" y="274320"/>
                    <a:pt x="50483" y="266700"/>
                    <a:pt x="57150" y="266700"/>
                  </a:cubicBezTo>
                  <a:cubicBezTo>
                    <a:pt x="71438" y="250508"/>
                    <a:pt x="89535" y="234315"/>
                    <a:pt x="96202" y="212408"/>
                  </a:cubicBezTo>
                  <a:cubicBezTo>
                    <a:pt x="100965" y="189548"/>
                    <a:pt x="72390" y="163830"/>
                    <a:pt x="93345" y="145733"/>
                  </a:cubicBezTo>
                  <a:cubicBezTo>
                    <a:pt x="97155" y="126683"/>
                    <a:pt x="117158" y="137160"/>
                    <a:pt x="125730" y="124778"/>
                  </a:cubicBezTo>
                  <a:cubicBezTo>
                    <a:pt x="126683" y="106680"/>
                    <a:pt x="147638" y="110490"/>
                    <a:pt x="153353" y="95250"/>
                  </a:cubicBezTo>
                  <a:cubicBezTo>
                    <a:pt x="167640" y="84773"/>
                    <a:pt x="188595" y="79058"/>
                    <a:pt x="205740" y="71438"/>
                  </a:cubicBezTo>
                  <a:cubicBezTo>
                    <a:pt x="222885" y="66675"/>
                    <a:pt x="215265" y="53340"/>
                    <a:pt x="208597" y="42863"/>
                  </a:cubicBezTo>
                  <a:cubicBezTo>
                    <a:pt x="208597" y="26670"/>
                    <a:pt x="209550" y="16193"/>
                    <a:pt x="213360" y="0"/>
                  </a:cubicBezTo>
                  <a:cubicBezTo>
                    <a:pt x="214313" y="0"/>
                    <a:pt x="215265" y="953"/>
                    <a:pt x="216218" y="953"/>
                  </a:cubicBezTo>
                  <a:cubicBezTo>
                    <a:pt x="232410" y="10478"/>
                    <a:pt x="250508" y="16193"/>
                    <a:pt x="266700" y="23813"/>
                  </a:cubicBezTo>
                  <a:cubicBezTo>
                    <a:pt x="277178" y="29528"/>
                    <a:pt x="288608" y="28575"/>
                    <a:pt x="300038" y="29528"/>
                  </a:cubicBezTo>
                  <a:cubicBezTo>
                    <a:pt x="311468" y="31433"/>
                    <a:pt x="320993" y="27623"/>
                    <a:pt x="332423" y="24765"/>
                  </a:cubicBezTo>
                  <a:cubicBezTo>
                    <a:pt x="341948" y="20955"/>
                    <a:pt x="350520" y="21908"/>
                    <a:pt x="360045" y="22860"/>
                  </a:cubicBezTo>
                  <a:cubicBezTo>
                    <a:pt x="372428" y="21908"/>
                    <a:pt x="381953" y="33338"/>
                    <a:pt x="394335" y="32385"/>
                  </a:cubicBezTo>
                  <a:cubicBezTo>
                    <a:pt x="408623" y="31433"/>
                    <a:pt x="421005" y="37148"/>
                    <a:pt x="434340" y="40958"/>
                  </a:cubicBezTo>
                  <a:cubicBezTo>
                    <a:pt x="445770" y="47625"/>
                    <a:pt x="459105" y="53340"/>
                    <a:pt x="471488" y="59055"/>
                  </a:cubicBezTo>
                  <a:cubicBezTo>
                    <a:pt x="484823" y="66675"/>
                    <a:pt x="501015" y="66675"/>
                    <a:pt x="515303" y="73343"/>
                  </a:cubicBezTo>
                  <a:cubicBezTo>
                    <a:pt x="522923" y="75248"/>
                    <a:pt x="529590" y="80010"/>
                    <a:pt x="535305" y="85725"/>
                  </a:cubicBezTo>
                  <a:cubicBezTo>
                    <a:pt x="538163" y="96203"/>
                    <a:pt x="542925" y="105728"/>
                    <a:pt x="541973" y="117158"/>
                  </a:cubicBezTo>
                  <a:cubicBezTo>
                    <a:pt x="541020" y="123825"/>
                    <a:pt x="545783" y="128588"/>
                    <a:pt x="549593" y="134303"/>
                  </a:cubicBezTo>
                  <a:cubicBezTo>
                    <a:pt x="558165" y="148590"/>
                    <a:pt x="571500" y="159068"/>
                    <a:pt x="582930" y="171450"/>
                  </a:cubicBezTo>
                  <a:cubicBezTo>
                    <a:pt x="594360" y="177165"/>
                    <a:pt x="607695" y="180023"/>
                    <a:pt x="619125" y="184785"/>
                  </a:cubicBezTo>
                  <a:cubicBezTo>
                    <a:pt x="636270" y="183833"/>
                    <a:pt x="653415" y="185738"/>
                    <a:pt x="670560" y="186690"/>
                  </a:cubicBezTo>
                  <a:cubicBezTo>
                    <a:pt x="691515" y="189548"/>
                    <a:pt x="712470" y="196215"/>
                    <a:pt x="732473" y="202883"/>
                  </a:cubicBezTo>
                  <a:cubicBezTo>
                    <a:pt x="747713" y="206693"/>
                    <a:pt x="762000" y="214313"/>
                    <a:pt x="774383" y="223838"/>
                  </a:cubicBezTo>
                  <a:cubicBezTo>
                    <a:pt x="783908" y="224790"/>
                    <a:pt x="792480" y="227648"/>
                    <a:pt x="801053" y="231458"/>
                  </a:cubicBezTo>
                  <a:cubicBezTo>
                    <a:pt x="809625" y="242888"/>
                    <a:pt x="821055" y="251460"/>
                    <a:pt x="832485" y="260985"/>
                  </a:cubicBezTo>
                  <a:cubicBezTo>
                    <a:pt x="841058" y="269558"/>
                    <a:pt x="854393" y="271463"/>
                    <a:pt x="864870" y="276225"/>
                  </a:cubicBezTo>
                  <a:cubicBezTo>
                    <a:pt x="872490" y="276225"/>
                    <a:pt x="881063" y="277178"/>
                    <a:pt x="889635" y="276225"/>
                  </a:cubicBezTo>
                  <a:cubicBezTo>
                    <a:pt x="900113" y="270510"/>
                    <a:pt x="912495" y="267653"/>
                    <a:pt x="922973" y="261938"/>
                  </a:cubicBezTo>
                  <a:cubicBezTo>
                    <a:pt x="933450" y="256223"/>
                    <a:pt x="941070" y="247650"/>
                    <a:pt x="948690" y="240030"/>
                  </a:cubicBezTo>
                  <a:cubicBezTo>
                    <a:pt x="955358" y="231458"/>
                    <a:pt x="958215" y="220027"/>
                    <a:pt x="965835" y="211455"/>
                  </a:cubicBezTo>
                  <a:cubicBezTo>
                    <a:pt x="970598" y="206693"/>
                    <a:pt x="969645" y="200977"/>
                    <a:pt x="970598" y="195263"/>
                  </a:cubicBezTo>
                  <a:cubicBezTo>
                    <a:pt x="968693" y="185738"/>
                    <a:pt x="960120" y="177165"/>
                    <a:pt x="961073" y="166688"/>
                  </a:cubicBezTo>
                  <a:cubicBezTo>
                    <a:pt x="962025" y="158115"/>
                    <a:pt x="954405" y="152400"/>
                    <a:pt x="950595" y="144780"/>
                  </a:cubicBezTo>
                  <a:cubicBezTo>
                    <a:pt x="947738" y="130493"/>
                    <a:pt x="946785" y="115253"/>
                    <a:pt x="952500" y="101918"/>
                  </a:cubicBezTo>
                  <a:cubicBezTo>
                    <a:pt x="963930" y="89535"/>
                    <a:pt x="974408" y="76200"/>
                    <a:pt x="987743" y="65723"/>
                  </a:cubicBezTo>
                  <a:cubicBezTo>
                    <a:pt x="1001078" y="55245"/>
                    <a:pt x="1013460" y="42863"/>
                    <a:pt x="1029653" y="37148"/>
                  </a:cubicBezTo>
                  <a:cubicBezTo>
                    <a:pt x="1036320" y="32385"/>
                    <a:pt x="1043940" y="29528"/>
                    <a:pt x="1052513" y="29528"/>
                  </a:cubicBezTo>
                  <a:cubicBezTo>
                    <a:pt x="1063943" y="28575"/>
                    <a:pt x="1074420" y="24765"/>
                    <a:pt x="1084898" y="20003"/>
                  </a:cubicBezTo>
                  <a:cubicBezTo>
                    <a:pt x="1102043" y="17145"/>
                    <a:pt x="1119188" y="18098"/>
                    <a:pt x="1136333" y="17145"/>
                  </a:cubicBezTo>
                  <a:cubicBezTo>
                    <a:pt x="1154430" y="22860"/>
                    <a:pt x="1172528" y="26670"/>
                    <a:pt x="1189673" y="33338"/>
                  </a:cubicBezTo>
                  <a:cubicBezTo>
                    <a:pt x="1196340" y="38100"/>
                    <a:pt x="1204913" y="34290"/>
                    <a:pt x="1211580" y="38100"/>
                  </a:cubicBezTo>
                  <a:cubicBezTo>
                    <a:pt x="1216343" y="41910"/>
                    <a:pt x="1225868" y="40958"/>
                    <a:pt x="1224915" y="48578"/>
                  </a:cubicBezTo>
                  <a:cubicBezTo>
                    <a:pt x="1224915" y="52388"/>
                    <a:pt x="1228725" y="63818"/>
                    <a:pt x="1221105" y="61913"/>
                  </a:cubicBezTo>
                  <a:cubicBezTo>
                    <a:pt x="1220153" y="64770"/>
                    <a:pt x="1223010" y="74295"/>
                    <a:pt x="1227773" y="75248"/>
                  </a:cubicBezTo>
                  <a:cubicBezTo>
                    <a:pt x="1235393" y="80963"/>
                    <a:pt x="1244918" y="88583"/>
                    <a:pt x="1254443" y="84773"/>
                  </a:cubicBezTo>
                  <a:cubicBezTo>
                    <a:pt x="1266825" y="85725"/>
                    <a:pt x="1278255" y="87630"/>
                    <a:pt x="1290638" y="90488"/>
                  </a:cubicBezTo>
                  <a:cubicBezTo>
                    <a:pt x="1306830" y="92393"/>
                    <a:pt x="1320165" y="103823"/>
                    <a:pt x="1336358" y="103823"/>
                  </a:cubicBezTo>
                  <a:cubicBezTo>
                    <a:pt x="1351598" y="106680"/>
                    <a:pt x="1366838" y="103823"/>
                    <a:pt x="1383030" y="105728"/>
                  </a:cubicBezTo>
                  <a:cubicBezTo>
                    <a:pt x="1391603" y="104775"/>
                    <a:pt x="1399223" y="109538"/>
                    <a:pt x="1405890" y="113348"/>
                  </a:cubicBezTo>
                  <a:cubicBezTo>
                    <a:pt x="1410653" y="120015"/>
                    <a:pt x="1412558" y="129540"/>
                    <a:pt x="1417320" y="136208"/>
                  </a:cubicBezTo>
                  <a:cubicBezTo>
                    <a:pt x="1418273" y="138113"/>
                    <a:pt x="1419225" y="140018"/>
                    <a:pt x="1421130" y="140970"/>
                  </a:cubicBezTo>
                  <a:lnTo>
                    <a:pt x="1420178" y="141923"/>
                  </a:lnTo>
                  <a:cubicBezTo>
                    <a:pt x="1412558" y="152400"/>
                    <a:pt x="1411605" y="153353"/>
                    <a:pt x="1404938" y="162878"/>
                  </a:cubicBezTo>
                  <a:cubicBezTo>
                    <a:pt x="1404938" y="180023"/>
                    <a:pt x="1410653" y="197168"/>
                    <a:pt x="1420178" y="211455"/>
                  </a:cubicBezTo>
                  <a:cubicBezTo>
                    <a:pt x="1423988" y="228600"/>
                    <a:pt x="1417320" y="247650"/>
                    <a:pt x="1406843" y="260985"/>
                  </a:cubicBezTo>
                  <a:cubicBezTo>
                    <a:pt x="1389698" y="280035"/>
                    <a:pt x="1415415" y="299085"/>
                    <a:pt x="1414463" y="319088"/>
                  </a:cubicBezTo>
                  <a:cubicBezTo>
                    <a:pt x="1420178" y="337185"/>
                    <a:pt x="1424940" y="355283"/>
                    <a:pt x="1432560" y="372428"/>
                  </a:cubicBezTo>
                  <a:cubicBezTo>
                    <a:pt x="1446848" y="578168"/>
                    <a:pt x="1460183" y="783908"/>
                    <a:pt x="1470660" y="989648"/>
                  </a:cubicBezTo>
                  <a:cubicBezTo>
                    <a:pt x="1473518" y="1035368"/>
                    <a:pt x="1473518" y="1042988"/>
                    <a:pt x="1475423" y="1087755"/>
                  </a:cubicBezTo>
                  <a:cubicBezTo>
                    <a:pt x="1479233" y="1154430"/>
                    <a:pt x="1482090" y="1221105"/>
                    <a:pt x="1484948" y="1287780"/>
                  </a:cubicBezTo>
                  <a:cubicBezTo>
                    <a:pt x="1460183" y="1288733"/>
                    <a:pt x="1425893" y="1288733"/>
                    <a:pt x="1395413" y="128873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xmlns="" id="{F5619227-8DA4-4428-8976-7A37A331B79C}"/>
                </a:ext>
              </a:extLst>
            </p:cNvPr>
            <p:cNvSpPr/>
            <p:nvPr/>
          </p:nvSpPr>
          <p:spPr>
            <a:xfrm>
              <a:off x="3395079" y="1076883"/>
              <a:ext cx="992630" cy="1047108"/>
            </a:xfrm>
            <a:custGeom>
              <a:avLst/>
              <a:gdLst>
                <a:gd name="connsiteX0" fmla="*/ 1033463 w 1198244"/>
                <a:gd name="connsiteY0" fmla="*/ 239078 h 1264007"/>
                <a:gd name="connsiteX1" fmla="*/ 1038225 w 1198244"/>
                <a:gd name="connsiteY1" fmla="*/ 1092518 h 1264007"/>
                <a:gd name="connsiteX2" fmla="*/ 1058228 w 1198244"/>
                <a:gd name="connsiteY2" fmla="*/ 1138238 h 1264007"/>
                <a:gd name="connsiteX3" fmla="*/ 1040130 w 1198244"/>
                <a:gd name="connsiteY3" fmla="*/ 1205865 h 1264007"/>
                <a:gd name="connsiteX4" fmla="*/ 673418 w 1198244"/>
                <a:gd name="connsiteY4" fmla="*/ 1195388 h 1264007"/>
                <a:gd name="connsiteX5" fmla="*/ 663893 w 1198244"/>
                <a:gd name="connsiteY5" fmla="*/ 1179195 h 1264007"/>
                <a:gd name="connsiteX6" fmla="*/ 646748 w 1198244"/>
                <a:gd name="connsiteY6" fmla="*/ 1201103 h 1264007"/>
                <a:gd name="connsiteX7" fmla="*/ 593408 w 1198244"/>
                <a:gd name="connsiteY7" fmla="*/ 1205865 h 1264007"/>
                <a:gd name="connsiteX8" fmla="*/ 534353 w 1198244"/>
                <a:gd name="connsiteY8" fmla="*/ 1203960 h 1264007"/>
                <a:gd name="connsiteX9" fmla="*/ 513398 w 1198244"/>
                <a:gd name="connsiteY9" fmla="*/ 1228725 h 1264007"/>
                <a:gd name="connsiteX10" fmla="*/ 470535 w 1198244"/>
                <a:gd name="connsiteY10" fmla="*/ 1176338 h 1264007"/>
                <a:gd name="connsiteX11" fmla="*/ 441008 w 1198244"/>
                <a:gd name="connsiteY11" fmla="*/ 1184910 h 1264007"/>
                <a:gd name="connsiteX12" fmla="*/ 424815 w 1198244"/>
                <a:gd name="connsiteY12" fmla="*/ 1232535 h 1264007"/>
                <a:gd name="connsiteX13" fmla="*/ 396240 w 1198244"/>
                <a:gd name="connsiteY13" fmla="*/ 1263968 h 1264007"/>
                <a:gd name="connsiteX14" fmla="*/ 357188 w 1198244"/>
                <a:gd name="connsiteY14" fmla="*/ 1232535 h 1264007"/>
                <a:gd name="connsiteX15" fmla="*/ 330518 w 1198244"/>
                <a:gd name="connsiteY15" fmla="*/ 1213485 h 1264007"/>
                <a:gd name="connsiteX16" fmla="*/ 324803 w 1198244"/>
                <a:gd name="connsiteY16" fmla="*/ 1200150 h 1264007"/>
                <a:gd name="connsiteX17" fmla="*/ 311468 w 1198244"/>
                <a:gd name="connsiteY17" fmla="*/ 1184910 h 1264007"/>
                <a:gd name="connsiteX18" fmla="*/ 297180 w 1198244"/>
                <a:gd name="connsiteY18" fmla="*/ 1168718 h 1264007"/>
                <a:gd name="connsiteX19" fmla="*/ 285750 w 1198244"/>
                <a:gd name="connsiteY19" fmla="*/ 1124903 h 1264007"/>
                <a:gd name="connsiteX20" fmla="*/ 278130 w 1198244"/>
                <a:gd name="connsiteY20" fmla="*/ 1115378 h 1264007"/>
                <a:gd name="connsiteX21" fmla="*/ 254318 w 1198244"/>
                <a:gd name="connsiteY21" fmla="*/ 1112520 h 1264007"/>
                <a:gd name="connsiteX22" fmla="*/ 229553 w 1198244"/>
                <a:gd name="connsiteY22" fmla="*/ 1090613 h 1264007"/>
                <a:gd name="connsiteX23" fmla="*/ 230505 w 1198244"/>
                <a:gd name="connsiteY23" fmla="*/ 1091565 h 1264007"/>
                <a:gd name="connsiteX24" fmla="*/ 229553 w 1198244"/>
                <a:gd name="connsiteY24" fmla="*/ 1090613 h 1264007"/>
                <a:gd name="connsiteX25" fmla="*/ 186690 w 1198244"/>
                <a:gd name="connsiteY25" fmla="*/ 1061085 h 1264007"/>
                <a:gd name="connsiteX26" fmla="*/ 138113 w 1198244"/>
                <a:gd name="connsiteY26" fmla="*/ 1057275 h 1264007"/>
                <a:gd name="connsiteX27" fmla="*/ 128588 w 1198244"/>
                <a:gd name="connsiteY27" fmla="*/ 1062990 h 1264007"/>
                <a:gd name="connsiteX28" fmla="*/ 75248 w 1198244"/>
                <a:gd name="connsiteY28" fmla="*/ 1071563 h 1264007"/>
                <a:gd name="connsiteX29" fmla="*/ 35243 w 1198244"/>
                <a:gd name="connsiteY29" fmla="*/ 1062038 h 1264007"/>
                <a:gd name="connsiteX30" fmla="*/ 5715 w 1198244"/>
                <a:gd name="connsiteY30" fmla="*/ 1103948 h 1264007"/>
                <a:gd name="connsiteX31" fmla="*/ 0 w 1198244"/>
                <a:gd name="connsiteY31" fmla="*/ 1110615 h 1264007"/>
                <a:gd name="connsiteX32" fmla="*/ 2858 w 1198244"/>
                <a:gd name="connsiteY32" fmla="*/ 1082040 h 1264007"/>
                <a:gd name="connsiteX33" fmla="*/ 11430 w 1198244"/>
                <a:gd name="connsiteY33" fmla="*/ 1039178 h 1264007"/>
                <a:gd name="connsiteX34" fmla="*/ 23813 w 1198244"/>
                <a:gd name="connsiteY34" fmla="*/ 1008698 h 1264007"/>
                <a:gd name="connsiteX35" fmla="*/ 54293 w 1198244"/>
                <a:gd name="connsiteY35" fmla="*/ 946785 h 1264007"/>
                <a:gd name="connsiteX36" fmla="*/ 65723 w 1198244"/>
                <a:gd name="connsiteY36" fmla="*/ 891540 h 1264007"/>
                <a:gd name="connsiteX37" fmla="*/ 70485 w 1198244"/>
                <a:gd name="connsiteY37" fmla="*/ 830580 h 1264007"/>
                <a:gd name="connsiteX38" fmla="*/ 66675 w 1198244"/>
                <a:gd name="connsiteY38" fmla="*/ 808673 h 1264007"/>
                <a:gd name="connsiteX39" fmla="*/ 42863 w 1198244"/>
                <a:gd name="connsiteY39" fmla="*/ 771525 h 1264007"/>
                <a:gd name="connsiteX40" fmla="*/ 44768 w 1198244"/>
                <a:gd name="connsiteY40" fmla="*/ 762000 h 1264007"/>
                <a:gd name="connsiteX41" fmla="*/ 60960 w 1198244"/>
                <a:gd name="connsiteY41" fmla="*/ 739140 h 1264007"/>
                <a:gd name="connsiteX42" fmla="*/ 71438 w 1198244"/>
                <a:gd name="connsiteY42" fmla="*/ 705803 h 1264007"/>
                <a:gd name="connsiteX43" fmla="*/ 80010 w 1198244"/>
                <a:gd name="connsiteY43" fmla="*/ 676275 h 1264007"/>
                <a:gd name="connsiteX44" fmla="*/ 66675 w 1198244"/>
                <a:gd name="connsiteY44" fmla="*/ 641033 h 1264007"/>
                <a:gd name="connsiteX45" fmla="*/ 56198 w 1198244"/>
                <a:gd name="connsiteY45" fmla="*/ 642938 h 1264007"/>
                <a:gd name="connsiteX46" fmla="*/ 50483 w 1198244"/>
                <a:gd name="connsiteY46" fmla="*/ 630555 h 1264007"/>
                <a:gd name="connsiteX47" fmla="*/ 38100 w 1198244"/>
                <a:gd name="connsiteY47" fmla="*/ 591503 h 1264007"/>
                <a:gd name="connsiteX48" fmla="*/ 25718 w 1198244"/>
                <a:gd name="connsiteY48" fmla="*/ 594360 h 1264007"/>
                <a:gd name="connsiteX49" fmla="*/ 21908 w 1198244"/>
                <a:gd name="connsiteY49" fmla="*/ 596265 h 1264007"/>
                <a:gd name="connsiteX50" fmla="*/ 30480 w 1198244"/>
                <a:gd name="connsiteY50" fmla="*/ 578168 h 1264007"/>
                <a:gd name="connsiteX51" fmla="*/ 60960 w 1198244"/>
                <a:gd name="connsiteY51" fmla="*/ 564833 h 1264007"/>
                <a:gd name="connsiteX52" fmla="*/ 390525 w 1198244"/>
                <a:gd name="connsiteY52" fmla="*/ 582930 h 1264007"/>
                <a:gd name="connsiteX53" fmla="*/ 400050 w 1198244"/>
                <a:gd name="connsiteY53" fmla="*/ 464820 h 1264007"/>
                <a:gd name="connsiteX54" fmla="*/ 405765 w 1198244"/>
                <a:gd name="connsiteY54" fmla="*/ 421958 h 1264007"/>
                <a:gd name="connsiteX55" fmla="*/ 465773 w 1198244"/>
                <a:gd name="connsiteY55" fmla="*/ 384810 h 1264007"/>
                <a:gd name="connsiteX56" fmla="*/ 514350 w 1198244"/>
                <a:gd name="connsiteY56" fmla="*/ 371475 h 1264007"/>
                <a:gd name="connsiteX57" fmla="*/ 554355 w 1198244"/>
                <a:gd name="connsiteY57" fmla="*/ 113348 h 1264007"/>
                <a:gd name="connsiteX58" fmla="*/ 857250 w 1198244"/>
                <a:gd name="connsiteY58" fmla="*/ 129540 h 1264007"/>
                <a:gd name="connsiteX59" fmla="*/ 876300 w 1198244"/>
                <a:gd name="connsiteY59" fmla="*/ 0 h 1264007"/>
                <a:gd name="connsiteX60" fmla="*/ 1198245 w 1198244"/>
                <a:gd name="connsiteY60" fmla="*/ 245745 h 1264007"/>
                <a:gd name="connsiteX61" fmla="*/ 1077278 w 1198244"/>
                <a:gd name="connsiteY61" fmla="*/ 241935 h 1264007"/>
                <a:gd name="connsiteX62" fmla="*/ 1033463 w 1198244"/>
                <a:gd name="connsiteY62" fmla="*/ 239078 h 126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98244" h="1264007">
                  <a:moveTo>
                    <a:pt x="1033463" y="239078"/>
                  </a:moveTo>
                  <a:cubicBezTo>
                    <a:pt x="1029653" y="523875"/>
                    <a:pt x="1030605" y="808673"/>
                    <a:pt x="1038225" y="1092518"/>
                  </a:cubicBezTo>
                  <a:cubicBezTo>
                    <a:pt x="1035368" y="1112520"/>
                    <a:pt x="1074420" y="1115378"/>
                    <a:pt x="1058228" y="1138238"/>
                  </a:cubicBezTo>
                  <a:cubicBezTo>
                    <a:pt x="1052513" y="1161098"/>
                    <a:pt x="1046798" y="1183005"/>
                    <a:pt x="1040130" y="1205865"/>
                  </a:cubicBezTo>
                  <a:cubicBezTo>
                    <a:pt x="918210" y="1201103"/>
                    <a:pt x="795338" y="1199198"/>
                    <a:pt x="673418" y="1195388"/>
                  </a:cubicBezTo>
                  <a:cubicBezTo>
                    <a:pt x="662940" y="1192530"/>
                    <a:pt x="681038" y="1167765"/>
                    <a:pt x="663893" y="1179195"/>
                  </a:cubicBezTo>
                  <a:cubicBezTo>
                    <a:pt x="659130" y="1188720"/>
                    <a:pt x="663893" y="1206818"/>
                    <a:pt x="646748" y="1201103"/>
                  </a:cubicBezTo>
                  <a:cubicBezTo>
                    <a:pt x="628650" y="1203008"/>
                    <a:pt x="611505" y="1208723"/>
                    <a:pt x="593408" y="1205865"/>
                  </a:cubicBezTo>
                  <a:cubicBezTo>
                    <a:pt x="576263" y="1198245"/>
                    <a:pt x="547688" y="1192530"/>
                    <a:pt x="534353" y="1203960"/>
                  </a:cubicBezTo>
                  <a:cubicBezTo>
                    <a:pt x="527685" y="1211580"/>
                    <a:pt x="521970" y="1222058"/>
                    <a:pt x="513398" y="1228725"/>
                  </a:cubicBezTo>
                  <a:cubicBezTo>
                    <a:pt x="503873" y="1206818"/>
                    <a:pt x="479108" y="1198245"/>
                    <a:pt x="470535" y="1176338"/>
                  </a:cubicBezTo>
                  <a:cubicBezTo>
                    <a:pt x="460058" y="1167765"/>
                    <a:pt x="453390" y="1189673"/>
                    <a:pt x="441008" y="1184910"/>
                  </a:cubicBezTo>
                  <a:cubicBezTo>
                    <a:pt x="435293" y="1200150"/>
                    <a:pt x="424815" y="1215390"/>
                    <a:pt x="424815" y="1232535"/>
                  </a:cubicBezTo>
                  <a:cubicBezTo>
                    <a:pt x="435293" y="1248728"/>
                    <a:pt x="408623" y="1264920"/>
                    <a:pt x="396240" y="1263968"/>
                  </a:cubicBezTo>
                  <a:cubicBezTo>
                    <a:pt x="375285" y="1263968"/>
                    <a:pt x="365760" y="1247775"/>
                    <a:pt x="357188" y="1232535"/>
                  </a:cubicBezTo>
                  <a:cubicBezTo>
                    <a:pt x="346710" y="1226820"/>
                    <a:pt x="336233" y="1223963"/>
                    <a:pt x="330518" y="1213485"/>
                  </a:cubicBezTo>
                  <a:cubicBezTo>
                    <a:pt x="319088" y="1212533"/>
                    <a:pt x="339090" y="1202055"/>
                    <a:pt x="324803" y="1200150"/>
                  </a:cubicBezTo>
                  <a:cubicBezTo>
                    <a:pt x="320993" y="1192530"/>
                    <a:pt x="322898" y="1180148"/>
                    <a:pt x="311468" y="1184910"/>
                  </a:cubicBezTo>
                  <a:cubicBezTo>
                    <a:pt x="308610" y="1177290"/>
                    <a:pt x="307658" y="1168718"/>
                    <a:pt x="297180" y="1168718"/>
                  </a:cubicBezTo>
                  <a:cubicBezTo>
                    <a:pt x="297180" y="1154430"/>
                    <a:pt x="291465" y="1139190"/>
                    <a:pt x="285750" y="1124903"/>
                  </a:cubicBezTo>
                  <a:cubicBezTo>
                    <a:pt x="285750" y="1118235"/>
                    <a:pt x="270510" y="1123950"/>
                    <a:pt x="278130" y="1115378"/>
                  </a:cubicBezTo>
                  <a:cubicBezTo>
                    <a:pt x="263843" y="1117283"/>
                    <a:pt x="251460" y="1118235"/>
                    <a:pt x="254318" y="1112520"/>
                  </a:cubicBezTo>
                  <a:cubicBezTo>
                    <a:pt x="240983" y="1122045"/>
                    <a:pt x="229553" y="1093470"/>
                    <a:pt x="229553" y="1090613"/>
                  </a:cubicBezTo>
                  <a:cubicBezTo>
                    <a:pt x="229553" y="1090613"/>
                    <a:pt x="230505" y="1090613"/>
                    <a:pt x="230505" y="1091565"/>
                  </a:cubicBezTo>
                  <a:cubicBezTo>
                    <a:pt x="229553" y="1090613"/>
                    <a:pt x="229553" y="1090613"/>
                    <a:pt x="229553" y="1090613"/>
                  </a:cubicBezTo>
                  <a:cubicBezTo>
                    <a:pt x="214313" y="1078230"/>
                    <a:pt x="206693" y="1058228"/>
                    <a:pt x="186690" y="1061085"/>
                  </a:cubicBezTo>
                  <a:cubicBezTo>
                    <a:pt x="170498" y="1062990"/>
                    <a:pt x="149543" y="1054418"/>
                    <a:pt x="138113" y="1057275"/>
                  </a:cubicBezTo>
                  <a:cubicBezTo>
                    <a:pt x="132398" y="1059180"/>
                    <a:pt x="128588" y="1052513"/>
                    <a:pt x="128588" y="1062990"/>
                  </a:cubicBezTo>
                  <a:cubicBezTo>
                    <a:pt x="109538" y="1068705"/>
                    <a:pt x="92393" y="1061085"/>
                    <a:pt x="75248" y="1071563"/>
                  </a:cubicBezTo>
                  <a:cubicBezTo>
                    <a:pt x="60008" y="1068705"/>
                    <a:pt x="47625" y="1069658"/>
                    <a:pt x="35243" y="1062038"/>
                  </a:cubicBezTo>
                  <a:cubicBezTo>
                    <a:pt x="11430" y="1062038"/>
                    <a:pt x="20955" y="1093470"/>
                    <a:pt x="5715" y="1103948"/>
                  </a:cubicBezTo>
                  <a:cubicBezTo>
                    <a:pt x="3810" y="1116330"/>
                    <a:pt x="2858" y="1103948"/>
                    <a:pt x="0" y="1110615"/>
                  </a:cubicBezTo>
                  <a:cubicBezTo>
                    <a:pt x="953" y="1101090"/>
                    <a:pt x="1905" y="1091565"/>
                    <a:pt x="2858" y="1082040"/>
                  </a:cubicBezTo>
                  <a:cubicBezTo>
                    <a:pt x="3810" y="1067753"/>
                    <a:pt x="7620" y="1053465"/>
                    <a:pt x="11430" y="1039178"/>
                  </a:cubicBezTo>
                  <a:cubicBezTo>
                    <a:pt x="13335" y="1028700"/>
                    <a:pt x="18098" y="1018223"/>
                    <a:pt x="23813" y="1008698"/>
                  </a:cubicBezTo>
                  <a:cubicBezTo>
                    <a:pt x="35243" y="988695"/>
                    <a:pt x="45720" y="967740"/>
                    <a:pt x="54293" y="946785"/>
                  </a:cubicBezTo>
                  <a:cubicBezTo>
                    <a:pt x="59055" y="928688"/>
                    <a:pt x="61913" y="909638"/>
                    <a:pt x="65723" y="891540"/>
                  </a:cubicBezTo>
                  <a:cubicBezTo>
                    <a:pt x="70485" y="871538"/>
                    <a:pt x="69533" y="850583"/>
                    <a:pt x="70485" y="830580"/>
                  </a:cubicBezTo>
                  <a:cubicBezTo>
                    <a:pt x="72390" y="822960"/>
                    <a:pt x="69533" y="815340"/>
                    <a:pt x="66675" y="808673"/>
                  </a:cubicBezTo>
                  <a:cubicBezTo>
                    <a:pt x="56198" y="797243"/>
                    <a:pt x="50483" y="783908"/>
                    <a:pt x="42863" y="771525"/>
                  </a:cubicBezTo>
                  <a:cubicBezTo>
                    <a:pt x="40005" y="766763"/>
                    <a:pt x="36195" y="757238"/>
                    <a:pt x="44768" y="762000"/>
                  </a:cubicBezTo>
                  <a:cubicBezTo>
                    <a:pt x="51435" y="755333"/>
                    <a:pt x="56198" y="746760"/>
                    <a:pt x="60960" y="739140"/>
                  </a:cubicBezTo>
                  <a:cubicBezTo>
                    <a:pt x="64770" y="727710"/>
                    <a:pt x="70485" y="717233"/>
                    <a:pt x="71438" y="705803"/>
                  </a:cubicBezTo>
                  <a:cubicBezTo>
                    <a:pt x="70485" y="695325"/>
                    <a:pt x="81915" y="687705"/>
                    <a:pt x="80010" y="676275"/>
                  </a:cubicBezTo>
                  <a:cubicBezTo>
                    <a:pt x="78105" y="663893"/>
                    <a:pt x="72390" y="652463"/>
                    <a:pt x="66675" y="641033"/>
                  </a:cubicBezTo>
                  <a:cubicBezTo>
                    <a:pt x="62865" y="630555"/>
                    <a:pt x="61913" y="641033"/>
                    <a:pt x="56198" y="642938"/>
                  </a:cubicBezTo>
                  <a:cubicBezTo>
                    <a:pt x="49530" y="647700"/>
                    <a:pt x="52388" y="634365"/>
                    <a:pt x="50483" y="630555"/>
                  </a:cubicBezTo>
                  <a:cubicBezTo>
                    <a:pt x="49530" y="616268"/>
                    <a:pt x="41910" y="604838"/>
                    <a:pt x="38100" y="591503"/>
                  </a:cubicBezTo>
                  <a:cubicBezTo>
                    <a:pt x="38100" y="582930"/>
                    <a:pt x="29528" y="592455"/>
                    <a:pt x="25718" y="594360"/>
                  </a:cubicBezTo>
                  <a:cubicBezTo>
                    <a:pt x="23813" y="596265"/>
                    <a:pt x="22860" y="596265"/>
                    <a:pt x="21908" y="596265"/>
                  </a:cubicBezTo>
                  <a:cubicBezTo>
                    <a:pt x="24765" y="588645"/>
                    <a:pt x="28575" y="584835"/>
                    <a:pt x="30480" y="578168"/>
                  </a:cubicBezTo>
                  <a:cubicBezTo>
                    <a:pt x="31433" y="559118"/>
                    <a:pt x="46673" y="562928"/>
                    <a:pt x="60960" y="564833"/>
                  </a:cubicBezTo>
                  <a:cubicBezTo>
                    <a:pt x="174308" y="572453"/>
                    <a:pt x="277178" y="576263"/>
                    <a:pt x="390525" y="582930"/>
                  </a:cubicBezTo>
                  <a:cubicBezTo>
                    <a:pt x="393383" y="543878"/>
                    <a:pt x="397193" y="503873"/>
                    <a:pt x="400050" y="464820"/>
                  </a:cubicBezTo>
                  <a:cubicBezTo>
                    <a:pt x="401003" y="450533"/>
                    <a:pt x="393383" y="433388"/>
                    <a:pt x="405765" y="421958"/>
                  </a:cubicBezTo>
                  <a:cubicBezTo>
                    <a:pt x="421005" y="404813"/>
                    <a:pt x="443865" y="392430"/>
                    <a:pt x="465773" y="384810"/>
                  </a:cubicBezTo>
                  <a:cubicBezTo>
                    <a:pt x="482918" y="384810"/>
                    <a:pt x="497205" y="372428"/>
                    <a:pt x="514350" y="371475"/>
                  </a:cubicBezTo>
                  <a:cubicBezTo>
                    <a:pt x="526733" y="284798"/>
                    <a:pt x="540068" y="199073"/>
                    <a:pt x="554355" y="113348"/>
                  </a:cubicBezTo>
                  <a:cubicBezTo>
                    <a:pt x="655320" y="119063"/>
                    <a:pt x="756285" y="124778"/>
                    <a:pt x="857250" y="129540"/>
                  </a:cubicBezTo>
                  <a:cubicBezTo>
                    <a:pt x="863918" y="86678"/>
                    <a:pt x="869633" y="42863"/>
                    <a:pt x="876300" y="0"/>
                  </a:cubicBezTo>
                  <a:cubicBezTo>
                    <a:pt x="983933" y="80963"/>
                    <a:pt x="1091565" y="162878"/>
                    <a:pt x="1198245" y="245745"/>
                  </a:cubicBezTo>
                  <a:cubicBezTo>
                    <a:pt x="1158240" y="245745"/>
                    <a:pt x="1117283" y="242888"/>
                    <a:pt x="1077278" y="241935"/>
                  </a:cubicBezTo>
                  <a:cubicBezTo>
                    <a:pt x="1061085" y="240983"/>
                    <a:pt x="1047750" y="240030"/>
                    <a:pt x="1033463" y="239078"/>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9" name="Forme libre : forme 8">
              <a:extLst>
                <a:ext uri="{FF2B5EF4-FFF2-40B4-BE49-F238E27FC236}">
                  <a16:creationId xmlns:a16="http://schemas.microsoft.com/office/drawing/2014/main" xmlns="" id="{909BA7F2-3D53-4A73-8F84-621545264EE2}"/>
                </a:ext>
              </a:extLst>
            </p:cNvPr>
            <p:cNvSpPr/>
            <p:nvPr/>
          </p:nvSpPr>
          <p:spPr>
            <a:xfrm>
              <a:off x="3727398" y="2657199"/>
              <a:ext cx="334558" cy="371625"/>
            </a:xfrm>
            <a:custGeom>
              <a:avLst/>
              <a:gdLst>
                <a:gd name="connsiteX0" fmla="*/ 392430 w 403859"/>
                <a:gd name="connsiteY0" fmla="*/ 352402 h 448604"/>
                <a:gd name="connsiteX1" fmla="*/ 383858 w 403859"/>
                <a:gd name="connsiteY1" fmla="*/ 376215 h 448604"/>
                <a:gd name="connsiteX2" fmla="*/ 381953 w 403859"/>
                <a:gd name="connsiteY2" fmla="*/ 439080 h 448604"/>
                <a:gd name="connsiteX3" fmla="*/ 385762 w 403859"/>
                <a:gd name="connsiteY3" fmla="*/ 440985 h 448604"/>
                <a:gd name="connsiteX4" fmla="*/ 387668 w 403859"/>
                <a:gd name="connsiteY4" fmla="*/ 446700 h 448604"/>
                <a:gd name="connsiteX5" fmla="*/ 387668 w 403859"/>
                <a:gd name="connsiteY5" fmla="*/ 447652 h 448604"/>
                <a:gd name="connsiteX6" fmla="*/ 383858 w 403859"/>
                <a:gd name="connsiteY6" fmla="*/ 448605 h 448604"/>
                <a:gd name="connsiteX7" fmla="*/ 290512 w 403859"/>
                <a:gd name="connsiteY7" fmla="*/ 412410 h 448604"/>
                <a:gd name="connsiteX8" fmla="*/ 244793 w 403859"/>
                <a:gd name="connsiteY8" fmla="*/ 380977 h 448604"/>
                <a:gd name="connsiteX9" fmla="*/ 209550 w 403859"/>
                <a:gd name="connsiteY9" fmla="*/ 348592 h 448604"/>
                <a:gd name="connsiteX10" fmla="*/ 135255 w 403859"/>
                <a:gd name="connsiteY10" fmla="*/ 274297 h 448604"/>
                <a:gd name="connsiteX11" fmla="*/ 100965 w 403859"/>
                <a:gd name="connsiteY11" fmla="*/ 254295 h 448604"/>
                <a:gd name="connsiteX12" fmla="*/ 74295 w 403859"/>
                <a:gd name="connsiteY12" fmla="*/ 231435 h 448604"/>
                <a:gd name="connsiteX13" fmla="*/ 53340 w 403859"/>
                <a:gd name="connsiteY13" fmla="*/ 221910 h 448604"/>
                <a:gd name="connsiteX14" fmla="*/ 39052 w 403859"/>
                <a:gd name="connsiteY14" fmla="*/ 212385 h 448604"/>
                <a:gd name="connsiteX15" fmla="*/ 29527 w 403859"/>
                <a:gd name="connsiteY15" fmla="*/ 200955 h 448604"/>
                <a:gd name="connsiteX16" fmla="*/ 28575 w 403859"/>
                <a:gd name="connsiteY16" fmla="*/ 190477 h 448604"/>
                <a:gd name="connsiteX17" fmla="*/ 0 w 403859"/>
                <a:gd name="connsiteY17" fmla="*/ 167617 h 448604"/>
                <a:gd name="connsiteX18" fmla="*/ 952 w 403859"/>
                <a:gd name="connsiteY18" fmla="*/ 167617 h 448604"/>
                <a:gd name="connsiteX19" fmla="*/ 36195 w 403859"/>
                <a:gd name="connsiteY19" fmla="*/ 128565 h 448604"/>
                <a:gd name="connsiteX20" fmla="*/ 78105 w 403859"/>
                <a:gd name="connsiteY20" fmla="*/ 91417 h 448604"/>
                <a:gd name="connsiteX21" fmla="*/ 94297 w 403859"/>
                <a:gd name="connsiteY21" fmla="*/ 58080 h 448604"/>
                <a:gd name="connsiteX22" fmla="*/ 125730 w 403859"/>
                <a:gd name="connsiteY22" fmla="*/ 23790 h 448604"/>
                <a:gd name="connsiteX23" fmla="*/ 129540 w 403859"/>
                <a:gd name="connsiteY23" fmla="*/ 5692 h 448604"/>
                <a:gd name="connsiteX24" fmla="*/ 129540 w 403859"/>
                <a:gd name="connsiteY24" fmla="*/ 4740 h 448604"/>
                <a:gd name="connsiteX25" fmla="*/ 146685 w 403859"/>
                <a:gd name="connsiteY25" fmla="*/ 1882 h 448604"/>
                <a:gd name="connsiteX26" fmla="*/ 173355 w 403859"/>
                <a:gd name="connsiteY26" fmla="*/ 3787 h 448604"/>
                <a:gd name="connsiteX27" fmla="*/ 183833 w 403859"/>
                <a:gd name="connsiteY27" fmla="*/ 10455 h 448604"/>
                <a:gd name="connsiteX28" fmla="*/ 189547 w 403859"/>
                <a:gd name="connsiteY28" fmla="*/ 15217 h 448604"/>
                <a:gd name="connsiteX29" fmla="*/ 201930 w 403859"/>
                <a:gd name="connsiteY29" fmla="*/ 32362 h 448604"/>
                <a:gd name="connsiteX30" fmla="*/ 206693 w 403859"/>
                <a:gd name="connsiteY30" fmla="*/ 43792 h 448604"/>
                <a:gd name="connsiteX31" fmla="*/ 208597 w 403859"/>
                <a:gd name="connsiteY31" fmla="*/ 60937 h 448604"/>
                <a:gd name="connsiteX32" fmla="*/ 204787 w 403859"/>
                <a:gd name="connsiteY32" fmla="*/ 114277 h 448604"/>
                <a:gd name="connsiteX33" fmla="*/ 220980 w 403859"/>
                <a:gd name="connsiteY33" fmla="*/ 119992 h 448604"/>
                <a:gd name="connsiteX34" fmla="*/ 251460 w 403859"/>
                <a:gd name="connsiteY34" fmla="*/ 133327 h 448604"/>
                <a:gd name="connsiteX35" fmla="*/ 267653 w 403859"/>
                <a:gd name="connsiteY35" fmla="*/ 119992 h 448604"/>
                <a:gd name="connsiteX36" fmla="*/ 291465 w 403859"/>
                <a:gd name="connsiteY36" fmla="*/ 88560 h 448604"/>
                <a:gd name="connsiteX37" fmla="*/ 300990 w 403859"/>
                <a:gd name="connsiteY37" fmla="*/ 99990 h 448604"/>
                <a:gd name="connsiteX38" fmla="*/ 302895 w 403859"/>
                <a:gd name="connsiteY38" fmla="*/ 102847 h 448604"/>
                <a:gd name="connsiteX39" fmla="*/ 318135 w 403859"/>
                <a:gd name="connsiteY39" fmla="*/ 147615 h 448604"/>
                <a:gd name="connsiteX40" fmla="*/ 302895 w 403859"/>
                <a:gd name="connsiteY40" fmla="*/ 195240 h 448604"/>
                <a:gd name="connsiteX41" fmla="*/ 296228 w 403859"/>
                <a:gd name="connsiteY41" fmla="*/ 218100 h 448604"/>
                <a:gd name="connsiteX42" fmla="*/ 304800 w 403859"/>
                <a:gd name="connsiteY42" fmla="*/ 225720 h 448604"/>
                <a:gd name="connsiteX43" fmla="*/ 347662 w 403859"/>
                <a:gd name="connsiteY43" fmla="*/ 235245 h 448604"/>
                <a:gd name="connsiteX44" fmla="*/ 361950 w 403859"/>
                <a:gd name="connsiteY44" fmla="*/ 259057 h 448604"/>
                <a:gd name="connsiteX45" fmla="*/ 360997 w 403859"/>
                <a:gd name="connsiteY45" fmla="*/ 258105 h 448604"/>
                <a:gd name="connsiteX46" fmla="*/ 361950 w 403859"/>
                <a:gd name="connsiteY46" fmla="*/ 259057 h 448604"/>
                <a:gd name="connsiteX47" fmla="*/ 380047 w 403859"/>
                <a:gd name="connsiteY47" fmla="*/ 274297 h 448604"/>
                <a:gd name="connsiteX48" fmla="*/ 399097 w 403859"/>
                <a:gd name="connsiteY48" fmla="*/ 296205 h 448604"/>
                <a:gd name="connsiteX49" fmla="*/ 403860 w 403859"/>
                <a:gd name="connsiteY49" fmla="*/ 336210 h 448604"/>
                <a:gd name="connsiteX50" fmla="*/ 392430 w 403859"/>
                <a:gd name="connsiteY50" fmla="*/ 352402 h 44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3859" h="448604">
                  <a:moveTo>
                    <a:pt x="392430" y="352402"/>
                  </a:moveTo>
                  <a:cubicBezTo>
                    <a:pt x="388620" y="361927"/>
                    <a:pt x="379095" y="364785"/>
                    <a:pt x="383858" y="376215"/>
                  </a:cubicBezTo>
                  <a:cubicBezTo>
                    <a:pt x="376237" y="392407"/>
                    <a:pt x="384810" y="420030"/>
                    <a:pt x="381953" y="439080"/>
                  </a:cubicBezTo>
                  <a:lnTo>
                    <a:pt x="385762" y="440985"/>
                  </a:lnTo>
                  <a:lnTo>
                    <a:pt x="387668" y="446700"/>
                  </a:lnTo>
                  <a:lnTo>
                    <a:pt x="387668" y="447652"/>
                  </a:lnTo>
                  <a:cubicBezTo>
                    <a:pt x="386715" y="447652"/>
                    <a:pt x="384810" y="448605"/>
                    <a:pt x="383858" y="448605"/>
                  </a:cubicBezTo>
                  <a:cubicBezTo>
                    <a:pt x="353378" y="434317"/>
                    <a:pt x="321945" y="422887"/>
                    <a:pt x="290512" y="412410"/>
                  </a:cubicBezTo>
                  <a:cubicBezTo>
                    <a:pt x="275272" y="401932"/>
                    <a:pt x="259080" y="392407"/>
                    <a:pt x="244793" y="380977"/>
                  </a:cubicBezTo>
                  <a:cubicBezTo>
                    <a:pt x="231458" y="371452"/>
                    <a:pt x="220028" y="360022"/>
                    <a:pt x="209550" y="348592"/>
                  </a:cubicBezTo>
                  <a:cubicBezTo>
                    <a:pt x="184785" y="323827"/>
                    <a:pt x="163830" y="295252"/>
                    <a:pt x="135255" y="274297"/>
                  </a:cubicBezTo>
                  <a:cubicBezTo>
                    <a:pt x="125730" y="264772"/>
                    <a:pt x="113347" y="260962"/>
                    <a:pt x="100965" y="254295"/>
                  </a:cubicBezTo>
                  <a:cubicBezTo>
                    <a:pt x="89535" y="250485"/>
                    <a:pt x="84772" y="238102"/>
                    <a:pt x="74295" y="231435"/>
                  </a:cubicBezTo>
                  <a:cubicBezTo>
                    <a:pt x="68580" y="225720"/>
                    <a:pt x="60960" y="222862"/>
                    <a:pt x="53340" y="221910"/>
                  </a:cubicBezTo>
                  <a:cubicBezTo>
                    <a:pt x="46672" y="221910"/>
                    <a:pt x="42863" y="216195"/>
                    <a:pt x="39052" y="212385"/>
                  </a:cubicBezTo>
                  <a:cubicBezTo>
                    <a:pt x="33338" y="211432"/>
                    <a:pt x="28575" y="205717"/>
                    <a:pt x="29527" y="200955"/>
                  </a:cubicBezTo>
                  <a:cubicBezTo>
                    <a:pt x="38100" y="200002"/>
                    <a:pt x="34290" y="192382"/>
                    <a:pt x="28575" y="190477"/>
                  </a:cubicBezTo>
                  <a:cubicBezTo>
                    <a:pt x="17145" y="184762"/>
                    <a:pt x="10477" y="173332"/>
                    <a:pt x="0" y="167617"/>
                  </a:cubicBezTo>
                  <a:lnTo>
                    <a:pt x="952" y="167617"/>
                  </a:lnTo>
                  <a:cubicBezTo>
                    <a:pt x="18097" y="160950"/>
                    <a:pt x="15240" y="132375"/>
                    <a:pt x="36195" y="128565"/>
                  </a:cubicBezTo>
                  <a:cubicBezTo>
                    <a:pt x="44768" y="110467"/>
                    <a:pt x="68580" y="109515"/>
                    <a:pt x="78105" y="91417"/>
                  </a:cubicBezTo>
                  <a:cubicBezTo>
                    <a:pt x="87630" y="81892"/>
                    <a:pt x="99060" y="73320"/>
                    <a:pt x="94297" y="58080"/>
                  </a:cubicBezTo>
                  <a:cubicBezTo>
                    <a:pt x="97155" y="36172"/>
                    <a:pt x="131445" y="49507"/>
                    <a:pt x="125730" y="23790"/>
                  </a:cubicBezTo>
                  <a:cubicBezTo>
                    <a:pt x="125730" y="17122"/>
                    <a:pt x="131445" y="12360"/>
                    <a:pt x="129540" y="5692"/>
                  </a:cubicBezTo>
                  <a:lnTo>
                    <a:pt x="129540" y="4740"/>
                  </a:lnTo>
                  <a:cubicBezTo>
                    <a:pt x="135255" y="3787"/>
                    <a:pt x="141922" y="3787"/>
                    <a:pt x="146685" y="1882"/>
                  </a:cubicBezTo>
                  <a:cubicBezTo>
                    <a:pt x="150495" y="18075"/>
                    <a:pt x="160972" y="4740"/>
                    <a:pt x="173355" y="3787"/>
                  </a:cubicBezTo>
                  <a:cubicBezTo>
                    <a:pt x="180975" y="-4785"/>
                    <a:pt x="180975" y="2835"/>
                    <a:pt x="183833" y="10455"/>
                  </a:cubicBezTo>
                  <a:cubicBezTo>
                    <a:pt x="190500" y="5692"/>
                    <a:pt x="192405" y="7597"/>
                    <a:pt x="189547" y="15217"/>
                  </a:cubicBezTo>
                  <a:cubicBezTo>
                    <a:pt x="200025" y="12360"/>
                    <a:pt x="207645" y="21885"/>
                    <a:pt x="201930" y="32362"/>
                  </a:cubicBezTo>
                  <a:cubicBezTo>
                    <a:pt x="206693" y="35220"/>
                    <a:pt x="205740" y="33315"/>
                    <a:pt x="206693" y="43792"/>
                  </a:cubicBezTo>
                  <a:cubicBezTo>
                    <a:pt x="203835" y="55222"/>
                    <a:pt x="214312" y="48555"/>
                    <a:pt x="208597" y="60937"/>
                  </a:cubicBezTo>
                  <a:cubicBezTo>
                    <a:pt x="210503" y="78082"/>
                    <a:pt x="219075" y="98085"/>
                    <a:pt x="204787" y="114277"/>
                  </a:cubicBezTo>
                  <a:cubicBezTo>
                    <a:pt x="195262" y="128565"/>
                    <a:pt x="213360" y="111420"/>
                    <a:pt x="220980" y="119992"/>
                  </a:cubicBezTo>
                  <a:cubicBezTo>
                    <a:pt x="233362" y="122850"/>
                    <a:pt x="236220" y="150472"/>
                    <a:pt x="251460" y="133327"/>
                  </a:cubicBezTo>
                  <a:cubicBezTo>
                    <a:pt x="261937" y="137137"/>
                    <a:pt x="263843" y="129517"/>
                    <a:pt x="267653" y="119992"/>
                  </a:cubicBezTo>
                  <a:cubicBezTo>
                    <a:pt x="282893" y="113325"/>
                    <a:pt x="272415" y="87607"/>
                    <a:pt x="291465" y="88560"/>
                  </a:cubicBezTo>
                  <a:cubicBezTo>
                    <a:pt x="292418" y="96180"/>
                    <a:pt x="296228" y="99037"/>
                    <a:pt x="300990" y="99990"/>
                  </a:cubicBezTo>
                  <a:lnTo>
                    <a:pt x="302895" y="102847"/>
                  </a:lnTo>
                  <a:cubicBezTo>
                    <a:pt x="311468" y="116182"/>
                    <a:pt x="309562" y="133327"/>
                    <a:pt x="318135" y="147615"/>
                  </a:cubicBezTo>
                  <a:cubicBezTo>
                    <a:pt x="316230" y="163807"/>
                    <a:pt x="318135" y="183810"/>
                    <a:pt x="302895" y="195240"/>
                  </a:cubicBezTo>
                  <a:cubicBezTo>
                    <a:pt x="295275" y="202860"/>
                    <a:pt x="277178" y="213337"/>
                    <a:pt x="296228" y="218100"/>
                  </a:cubicBezTo>
                  <a:cubicBezTo>
                    <a:pt x="305753" y="215242"/>
                    <a:pt x="304800" y="213337"/>
                    <a:pt x="304800" y="225720"/>
                  </a:cubicBezTo>
                  <a:cubicBezTo>
                    <a:pt x="316230" y="233340"/>
                    <a:pt x="332422" y="237150"/>
                    <a:pt x="347662" y="235245"/>
                  </a:cubicBezTo>
                  <a:cubicBezTo>
                    <a:pt x="360045" y="236197"/>
                    <a:pt x="362903" y="258105"/>
                    <a:pt x="361950" y="259057"/>
                  </a:cubicBezTo>
                  <a:cubicBezTo>
                    <a:pt x="361950" y="258105"/>
                    <a:pt x="360997" y="258105"/>
                    <a:pt x="360997" y="258105"/>
                  </a:cubicBezTo>
                  <a:cubicBezTo>
                    <a:pt x="360997" y="259057"/>
                    <a:pt x="361950" y="260010"/>
                    <a:pt x="361950" y="259057"/>
                  </a:cubicBezTo>
                  <a:cubicBezTo>
                    <a:pt x="365760" y="264772"/>
                    <a:pt x="369570" y="277155"/>
                    <a:pt x="380047" y="274297"/>
                  </a:cubicBezTo>
                  <a:cubicBezTo>
                    <a:pt x="389572" y="284775"/>
                    <a:pt x="405765" y="279060"/>
                    <a:pt x="399097" y="296205"/>
                  </a:cubicBezTo>
                  <a:cubicBezTo>
                    <a:pt x="408622" y="309540"/>
                    <a:pt x="392430" y="325732"/>
                    <a:pt x="403860" y="336210"/>
                  </a:cubicBezTo>
                  <a:cubicBezTo>
                    <a:pt x="398145" y="343830"/>
                    <a:pt x="390525" y="340020"/>
                    <a:pt x="392430" y="352402"/>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10" name="Forme libre : forme 9">
              <a:extLst>
                <a:ext uri="{FF2B5EF4-FFF2-40B4-BE49-F238E27FC236}">
                  <a16:creationId xmlns:a16="http://schemas.microsoft.com/office/drawing/2014/main" xmlns="" id="{6082CF05-A551-4514-9080-A2A67FBB6E54}"/>
                </a:ext>
              </a:extLst>
            </p:cNvPr>
            <p:cNvSpPr/>
            <p:nvPr/>
          </p:nvSpPr>
          <p:spPr>
            <a:xfrm>
              <a:off x="3597993" y="2530931"/>
              <a:ext cx="237505" cy="265122"/>
            </a:xfrm>
            <a:custGeom>
              <a:avLst/>
              <a:gdLst>
                <a:gd name="connsiteX0" fmla="*/ 280988 w 286702"/>
                <a:gd name="connsiteY0" fmla="*/ 176213 h 320040"/>
                <a:gd name="connsiteX1" fmla="*/ 249555 w 286702"/>
                <a:gd name="connsiteY1" fmla="*/ 210503 h 320040"/>
                <a:gd name="connsiteX2" fmla="*/ 233363 w 286702"/>
                <a:gd name="connsiteY2" fmla="*/ 243840 h 320040"/>
                <a:gd name="connsiteX3" fmla="*/ 191453 w 286702"/>
                <a:gd name="connsiteY3" fmla="*/ 280988 h 320040"/>
                <a:gd name="connsiteX4" fmla="*/ 156210 w 286702"/>
                <a:gd name="connsiteY4" fmla="*/ 320040 h 320040"/>
                <a:gd name="connsiteX5" fmla="*/ 155258 w 286702"/>
                <a:gd name="connsiteY5" fmla="*/ 320040 h 320040"/>
                <a:gd name="connsiteX6" fmla="*/ 153353 w 286702"/>
                <a:gd name="connsiteY6" fmla="*/ 319088 h 320040"/>
                <a:gd name="connsiteX7" fmla="*/ 84773 w 286702"/>
                <a:gd name="connsiteY7" fmla="*/ 285750 h 320040"/>
                <a:gd name="connsiteX8" fmla="*/ 74295 w 286702"/>
                <a:gd name="connsiteY8" fmla="*/ 268605 h 320040"/>
                <a:gd name="connsiteX9" fmla="*/ 60960 w 286702"/>
                <a:gd name="connsiteY9" fmla="*/ 249555 h 320040"/>
                <a:gd name="connsiteX10" fmla="*/ 35243 w 286702"/>
                <a:gd name="connsiteY10" fmla="*/ 226695 h 320040"/>
                <a:gd name="connsiteX11" fmla="*/ 34290 w 286702"/>
                <a:gd name="connsiteY11" fmla="*/ 202883 h 320040"/>
                <a:gd name="connsiteX12" fmla="*/ 21907 w 286702"/>
                <a:gd name="connsiteY12" fmla="*/ 192405 h 320040"/>
                <a:gd name="connsiteX13" fmla="*/ 9525 w 286702"/>
                <a:gd name="connsiteY13" fmla="*/ 184785 h 320040"/>
                <a:gd name="connsiteX14" fmla="*/ 17145 w 286702"/>
                <a:gd name="connsiteY14" fmla="*/ 159068 h 320040"/>
                <a:gd name="connsiteX15" fmla="*/ 9525 w 286702"/>
                <a:gd name="connsiteY15" fmla="*/ 147638 h 320040"/>
                <a:gd name="connsiteX16" fmla="*/ 8573 w 286702"/>
                <a:gd name="connsiteY16" fmla="*/ 128588 h 320040"/>
                <a:gd name="connsiteX17" fmla="*/ 2857 w 286702"/>
                <a:gd name="connsiteY17" fmla="*/ 109538 h 320040"/>
                <a:gd name="connsiteX18" fmla="*/ 0 w 286702"/>
                <a:gd name="connsiteY18" fmla="*/ 93345 h 320040"/>
                <a:gd name="connsiteX19" fmla="*/ 953 w 286702"/>
                <a:gd name="connsiteY19" fmla="*/ 93345 h 320040"/>
                <a:gd name="connsiteX20" fmla="*/ 24765 w 286702"/>
                <a:gd name="connsiteY20" fmla="*/ 85725 h 320040"/>
                <a:gd name="connsiteX21" fmla="*/ 47625 w 286702"/>
                <a:gd name="connsiteY21" fmla="*/ 64770 h 320040"/>
                <a:gd name="connsiteX22" fmla="*/ 79057 w 286702"/>
                <a:gd name="connsiteY22" fmla="*/ 11430 h 320040"/>
                <a:gd name="connsiteX23" fmla="*/ 136208 w 286702"/>
                <a:gd name="connsiteY23" fmla="*/ 0 h 320040"/>
                <a:gd name="connsiteX24" fmla="*/ 200025 w 286702"/>
                <a:gd name="connsiteY24" fmla="*/ 953 h 320040"/>
                <a:gd name="connsiteX25" fmla="*/ 232410 w 286702"/>
                <a:gd name="connsiteY25" fmla="*/ 44768 h 320040"/>
                <a:gd name="connsiteX26" fmla="*/ 250508 w 286702"/>
                <a:gd name="connsiteY26" fmla="*/ 82868 h 320040"/>
                <a:gd name="connsiteX27" fmla="*/ 259080 w 286702"/>
                <a:gd name="connsiteY27" fmla="*/ 100965 h 320040"/>
                <a:gd name="connsiteX28" fmla="*/ 267653 w 286702"/>
                <a:gd name="connsiteY28" fmla="*/ 139065 h 320040"/>
                <a:gd name="connsiteX29" fmla="*/ 243840 w 286702"/>
                <a:gd name="connsiteY29" fmla="*/ 174308 h 320040"/>
                <a:gd name="connsiteX30" fmla="*/ 243840 w 286702"/>
                <a:gd name="connsiteY30" fmla="*/ 174308 h 320040"/>
                <a:gd name="connsiteX31" fmla="*/ 243840 w 286702"/>
                <a:gd name="connsiteY31" fmla="*/ 174308 h 320040"/>
                <a:gd name="connsiteX32" fmla="*/ 265748 w 286702"/>
                <a:gd name="connsiteY32" fmla="*/ 171450 h 320040"/>
                <a:gd name="connsiteX33" fmla="*/ 286703 w 286702"/>
                <a:gd name="connsiteY33" fmla="*/ 157163 h 320040"/>
                <a:gd name="connsiteX34" fmla="*/ 286703 w 286702"/>
                <a:gd name="connsiteY34" fmla="*/ 158115 h 320040"/>
                <a:gd name="connsiteX35" fmla="*/ 280988 w 286702"/>
                <a:gd name="connsiteY35" fmla="*/ 176213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6702" h="320040">
                  <a:moveTo>
                    <a:pt x="280988" y="176213"/>
                  </a:moveTo>
                  <a:cubicBezTo>
                    <a:pt x="286703" y="200978"/>
                    <a:pt x="251460" y="188595"/>
                    <a:pt x="249555" y="210503"/>
                  </a:cubicBezTo>
                  <a:cubicBezTo>
                    <a:pt x="254318" y="226695"/>
                    <a:pt x="242888" y="234315"/>
                    <a:pt x="233363" y="243840"/>
                  </a:cubicBezTo>
                  <a:cubicBezTo>
                    <a:pt x="224790" y="261938"/>
                    <a:pt x="200978" y="262890"/>
                    <a:pt x="191453" y="280988"/>
                  </a:cubicBezTo>
                  <a:cubicBezTo>
                    <a:pt x="170498" y="284798"/>
                    <a:pt x="173355" y="314325"/>
                    <a:pt x="156210" y="320040"/>
                  </a:cubicBezTo>
                  <a:lnTo>
                    <a:pt x="155258" y="320040"/>
                  </a:lnTo>
                  <a:cubicBezTo>
                    <a:pt x="154305" y="320040"/>
                    <a:pt x="154305" y="319088"/>
                    <a:pt x="153353" y="319088"/>
                  </a:cubicBezTo>
                  <a:cubicBezTo>
                    <a:pt x="131445" y="306705"/>
                    <a:pt x="107632" y="297180"/>
                    <a:pt x="84773" y="285750"/>
                  </a:cubicBezTo>
                  <a:cubicBezTo>
                    <a:pt x="77153" y="283845"/>
                    <a:pt x="75248" y="275273"/>
                    <a:pt x="74295" y="268605"/>
                  </a:cubicBezTo>
                  <a:cubicBezTo>
                    <a:pt x="75248" y="260033"/>
                    <a:pt x="65723" y="255270"/>
                    <a:pt x="60960" y="249555"/>
                  </a:cubicBezTo>
                  <a:cubicBezTo>
                    <a:pt x="54293" y="240030"/>
                    <a:pt x="40957" y="237173"/>
                    <a:pt x="35243" y="226695"/>
                  </a:cubicBezTo>
                  <a:cubicBezTo>
                    <a:pt x="33338" y="219075"/>
                    <a:pt x="34290" y="210503"/>
                    <a:pt x="34290" y="202883"/>
                  </a:cubicBezTo>
                  <a:cubicBezTo>
                    <a:pt x="31432" y="199073"/>
                    <a:pt x="26670" y="193358"/>
                    <a:pt x="21907" y="192405"/>
                  </a:cubicBezTo>
                  <a:cubicBezTo>
                    <a:pt x="15240" y="192405"/>
                    <a:pt x="8573" y="193358"/>
                    <a:pt x="9525" y="184785"/>
                  </a:cubicBezTo>
                  <a:cubicBezTo>
                    <a:pt x="6668" y="175260"/>
                    <a:pt x="10478" y="165735"/>
                    <a:pt x="17145" y="159068"/>
                  </a:cubicBezTo>
                  <a:cubicBezTo>
                    <a:pt x="22860" y="153353"/>
                    <a:pt x="12382" y="150495"/>
                    <a:pt x="9525" y="147638"/>
                  </a:cubicBezTo>
                  <a:cubicBezTo>
                    <a:pt x="8573" y="140970"/>
                    <a:pt x="5715" y="134303"/>
                    <a:pt x="8573" y="128588"/>
                  </a:cubicBezTo>
                  <a:cubicBezTo>
                    <a:pt x="12382" y="121920"/>
                    <a:pt x="7620" y="114300"/>
                    <a:pt x="2857" y="109538"/>
                  </a:cubicBezTo>
                  <a:cubicBezTo>
                    <a:pt x="3810" y="103823"/>
                    <a:pt x="1905" y="99060"/>
                    <a:pt x="0" y="93345"/>
                  </a:cubicBezTo>
                  <a:lnTo>
                    <a:pt x="953" y="93345"/>
                  </a:lnTo>
                  <a:cubicBezTo>
                    <a:pt x="6668" y="88583"/>
                    <a:pt x="17145" y="102870"/>
                    <a:pt x="24765" y="85725"/>
                  </a:cubicBezTo>
                  <a:cubicBezTo>
                    <a:pt x="23813" y="68580"/>
                    <a:pt x="40005" y="75248"/>
                    <a:pt x="47625" y="64770"/>
                  </a:cubicBezTo>
                  <a:cubicBezTo>
                    <a:pt x="60007" y="48578"/>
                    <a:pt x="70485" y="30480"/>
                    <a:pt x="79057" y="11430"/>
                  </a:cubicBezTo>
                  <a:cubicBezTo>
                    <a:pt x="96203" y="-2857"/>
                    <a:pt x="125730" y="24765"/>
                    <a:pt x="136208" y="0"/>
                  </a:cubicBezTo>
                  <a:cubicBezTo>
                    <a:pt x="157163" y="953"/>
                    <a:pt x="179070" y="0"/>
                    <a:pt x="200025" y="953"/>
                  </a:cubicBezTo>
                  <a:cubicBezTo>
                    <a:pt x="211455" y="13335"/>
                    <a:pt x="223838" y="28575"/>
                    <a:pt x="232410" y="44768"/>
                  </a:cubicBezTo>
                  <a:cubicBezTo>
                    <a:pt x="231458" y="61913"/>
                    <a:pt x="257175" y="65723"/>
                    <a:pt x="250508" y="82868"/>
                  </a:cubicBezTo>
                  <a:cubicBezTo>
                    <a:pt x="237173" y="91440"/>
                    <a:pt x="249555" y="97155"/>
                    <a:pt x="259080" y="100965"/>
                  </a:cubicBezTo>
                  <a:cubicBezTo>
                    <a:pt x="255270" y="114300"/>
                    <a:pt x="259080" y="128588"/>
                    <a:pt x="267653" y="139065"/>
                  </a:cubicBezTo>
                  <a:cubicBezTo>
                    <a:pt x="255270" y="147638"/>
                    <a:pt x="250508" y="161925"/>
                    <a:pt x="243840" y="174308"/>
                  </a:cubicBezTo>
                  <a:lnTo>
                    <a:pt x="243840" y="174308"/>
                  </a:lnTo>
                  <a:lnTo>
                    <a:pt x="243840" y="174308"/>
                  </a:lnTo>
                  <a:cubicBezTo>
                    <a:pt x="250508" y="175260"/>
                    <a:pt x="262890" y="176213"/>
                    <a:pt x="265748" y="171450"/>
                  </a:cubicBezTo>
                  <a:cubicBezTo>
                    <a:pt x="269558" y="160020"/>
                    <a:pt x="278130" y="158115"/>
                    <a:pt x="286703" y="157163"/>
                  </a:cubicBezTo>
                  <a:lnTo>
                    <a:pt x="286703" y="158115"/>
                  </a:lnTo>
                  <a:cubicBezTo>
                    <a:pt x="286703" y="164783"/>
                    <a:pt x="280988" y="169545"/>
                    <a:pt x="280988" y="176213"/>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xmlns="" id="{28191CA6-B25C-47F5-9A55-20E5B7C68557}"/>
                </a:ext>
              </a:extLst>
            </p:cNvPr>
            <p:cNvSpPr/>
            <p:nvPr/>
          </p:nvSpPr>
          <p:spPr>
            <a:xfrm>
              <a:off x="3455141" y="2296582"/>
              <a:ext cx="590780" cy="477260"/>
            </a:xfrm>
            <a:custGeom>
              <a:avLst/>
              <a:gdLst>
                <a:gd name="connsiteX0" fmla="*/ 701993 w 713154"/>
                <a:gd name="connsiteY0" fmla="*/ 450533 h 576120"/>
                <a:gd name="connsiteX1" fmla="*/ 687705 w 713154"/>
                <a:gd name="connsiteY1" fmla="*/ 446723 h 576120"/>
                <a:gd name="connsiteX2" fmla="*/ 658178 w 713154"/>
                <a:gd name="connsiteY2" fmla="*/ 462915 h 576120"/>
                <a:gd name="connsiteX3" fmla="*/ 680085 w 713154"/>
                <a:gd name="connsiteY3" fmla="*/ 487680 h 576120"/>
                <a:gd name="connsiteX4" fmla="*/ 670560 w 713154"/>
                <a:gd name="connsiteY4" fmla="*/ 502920 h 576120"/>
                <a:gd name="connsiteX5" fmla="*/ 655320 w 713154"/>
                <a:gd name="connsiteY5" fmla="*/ 541973 h 576120"/>
                <a:gd name="connsiteX6" fmla="*/ 619125 w 713154"/>
                <a:gd name="connsiteY6" fmla="*/ 525780 h 576120"/>
                <a:gd name="connsiteX7" fmla="*/ 595312 w 713154"/>
                <a:gd name="connsiteY7" fmla="*/ 557213 h 576120"/>
                <a:gd name="connsiteX8" fmla="*/ 579120 w 713154"/>
                <a:gd name="connsiteY8" fmla="*/ 570548 h 576120"/>
                <a:gd name="connsiteX9" fmla="*/ 548640 w 713154"/>
                <a:gd name="connsiteY9" fmla="*/ 557213 h 576120"/>
                <a:gd name="connsiteX10" fmla="*/ 532448 w 713154"/>
                <a:gd name="connsiteY10" fmla="*/ 551498 h 576120"/>
                <a:gd name="connsiteX11" fmla="*/ 536258 w 713154"/>
                <a:gd name="connsiteY11" fmla="*/ 498158 h 576120"/>
                <a:gd name="connsiteX12" fmla="*/ 534353 w 713154"/>
                <a:gd name="connsiteY12" fmla="*/ 481013 h 576120"/>
                <a:gd name="connsiteX13" fmla="*/ 529590 w 713154"/>
                <a:gd name="connsiteY13" fmla="*/ 469583 h 576120"/>
                <a:gd name="connsiteX14" fmla="*/ 517208 w 713154"/>
                <a:gd name="connsiteY14" fmla="*/ 452438 h 576120"/>
                <a:gd name="connsiteX15" fmla="*/ 511493 w 713154"/>
                <a:gd name="connsiteY15" fmla="*/ 447675 h 576120"/>
                <a:gd name="connsiteX16" fmla="*/ 501015 w 713154"/>
                <a:gd name="connsiteY16" fmla="*/ 441008 h 576120"/>
                <a:gd name="connsiteX17" fmla="*/ 474345 w 713154"/>
                <a:gd name="connsiteY17" fmla="*/ 439103 h 576120"/>
                <a:gd name="connsiteX18" fmla="*/ 435293 w 713154"/>
                <a:gd name="connsiteY18" fmla="*/ 456248 h 576120"/>
                <a:gd name="connsiteX19" fmla="*/ 413385 w 713154"/>
                <a:gd name="connsiteY19" fmla="*/ 459105 h 576120"/>
                <a:gd name="connsiteX20" fmla="*/ 413385 w 713154"/>
                <a:gd name="connsiteY20" fmla="*/ 459105 h 576120"/>
                <a:gd name="connsiteX21" fmla="*/ 413385 w 713154"/>
                <a:gd name="connsiteY21" fmla="*/ 459105 h 576120"/>
                <a:gd name="connsiteX22" fmla="*/ 437197 w 713154"/>
                <a:gd name="connsiteY22" fmla="*/ 423863 h 576120"/>
                <a:gd name="connsiteX23" fmla="*/ 428625 w 713154"/>
                <a:gd name="connsiteY23" fmla="*/ 385763 h 576120"/>
                <a:gd name="connsiteX24" fmla="*/ 420053 w 713154"/>
                <a:gd name="connsiteY24" fmla="*/ 367665 h 576120"/>
                <a:gd name="connsiteX25" fmla="*/ 401955 w 713154"/>
                <a:gd name="connsiteY25" fmla="*/ 329565 h 576120"/>
                <a:gd name="connsiteX26" fmla="*/ 369570 w 713154"/>
                <a:gd name="connsiteY26" fmla="*/ 285750 h 576120"/>
                <a:gd name="connsiteX27" fmla="*/ 305753 w 713154"/>
                <a:gd name="connsiteY27" fmla="*/ 284798 h 576120"/>
                <a:gd name="connsiteX28" fmla="*/ 248602 w 713154"/>
                <a:gd name="connsiteY28" fmla="*/ 296228 h 576120"/>
                <a:gd name="connsiteX29" fmla="*/ 217170 w 713154"/>
                <a:gd name="connsiteY29" fmla="*/ 349567 h 576120"/>
                <a:gd name="connsiteX30" fmla="*/ 194310 w 713154"/>
                <a:gd name="connsiteY30" fmla="*/ 370523 h 576120"/>
                <a:gd name="connsiteX31" fmla="*/ 170497 w 713154"/>
                <a:gd name="connsiteY31" fmla="*/ 378142 h 576120"/>
                <a:gd name="connsiteX32" fmla="*/ 169545 w 713154"/>
                <a:gd name="connsiteY32" fmla="*/ 378142 h 576120"/>
                <a:gd name="connsiteX33" fmla="*/ 168593 w 713154"/>
                <a:gd name="connsiteY33" fmla="*/ 376238 h 576120"/>
                <a:gd name="connsiteX34" fmla="*/ 155258 w 713154"/>
                <a:gd name="connsiteY34" fmla="*/ 351473 h 576120"/>
                <a:gd name="connsiteX35" fmla="*/ 140017 w 713154"/>
                <a:gd name="connsiteY35" fmla="*/ 328613 h 576120"/>
                <a:gd name="connsiteX36" fmla="*/ 129540 w 713154"/>
                <a:gd name="connsiteY36" fmla="*/ 314325 h 576120"/>
                <a:gd name="connsiteX37" fmla="*/ 105727 w 713154"/>
                <a:gd name="connsiteY37" fmla="*/ 286703 h 576120"/>
                <a:gd name="connsiteX38" fmla="*/ 80010 w 713154"/>
                <a:gd name="connsiteY38" fmla="*/ 271463 h 576120"/>
                <a:gd name="connsiteX39" fmla="*/ 63817 w 713154"/>
                <a:gd name="connsiteY39" fmla="*/ 258127 h 576120"/>
                <a:gd name="connsiteX40" fmla="*/ 53340 w 713154"/>
                <a:gd name="connsiteY40" fmla="*/ 220980 h 576120"/>
                <a:gd name="connsiteX41" fmla="*/ 49530 w 713154"/>
                <a:gd name="connsiteY41" fmla="*/ 208598 h 576120"/>
                <a:gd name="connsiteX42" fmla="*/ 38100 w 713154"/>
                <a:gd name="connsiteY42" fmla="*/ 199073 h 576120"/>
                <a:gd name="connsiteX43" fmla="*/ 38100 w 713154"/>
                <a:gd name="connsiteY43" fmla="*/ 176213 h 576120"/>
                <a:gd name="connsiteX44" fmla="*/ 23813 w 713154"/>
                <a:gd name="connsiteY44" fmla="*/ 188595 h 576120"/>
                <a:gd name="connsiteX45" fmla="*/ 10477 w 713154"/>
                <a:gd name="connsiteY45" fmla="*/ 198120 h 576120"/>
                <a:gd name="connsiteX46" fmla="*/ 0 w 713154"/>
                <a:gd name="connsiteY46" fmla="*/ 183833 h 576120"/>
                <a:gd name="connsiteX47" fmla="*/ 952 w 713154"/>
                <a:gd name="connsiteY47" fmla="*/ 180975 h 576120"/>
                <a:gd name="connsiteX48" fmla="*/ 34290 w 713154"/>
                <a:gd name="connsiteY48" fmla="*/ 131445 h 576120"/>
                <a:gd name="connsiteX49" fmla="*/ 84773 w 713154"/>
                <a:gd name="connsiteY49" fmla="*/ 104775 h 576120"/>
                <a:gd name="connsiteX50" fmla="*/ 127635 w 713154"/>
                <a:gd name="connsiteY50" fmla="*/ 96202 h 576120"/>
                <a:gd name="connsiteX51" fmla="*/ 140017 w 713154"/>
                <a:gd name="connsiteY51" fmla="*/ 66675 h 576120"/>
                <a:gd name="connsiteX52" fmla="*/ 140017 w 713154"/>
                <a:gd name="connsiteY52" fmla="*/ 66675 h 576120"/>
                <a:gd name="connsiteX53" fmla="*/ 140017 w 713154"/>
                <a:gd name="connsiteY53" fmla="*/ 66675 h 576120"/>
                <a:gd name="connsiteX54" fmla="*/ 129540 w 713154"/>
                <a:gd name="connsiteY54" fmla="*/ 43815 h 576120"/>
                <a:gd name="connsiteX55" fmla="*/ 151447 w 713154"/>
                <a:gd name="connsiteY55" fmla="*/ 34290 h 576120"/>
                <a:gd name="connsiteX56" fmla="*/ 149543 w 713154"/>
                <a:gd name="connsiteY56" fmla="*/ 0 h 576120"/>
                <a:gd name="connsiteX57" fmla="*/ 212408 w 713154"/>
                <a:gd name="connsiteY57" fmla="*/ 7620 h 576120"/>
                <a:gd name="connsiteX58" fmla="*/ 224790 w 713154"/>
                <a:gd name="connsiteY58" fmla="*/ 16193 h 576120"/>
                <a:gd name="connsiteX59" fmla="*/ 258127 w 713154"/>
                <a:gd name="connsiteY59" fmla="*/ 33338 h 576120"/>
                <a:gd name="connsiteX60" fmla="*/ 289560 w 713154"/>
                <a:gd name="connsiteY60" fmla="*/ 39052 h 576120"/>
                <a:gd name="connsiteX61" fmla="*/ 340043 w 713154"/>
                <a:gd name="connsiteY61" fmla="*/ 34290 h 576120"/>
                <a:gd name="connsiteX62" fmla="*/ 371475 w 713154"/>
                <a:gd name="connsiteY62" fmla="*/ 30480 h 576120"/>
                <a:gd name="connsiteX63" fmla="*/ 361950 w 713154"/>
                <a:gd name="connsiteY63" fmla="*/ 60960 h 576120"/>
                <a:gd name="connsiteX64" fmla="*/ 361950 w 713154"/>
                <a:gd name="connsiteY64" fmla="*/ 60960 h 576120"/>
                <a:gd name="connsiteX65" fmla="*/ 396240 w 713154"/>
                <a:gd name="connsiteY65" fmla="*/ 66675 h 576120"/>
                <a:gd name="connsiteX66" fmla="*/ 428625 w 713154"/>
                <a:gd name="connsiteY66" fmla="*/ 79057 h 576120"/>
                <a:gd name="connsiteX67" fmla="*/ 468630 w 713154"/>
                <a:gd name="connsiteY67" fmla="*/ 61913 h 576120"/>
                <a:gd name="connsiteX68" fmla="*/ 516255 w 713154"/>
                <a:gd name="connsiteY68" fmla="*/ 73343 h 576120"/>
                <a:gd name="connsiteX69" fmla="*/ 550545 w 713154"/>
                <a:gd name="connsiteY69" fmla="*/ 59055 h 576120"/>
                <a:gd name="connsiteX70" fmla="*/ 567690 w 713154"/>
                <a:gd name="connsiteY70" fmla="*/ 37148 h 576120"/>
                <a:gd name="connsiteX71" fmla="*/ 604837 w 713154"/>
                <a:gd name="connsiteY71" fmla="*/ 42863 h 576120"/>
                <a:gd name="connsiteX72" fmla="*/ 611505 w 713154"/>
                <a:gd name="connsiteY72" fmla="*/ 65723 h 576120"/>
                <a:gd name="connsiteX73" fmla="*/ 619125 w 713154"/>
                <a:gd name="connsiteY73" fmla="*/ 97155 h 576120"/>
                <a:gd name="connsiteX74" fmla="*/ 626745 w 713154"/>
                <a:gd name="connsiteY74" fmla="*/ 120015 h 576120"/>
                <a:gd name="connsiteX75" fmla="*/ 656273 w 713154"/>
                <a:gd name="connsiteY75" fmla="*/ 148590 h 576120"/>
                <a:gd name="connsiteX76" fmla="*/ 652462 w 713154"/>
                <a:gd name="connsiteY76" fmla="*/ 157163 h 576120"/>
                <a:gd name="connsiteX77" fmla="*/ 625793 w 713154"/>
                <a:gd name="connsiteY77" fmla="*/ 188595 h 576120"/>
                <a:gd name="connsiteX78" fmla="*/ 662940 w 713154"/>
                <a:gd name="connsiteY78" fmla="*/ 187643 h 576120"/>
                <a:gd name="connsiteX79" fmla="*/ 673418 w 713154"/>
                <a:gd name="connsiteY79" fmla="*/ 246698 h 576120"/>
                <a:gd name="connsiteX80" fmla="*/ 690562 w 713154"/>
                <a:gd name="connsiteY80" fmla="*/ 257175 h 576120"/>
                <a:gd name="connsiteX81" fmla="*/ 692468 w 713154"/>
                <a:gd name="connsiteY81" fmla="*/ 268605 h 576120"/>
                <a:gd name="connsiteX82" fmla="*/ 689610 w 713154"/>
                <a:gd name="connsiteY82" fmla="*/ 272415 h 576120"/>
                <a:gd name="connsiteX83" fmla="*/ 672465 w 713154"/>
                <a:gd name="connsiteY83" fmla="*/ 289560 h 576120"/>
                <a:gd name="connsiteX84" fmla="*/ 670560 w 713154"/>
                <a:gd name="connsiteY84" fmla="*/ 340042 h 576120"/>
                <a:gd name="connsiteX85" fmla="*/ 697230 w 713154"/>
                <a:gd name="connsiteY85" fmla="*/ 351473 h 576120"/>
                <a:gd name="connsiteX86" fmla="*/ 703898 w 713154"/>
                <a:gd name="connsiteY86" fmla="*/ 381000 h 576120"/>
                <a:gd name="connsiteX87" fmla="*/ 685800 w 713154"/>
                <a:gd name="connsiteY87" fmla="*/ 405765 h 576120"/>
                <a:gd name="connsiteX88" fmla="*/ 709612 w 713154"/>
                <a:gd name="connsiteY88" fmla="*/ 435292 h 576120"/>
                <a:gd name="connsiteX89" fmla="*/ 701993 w 713154"/>
                <a:gd name="connsiteY89" fmla="*/ 450533 h 5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713154" h="576120">
                  <a:moveTo>
                    <a:pt x="701993" y="450533"/>
                  </a:moveTo>
                  <a:cubicBezTo>
                    <a:pt x="700087" y="440055"/>
                    <a:pt x="692468" y="460058"/>
                    <a:pt x="687705" y="446723"/>
                  </a:cubicBezTo>
                  <a:cubicBezTo>
                    <a:pt x="674370" y="440055"/>
                    <a:pt x="652462" y="442913"/>
                    <a:pt x="658178" y="462915"/>
                  </a:cubicBezTo>
                  <a:cubicBezTo>
                    <a:pt x="649605" y="482917"/>
                    <a:pt x="686753" y="469583"/>
                    <a:pt x="680085" y="487680"/>
                  </a:cubicBezTo>
                  <a:cubicBezTo>
                    <a:pt x="689610" y="496253"/>
                    <a:pt x="667703" y="489585"/>
                    <a:pt x="670560" y="502920"/>
                  </a:cubicBezTo>
                  <a:cubicBezTo>
                    <a:pt x="666750" y="516255"/>
                    <a:pt x="667703" y="530543"/>
                    <a:pt x="655320" y="541973"/>
                  </a:cubicBezTo>
                  <a:cubicBezTo>
                    <a:pt x="642937" y="530543"/>
                    <a:pt x="622935" y="547688"/>
                    <a:pt x="619125" y="525780"/>
                  </a:cubicBezTo>
                  <a:cubicBezTo>
                    <a:pt x="601028" y="523875"/>
                    <a:pt x="610553" y="550545"/>
                    <a:pt x="595312" y="557213"/>
                  </a:cubicBezTo>
                  <a:cubicBezTo>
                    <a:pt x="592455" y="565785"/>
                    <a:pt x="590550" y="574358"/>
                    <a:pt x="579120" y="570548"/>
                  </a:cubicBezTo>
                  <a:cubicBezTo>
                    <a:pt x="563880" y="587693"/>
                    <a:pt x="561023" y="560070"/>
                    <a:pt x="548640" y="557213"/>
                  </a:cubicBezTo>
                  <a:cubicBezTo>
                    <a:pt x="541973" y="548640"/>
                    <a:pt x="523875" y="564833"/>
                    <a:pt x="532448" y="551498"/>
                  </a:cubicBezTo>
                  <a:cubicBezTo>
                    <a:pt x="547687" y="535305"/>
                    <a:pt x="538162" y="515303"/>
                    <a:pt x="536258" y="498158"/>
                  </a:cubicBezTo>
                  <a:cubicBezTo>
                    <a:pt x="541973" y="485775"/>
                    <a:pt x="530543" y="493395"/>
                    <a:pt x="534353" y="481013"/>
                  </a:cubicBezTo>
                  <a:cubicBezTo>
                    <a:pt x="533400" y="469583"/>
                    <a:pt x="534353" y="472440"/>
                    <a:pt x="529590" y="469583"/>
                  </a:cubicBezTo>
                  <a:cubicBezTo>
                    <a:pt x="534353" y="458153"/>
                    <a:pt x="527685" y="449580"/>
                    <a:pt x="517208" y="452438"/>
                  </a:cubicBezTo>
                  <a:cubicBezTo>
                    <a:pt x="520065" y="445770"/>
                    <a:pt x="518160" y="442913"/>
                    <a:pt x="511493" y="447675"/>
                  </a:cubicBezTo>
                  <a:cubicBezTo>
                    <a:pt x="508635" y="440055"/>
                    <a:pt x="508635" y="431483"/>
                    <a:pt x="501015" y="441008"/>
                  </a:cubicBezTo>
                  <a:cubicBezTo>
                    <a:pt x="488633" y="441960"/>
                    <a:pt x="478155" y="455295"/>
                    <a:pt x="474345" y="439103"/>
                  </a:cubicBezTo>
                  <a:cubicBezTo>
                    <a:pt x="460058" y="443865"/>
                    <a:pt x="441960" y="437198"/>
                    <a:pt x="435293" y="456248"/>
                  </a:cubicBezTo>
                  <a:cubicBezTo>
                    <a:pt x="432435" y="461010"/>
                    <a:pt x="420053" y="459105"/>
                    <a:pt x="413385" y="459105"/>
                  </a:cubicBezTo>
                  <a:lnTo>
                    <a:pt x="413385" y="459105"/>
                  </a:lnTo>
                  <a:lnTo>
                    <a:pt x="413385" y="459105"/>
                  </a:lnTo>
                  <a:cubicBezTo>
                    <a:pt x="421005" y="445770"/>
                    <a:pt x="424815" y="432435"/>
                    <a:pt x="437197" y="423863"/>
                  </a:cubicBezTo>
                  <a:cubicBezTo>
                    <a:pt x="427672" y="413385"/>
                    <a:pt x="423863" y="399098"/>
                    <a:pt x="428625" y="385763"/>
                  </a:cubicBezTo>
                  <a:cubicBezTo>
                    <a:pt x="419100" y="381953"/>
                    <a:pt x="406718" y="377190"/>
                    <a:pt x="420053" y="367665"/>
                  </a:cubicBezTo>
                  <a:cubicBezTo>
                    <a:pt x="426720" y="351473"/>
                    <a:pt x="401003" y="346710"/>
                    <a:pt x="401955" y="329565"/>
                  </a:cubicBezTo>
                  <a:cubicBezTo>
                    <a:pt x="393383" y="313373"/>
                    <a:pt x="381953" y="298133"/>
                    <a:pt x="369570" y="285750"/>
                  </a:cubicBezTo>
                  <a:cubicBezTo>
                    <a:pt x="348615" y="284798"/>
                    <a:pt x="326708" y="284798"/>
                    <a:pt x="305753" y="284798"/>
                  </a:cubicBezTo>
                  <a:cubicBezTo>
                    <a:pt x="295275" y="309563"/>
                    <a:pt x="266700" y="281940"/>
                    <a:pt x="248602" y="296228"/>
                  </a:cubicBezTo>
                  <a:cubicBezTo>
                    <a:pt x="240030" y="315278"/>
                    <a:pt x="229552" y="333375"/>
                    <a:pt x="217170" y="349567"/>
                  </a:cubicBezTo>
                  <a:cubicBezTo>
                    <a:pt x="209550" y="360045"/>
                    <a:pt x="193358" y="353378"/>
                    <a:pt x="194310" y="370523"/>
                  </a:cubicBezTo>
                  <a:cubicBezTo>
                    <a:pt x="187643" y="387667"/>
                    <a:pt x="176213" y="373380"/>
                    <a:pt x="170497" y="378142"/>
                  </a:cubicBezTo>
                  <a:lnTo>
                    <a:pt x="169545" y="378142"/>
                  </a:lnTo>
                  <a:cubicBezTo>
                    <a:pt x="169545" y="377190"/>
                    <a:pt x="169545" y="376238"/>
                    <a:pt x="168593" y="376238"/>
                  </a:cubicBezTo>
                  <a:cubicBezTo>
                    <a:pt x="167640" y="366713"/>
                    <a:pt x="159068" y="360045"/>
                    <a:pt x="155258" y="351473"/>
                  </a:cubicBezTo>
                  <a:cubicBezTo>
                    <a:pt x="151447" y="342900"/>
                    <a:pt x="140017" y="339090"/>
                    <a:pt x="140017" y="328613"/>
                  </a:cubicBezTo>
                  <a:cubicBezTo>
                    <a:pt x="140970" y="321945"/>
                    <a:pt x="134302" y="318135"/>
                    <a:pt x="129540" y="314325"/>
                  </a:cubicBezTo>
                  <a:cubicBezTo>
                    <a:pt x="122873" y="303848"/>
                    <a:pt x="114300" y="295275"/>
                    <a:pt x="105727" y="286703"/>
                  </a:cubicBezTo>
                  <a:cubicBezTo>
                    <a:pt x="95250" y="284798"/>
                    <a:pt x="88582" y="278130"/>
                    <a:pt x="80010" y="271463"/>
                  </a:cubicBezTo>
                  <a:cubicBezTo>
                    <a:pt x="75248" y="266700"/>
                    <a:pt x="66675" y="264795"/>
                    <a:pt x="63817" y="258127"/>
                  </a:cubicBezTo>
                  <a:cubicBezTo>
                    <a:pt x="57150" y="246698"/>
                    <a:pt x="52388" y="234315"/>
                    <a:pt x="53340" y="220980"/>
                  </a:cubicBezTo>
                  <a:cubicBezTo>
                    <a:pt x="52388" y="215265"/>
                    <a:pt x="59055" y="206692"/>
                    <a:pt x="49530" y="208598"/>
                  </a:cubicBezTo>
                  <a:cubicBezTo>
                    <a:pt x="43815" y="208598"/>
                    <a:pt x="35242" y="205740"/>
                    <a:pt x="38100" y="199073"/>
                  </a:cubicBezTo>
                  <a:cubicBezTo>
                    <a:pt x="36195" y="191452"/>
                    <a:pt x="35242" y="183833"/>
                    <a:pt x="38100" y="176213"/>
                  </a:cubicBezTo>
                  <a:cubicBezTo>
                    <a:pt x="30480" y="176213"/>
                    <a:pt x="27622" y="183833"/>
                    <a:pt x="23813" y="188595"/>
                  </a:cubicBezTo>
                  <a:cubicBezTo>
                    <a:pt x="20955" y="194310"/>
                    <a:pt x="16192" y="198120"/>
                    <a:pt x="10477" y="198120"/>
                  </a:cubicBezTo>
                  <a:cubicBezTo>
                    <a:pt x="6667" y="193358"/>
                    <a:pt x="2857" y="189548"/>
                    <a:pt x="0" y="183833"/>
                  </a:cubicBezTo>
                  <a:cubicBezTo>
                    <a:pt x="0" y="182880"/>
                    <a:pt x="952" y="181927"/>
                    <a:pt x="952" y="180975"/>
                  </a:cubicBezTo>
                  <a:cubicBezTo>
                    <a:pt x="17145" y="169545"/>
                    <a:pt x="25717" y="147638"/>
                    <a:pt x="34290" y="131445"/>
                  </a:cubicBezTo>
                  <a:cubicBezTo>
                    <a:pt x="43815" y="110490"/>
                    <a:pt x="71438" y="122873"/>
                    <a:pt x="84773" y="104775"/>
                  </a:cubicBezTo>
                  <a:cubicBezTo>
                    <a:pt x="96202" y="100013"/>
                    <a:pt x="122873" y="115252"/>
                    <a:pt x="127635" y="96202"/>
                  </a:cubicBezTo>
                  <a:cubicBezTo>
                    <a:pt x="141922" y="111443"/>
                    <a:pt x="139065" y="72390"/>
                    <a:pt x="140017" y="66675"/>
                  </a:cubicBezTo>
                  <a:lnTo>
                    <a:pt x="140017" y="66675"/>
                  </a:lnTo>
                  <a:cubicBezTo>
                    <a:pt x="140017" y="66675"/>
                    <a:pt x="140017" y="66675"/>
                    <a:pt x="140017" y="66675"/>
                  </a:cubicBezTo>
                  <a:cubicBezTo>
                    <a:pt x="131445" y="60007"/>
                    <a:pt x="110490" y="50482"/>
                    <a:pt x="129540" y="43815"/>
                  </a:cubicBezTo>
                  <a:cubicBezTo>
                    <a:pt x="136208" y="38100"/>
                    <a:pt x="147638" y="49530"/>
                    <a:pt x="151447" y="34290"/>
                  </a:cubicBezTo>
                  <a:cubicBezTo>
                    <a:pt x="158115" y="21907"/>
                    <a:pt x="144780" y="11430"/>
                    <a:pt x="149543" y="0"/>
                  </a:cubicBezTo>
                  <a:cubicBezTo>
                    <a:pt x="170497" y="952"/>
                    <a:pt x="193358" y="1905"/>
                    <a:pt x="212408" y="7620"/>
                  </a:cubicBezTo>
                  <a:cubicBezTo>
                    <a:pt x="207645" y="19050"/>
                    <a:pt x="217170" y="29527"/>
                    <a:pt x="224790" y="16193"/>
                  </a:cubicBezTo>
                  <a:cubicBezTo>
                    <a:pt x="233363" y="23813"/>
                    <a:pt x="247650" y="26670"/>
                    <a:pt x="258127" y="33338"/>
                  </a:cubicBezTo>
                  <a:cubicBezTo>
                    <a:pt x="271463" y="26670"/>
                    <a:pt x="277178" y="44768"/>
                    <a:pt x="289560" y="39052"/>
                  </a:cubicBezTo>
                  <a:cubicBezTo>
                    <a:pt x="304800" y="28575"/>
                    <a:pt x="322897" y="34290"/>
                    <a:pt x="340043" y="34290"/>
                  </a:cubicBezTo>
                  <a:cubicBezTo>
                    <a:pt x="348615" y="25718"/>
                    <a:pt x="363855" y="35243"/>
                    <a:pt x="371475" y="30480"/>
                  </a:cubicBezTo>
                  <a:cubicBezTo>
                    <a:pt x="365760" y="35243"/>
                    <a:pt x="362903" y="51435"/>
                    <a:pt x="361950" y="60960"/>
                  </a:cubicBezTo>
                  <a:cubicBezTo>
                    <a:pt x="361950" y="60960"/>
                    <a:pt x="361950" y="60960"/>
                    <a:pt x="361950" y="60960"/>
                  </a:cubicBezTo>
                  <a:cubicBezTo>
                    <a:pt x="371475" y="70485"/>
                    <a:pt x="386715" y="85725"/>
                    <a:pt x="396240" y="66675"/>
                  </a:cubicBezTo>
                  <a:cubicBezTo>
                    <a:pt x="405765" y="43815"/>
                    <a:pt x="429578" y="60960"/>
                    <a:pt x="428625" y="79057"/>
                  </a:cubicBezTo>
                  <a:cubicBezTo>
                    <a:pt x="440055" y="104775"/>
                    <a:pt x="451485" y="61913"/>
                    <a:pt x="468630" y="61913"/>
                  </a:cubicBezTo>
                  <a:cubicBezTo>
                    <a:pt x="484822" y="51435"/>
                    <a:pt x="501968" y="67627"/>
                    <a:pt x="516255" y="73343"/>
                  </a:cubicBezTo>
                  <a:cubicBezTo>
                    <a:pt x="534353" y="87630"/>
                    <a:pt x="536258" y="60960"/>
                    <a:pt x="550545" y="59055"/>
                  </a:cubicBezTo>
                  <a:cubicBezTo>
                    <a:pt x="561023" y="55245"/>
                    <a:pt x="582930" y="51435"/>
                    <a:pt x="567690" y="37148"/>
                  </a:cubicBezTo>
                  <a:cubicBezTo>
                    <a:pt x="567690" y="21907"/>
                    <a:pt x="599123" y="33338"/>
                    <a:pt x="604837" y="42863"/>
                  </a:cubicBezTo>
                  <a:cubicBezTo>
                    <a:pt x="606743" y="51435"/>
                    <a:pt x="601028" y="60960"/>
                    <a:pt x="611505" y="65723"/>
                  </a:cubicBezTo>
                  <a:cubicBezTo>
                    <a:pt x="603885" y="80010"/>
                    <a:pt x="628650" y="81915"/>
                    <a:pt x="619125" y="97155"/>
                  </a:cubicBezTo>
                  <a:cubicBezTo>
                    <a:pt x="615315" y="107632"/>
                    <a:pt x="610553" y="120968"/>
                    <a:pt x="626745" y="120015"/>
                  </a:cubicBezTo>
                  <a:cubicBezTo>
                    <a:pt x="628650" y="137160"/>
                    <a:pt x="648653" y="137160"/>
                    <a:pt x="656273" y="148590"/>
                  </a:cubicBezTo>
                  <a:cubicBezTo>
                    <a:pt x="652462" y="150495"/>
                    <a:pt x="662940" y="156210"/>
                    <a:pt x="652462" y="157163"/>
                  </a:cubicBezTo>
                  <a:cubicBezTo>
                    <a:pt x="640080" y="158115"/>
                    <a:pt x="628650" y="177165"/>
                    <a:pt x="625793" y="188595"/>
                  </a:cubicBezTo>
                  <a:cubicBezTo>
                    <a:pt x="638175" y="194310"/>
                    <a:pt x="653415" y="167640"/>
                    <a:pt x="662940" y="187643"/>
                  </a:cubicBezTo>
                  <a:cubicBezTo>
                    <a:pt x="662940" y="205740"/>
                    <a:pt x="652462" y="236220"/>
                    <a:pt x="673418" y="246698"/>
                  </a:cubicBezTo>
                  <a:cubicBezTo>
                    <a:pt x="687705" y="255270"/>
                    <a:pt x="668655" y="250508"/>
                    <a:pt x="690562" y="257175"/>
                  </a:cubicBezTo>
                  <a:cubicBezTo>
                    <a:pt x="691515" y="260985"/>
                    <a:pt x="691515" y="265748"/>
                    <a:pt x="692468" y="268605"/>
                  </a:cubicBezTo>
                  <a:lnTo>
                    <a:pt x="689610" y="272415"/>
                  </a:lnTo>
                  <a:cubicBezTo>
                    <a:pt x="687705" y="280988"/>
                    <a:pt x="676275" y="281940"/>
                    <a:pt x="672465" y="289560"/>
                  </a:cubicBezTo>
                  <a:cubicBezTo>
                    <a:pt x="674370" y="305753"/>
                    <a:pt x="671512" y="322898"/>
                    <a:pt x="670560" y="340042"/>
                  </a:cubicBezTo>
                  <a:cubicBezTo>
                    <a:pt x="677228" y="360045"/>
                    <a:pt x="700087" y="347663"/>
                    <a:pt x="697230" y="351473"/>
                  </a:cubicBezTo>
                  <a:cubicBezTo>
                    <a:pt x="691515" y="363855"/>
                    <a:pt x="686753" y="376238"/>
                    <a:pt x="703898" y="381000"/>
                  </a:cubicBezTo>
                  <a:cubicBezTo>
                    <a:pt x="707708" y="388620"/>
                    <a:pt x="681037" y="390525"/>
                    <a:pt x="685800" y="405765"/>
                  </a:cubicBezTo>
                  <a:cubicBezTo>
                    <a:pt x="680085" y="422910"/>
                    <a:pt x="711518" y="416242"/>
                    <a:pt x="709612" y="435292"/>
                  </a:cubicBezTo>
                  <a:cubicBezTo>
                    <a:pt x="716280" y="444817"/>
                    <a:pt x="713423" y="468630"/>
                    <a:pt x="701993" y="450533"/>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xmlns="" id="{780D5F0B-6BA7-47EE-A50F-729356D828DC}"/>
                </a:ext>
              </a:extLst>
            </p:cNvPr>
            <p:cNvSpPr/>
            <p:nvPr/>
          </p:nvSpPr>
          <p:spPr>
            <a:xfrm>
              <a:off x="3319176" y="1949932"/>
              <a:ext cx="447901" cy="379404"/>
            </a:xfrm>
            <a:custGeom>
              <a:avLst/>
              <a:gdLst>
                <a:gd name="connsiteX0" fmla="*/ 540406 w 540679"/>
                <a:gd name="connsiteY0" fmla="*/ 444173 h 457994"/>
                <a:gd name="connsiteX1" fmla="*/ 537549 w 540679"/>
                <a:gd name="connsiteY1" fmla="*/ 447983 h 457994"/>
                <a:gd name="connsiteX2" fmla="*/ 506116 w 540679"/>
                <a:gd name="connsiteY2" fmla="*/ 451793 h 457994"/>
                <a:gd name="connsiteX3" fmla="*/ 455634 w 540679"/>
                <a:gd name="connsiteY3" fmla="*/ 456556 h 457994"/>
                <a:gd name="connsiteX4" fmla="*/ 424201 w 540679"/>
                <a:gd name="connsiteY4" fmla="*/ 450841 h 457994"/>
                <a:gd name="connsiteX5" fmla="*/ 390864 w 540679"/>
                <a:gd name="connsiteY5" fmla="*/ 433696 h 457994"/>
                <a:gd name="connsiteX6" fmla="*/ 378481 w 540679"/>
                <a:gd name="connsiteY6" fmla="*/ 425123 h 457994"/>
                <a:gd name="connsiteX7" fmla="*/ 310854 w 540679"/>
                <a:gd name="connsiteY7" fmla="*/ 416551 h 457994"/>
                <a:gd name="connsiteX8" fmla="*/ 171789 w 540679"/>
                <a:gd name="connsiteY8" fmla="*/ 411788 h 457994"/>
                <a:gd name="connsiteX9" fmla="*/ 122259 w 540679"/>
                <a:gd name="connsiteY9" fmla="*/ 436553 h 457994"/>
                <a:gd name="connsiteX10" fmla="*/ 62251 w 540679"/>
                <a:gd name="connsiteY10" fmla="*/ 438458 h 457994"/>
                <a:gd name="connsiteX11" fmla="*/ 28914 w 540679"/>
                <a:gd name="connsiteY11" fmla="*/ 450841 h 457994"/>
                <a:gd name="connsiteX12" fmla="*/ 28914 w 540679"/>
                <a:gd name="connsiteY12" fmla="*/ 450841 h 457994"/>
                <a:gd name="connsiteX13" fmla="*/ 24151 w 540679"/>
                <a:gd name="connsiteY13" fmla="*/ 442268 h 457994"/>
                <a:gd name="connsiteX14" fmla="*/ 26056 w 540679"/>
                <a:gd name="connsiteY14" fmla="*/ 423218 h 457994"/>
                <a:gd name="connsiteX15" fmla="*/ 34629 w 540679"/>
                <a:gd name="connsiteY15" fmla="*/ 367973 h 457994"/>
                <a:gd name="connsiteX16" fmla="*/ 35581 w 540679"/>
                <a:gd name="connsiteY16" fmla="*/ 367973 h 457994"/>
                <a:gd name="connsiteX17" fmla="*/ 40344 w 540679"/>
                <a:gd name="connsiteY17" fmla="*/ 359401 h 457994"/>
                <a:gd name="connsiteX18" fmla="*/ 78444 w 540679"/>
                <a:gd name="connsiteY18" fmla="*/ 358448 h 457994"/>
                <a:gd name="connsiteX19" fmla="*/ 120354 w 540679"/>
                <a:gd name="connsiteY19" fmla="*/ 357496 h 457994"/>
                <a:gd name="connsiteX20" fmla="*/ 159406 w 540679"/>
                <a:gd name="connsiteY20" fmla="*/ 338446 h 457994"/>
                <a:gd name="connsiteX21" fmla="*/ 188934 w 540679"/>
                <a:gd name="connsiteY21" fmla="*/ 318443 h 457994"/>
                <a:gd name="connsiteX22" fmla="*/ 238464 w 540679"/>
                <a:gd name="connsiteY22" fmla="*/ 344161 h 457994"/>
                <a:gd name="connsiteX23" fmla="*/ 279421 w 540679"/>
                <a:gd name="connsiteY23" fmla="*/ 356543 h 457994"/>
                <a:gd name="connsiteX24" fmla="*/ 313711 w 540679"/>
                <a:gd name="connsiteY24" fmla="*/ 330826 h 457994"/>
                <a:gd name="connsiteX25" fmla="*/ 255609 w 540679"/>
                <a:gd name="connsiteY25" fmla="*/ 327016 h 457994"/>
                <a:gd name="connsiteX26" fmla="*/ 227986 w 540679"/>
                <a:gd name="connsiteY26" fmla="*/ 314633 h 457994"/>
                <a:gd name="connsiteX27" fmla="*/ 185124 w 540679"/>
                <a:gd name="connsiteY27" fmla="*/ 298441 h 457994"/>
                <a:gd name="connsiteX28" fmla="*/ 156549 w 540679"/>
                <a:gd name="connsiteY28" fmla="*/ 315586 h 457994"/>
                <a:gd name="connsiteX29" fmla="*/ 63204 w 540679"/>
                <a:gd name="connsiteY29" fmla="*/ 311776 h 457994"/>
                <a:gd name="connsiteX30" fmla="*/ 63204 w 540679"/>
                <a:gd name="connsiteY30" fmla="*/ 311776 h 457994"/>
                <a:gd name="connsiteX31" fmla="*/ 61299 w 540679"/>
                <a:gd name="connsiteY31" fmla="*/ 296536 h 457994"/>
                <a:gd name="connsiteX32" fmla="*/ 44154 w 540679"/>
                <a:gd name="connsiteY32" fmla="*/ 275581 h 457994"/>
                <a:gd name="connsiteX33" fmla="*/ 26056 w 540679"/>
                <a:gd name="connsiteY33" fmla="*/ 227003 h 457994"/>
                <a:gd name="connsiteX34" fmla="*/ 2244 w 540679"/>
                <a:gd name="connsiteY34" fmla="*/ 198428 h 457994"/>
                <a:gd name="connsiteX35" fmla="*/ 6054 w 540679"/>
                <a:gd name="connsiteY35" fmla="*/ 181283 h 457994"/>
                <a:gd name="connsiteX36" fmla="*/ 33676 w 540679"/>
                <a:gd name="connsiteY36" fmla="*/ 153661 h 457994"/>
                <a:gd name="connsiteX37" fmla="*/ 62251 w 540679"/>
                <a:gd name="connsiteY37" fmla="*/ 114608 h 457994"/>
                <a:gd name="connsiteX38" fmla="*/ 87969 w 540679"/>
                <a:gd name="connsiteY38" fmla="*/ 74603 h 457994"/>
                <a:gd name="connsiteX39" fmla="*/ 90826 w 540679"/>
                <a:gd name="connsiteY39" fmla="*/ 53648 h 457994"/>
                <a:gd name="connsiteX40" fmla="*/ 96541 w 540679"/>
                <a:gd name="connsiteY40" fmla="*/ 46981 h 457994"/>
                <a:gd name="connsiteX41" fmla="*/ 126069 w 540679"/>
                <a:gd name="connsiteY41" fmla="*/ 5071 h 457994"/>
                <a:gd name="connsiteX42" fmla="*/ 166074 w 540679"/>
                <a:gd name="connsiteY42" fmla="*/ 14596 h 457994"/>
                <a:gd name="connsiteX43" fmla="*/ 219414 w 540679"/>
                <a:gd name="connsiteY43" fmla="*/ 6023 h 457994"/>
                <a:gd name="connsiteX44" fmla="*/ 228939 w 540679"/>
                <a:gd name="connsiteY44" fmla="*/ 308 h 457994"/>
                <a:gd name="connsiteX45" fmla="*/ 277516 w 540679"/>
                <a:gd name="connsiteY45" fmla="*/ 4118 h 457994"/>
                <a:gd name="connsiteX46" fmla="*/ 320379 w 540679"/>
                <a:gd name="connsiteY46" fmla="*/ 33646 h 457994"/>
                <a:gd name="connsiteX47" fmla="*/ 345144 w 540679"/>
                <a:gd name="connsiteY47" fmla="*/ 55553 h 457994"/>
                <a:gd name="connsiteX48" fmla="*/ 368956 w 540679"/>
                <a:gd name="connsiteY48" fmla="*/ 58411 h 457994"/>
                <a:gd name="connsiteX49" fmla="*/ 376576 w 540679"/>
                <a:gd name="connsiteY49" fmla="*/ 67936 h 457994"/>
                <a:gd name="connsiteX50" fmla="*/ 388006 w 540679"/>
                <a:gd name="connsiteY50" fmla="*/ 111751 h 457994"/>
                <a:gd name="connsiteX51" fmla="*/ 402294 w 540679"/>
                <a:gd name="connsiteY51" fmla="*/ 127943 h 457994"/>
                <a:gd name="connsiteX52" fmla="*/ 415629 w 540679"/>
                <a:gd name="connsiteY52" fmla="*/ 143183 h 457994"/>
                <a:gd name="connsiteX53" fmla="*/ 421344 w 540679"/>
                <a:gd name="connsiteY53" fmla="*/ 156518 h 457994"/>
                <a:gd name="connsiteX54" fmla="*/ 448014 w 540679"/>
                <a:gd name="connsiteY54" fmla="*/ 175568 h 457994"/>
                <a:gd name="connsiteX55" fmla="*/ 473731 w 540679"/>
                <a:gd name="connsiteY55" fmla="*/ 205096 h 457994"/>
                <a:gd name="connsiteX56" fmla="*/ 473731 w 540679"/>
                <a:gd name="connsiteY56" fmla="*/ 205096 h 457994"/>
                <a:gd name="connsiteX57" fmla="*/ 479446 w 540679"/>
                <a:gd name="connsiteY57" fmla="*/ 247006 h 457994"/>
                <a:gd name="connsiteX58" fmla="*/ 488971 w 540679"/>
                <a:gd name="connsiteY58" fmla="*/ 285106 h 457994"/>
                <a:gd name="connsiteX59" fmla="*/ 484209 w 540679"/>
                <a:gd name="connsiteY59" fmla="*/ 313681 h 457994"/>
                <a:gd name="connsiteX60" fmla="*/ 497544 w 540679"/>
                <a:gd name="connsiteY60" fmla="*/ 352733 h 457994"/>
                <a:gd name="connsiteX61" fmla="*/ 521356 w 540679"/>
                <a:gd name="connsiteY61" fmla="*/ 353686 h 457994"/>
                <a:gd name="connsiteX62" fmla="*/ 537549 w 540679"/>
                <a:gd name="connsiteY62" fmla="*/ 388928 h 457994"/>
                <a:gd name="connsiteX63" fmla="*/ 536596 w 540679"/>
                <a:gd name="connsiteY63" fmla="*/ 406073 h 457994"/>
                <a:gd name="connsiteX64" fmla="*/ 540406 w 540679"/>
                <a:gd name="connsiteY64" fmla="*/ 444173 h 4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40679" h="457994">
                  <a:moveTo>
                    <a:pt x="540406" y="444173"/>
                  </a:moveTo>
                  <a:cubicBezTo>
                    <a:pt x="539454" y="446078"/>
                    <a:pt x="538501" y="447031"/>
                    <a:pt x="537549" y="447983"/>
                  </a:cubicBezTo>
                  <a:cubicBezTo>
                    <a:pt x="529929" y="452746"/>
                    <a:pt x="514689" y="443221"/>
                    <a:pt x="506116" y="451793"/>
                  </a:cubicBezTo>
                  <a:cubicBezTo>
                    <a:pt x="488971" y="451793"/>
                    <a:pt x="470874" y="445126"/>
                    <a:pt x="455634" y="456556"/>
                  </a:cubicBezTo>
                  <a:cubicBezTo>
                    <a:pt x="442299" y="463223"/>
                    <a:pt x="437536" y="444173"/>
                    <a:pt x="424201" y="450841"/>
                  </a:cubicBezTo>
                  <a:cubicBezTo>
                    <a:pt x="414676" y="444173"/>
                    <a:pt x="399436" y="440363"/>
                    <a:pt x="390864" y="433696"/>
                  </a:cubicBezTo>
                  <a:cubicBezTo>
                    <a:pt x="383244" y="447031"/>
                    <a:pt x="373719" y="436553"/>
                    <a:pt x="378481" y="425123"/>
                  </a:cubicBezTo>
                  <a:cubicBezTo>
                    <a:pt x="358479" y="418456"/>
                    <a:pt x="332761" y="418456"/>
                    <a:pt x="310854" y="416551"/>
                  </a:cubicBezTo>
                  <a:cubicBezTo>
                    <a:pt x="264181" y="414646"/>
                    <a:pt x="217509" y="413693"/>
                    <a:pt x="171789" y="411788"/>
                  </a:cubicBezTo>
                  <a:cubicBezTo>
                    <a:pt x="156549" y="421313"/>
                    <a:pt x="140356" y="432743"/>
                    <a:pt x="122259" y="436553"/>
                  </a:cubicBezTo>
                  <a:cubicBezTo>
                    <a:pt x="102256" y="436553"/>
                    <a:pt x="80349" y="425123"/>
                    <a:pt x="62251" y="438458"/>
                  </a:cubicBezTo>
                  <a:cubicBezTo>
                    <a:pt x="51774" y="448936"/>
                    <a:pt x="37486" y="441316"/>
                    <a:pt x="28914" y="450841"/>
                  </a:cubicBezTo>
                  <a:lnTo>
                    <a:pt x="28914" y="450841"/>
                  </a:lnTo>
                  <a:cubicBezTo>
                    <a:pt x="27009" y="447983"/>
                    <a:pt x="26056" y="445126"/>
                    <a:pt x="24151" y="442268"/>
                  </a:cubicBezTo>
                  <a:cubicBezTo>
                    <a:pt x="18436" y="436553"/>
                    <a:pt x="25104" y="429886"/>
                    <a:pt x="26056" y="423218"/>
                  </a:cubicBezTo>
                  <a:cubicBezTo>
                    <a:pt x="27961" y="405121"/>
                    <a:pt x="29866" y="386071"/>
                    <a:pt x="34629" y="367973"/>
                  </a:cubicBezTo>
                  <a:lnTo>
                    <a:pt x="35581" y="367973"/>
                  </a:lnTo>
                  <a:cubicBezTo>
                    <a:pt x="37486" y="365116"/>
                    <a:pt x="38439" y="362258"/>
                    <a:pt x="40344" y="359401"/>
                  </a:cubicBezTo>
                  <a:cubicBezTo>
                    <a:pt x="52726" y="354638"/>
                    <a:pt x="64156" y="359401"/>
                    <a:pt x="78444" y="358448"/>
                  </a:cubicBezTo>
                  <a:cubicBezTo>
                    <a:pt x="91779" y="356543"/>
                    <a:pt x="109876" y="364163"/>
                    <a:pt x="120354" y="357496"/>
                  </a:cubicBezTo>
                  <a:cubicBezTo>
                    <a:pt x="117496" y="333683"/>
                    <a:pt x="145119" y="340351"/>
                    <a:pt x="159406" y="338446"/>
                  </a:cubicBezTo>
                  <a:cubicBezTo>
                    <a:pt x="176551" y="347018"/>
                    <a:pt x="181314" y="327968"/>
                    <a:pt x="188934" y="318443"/>
                  </a:cubicBezTo>
                  <a:cubicBezTo>
                    <a:pt x="205126" y="326063"/>
                    <a:pt x="220366" y="340351"/>
                    <a:pt x="238464" y="344161"/>
                  </a:cubicBezTo>
                  <a:cubicBezTo>
                    <a:pt x="251799" y="347018"/>
                    <a:pt x="264181" y="361306"/>
                    <a:pt x="279421" y="356543"/>
                  </a:cubicBezTo>
                  <a:cubicBezTo>
                    <a:pt x="290851" y="347971"/>
                    <a:pt x="326094" y="353686"/>
                    <a:pt x="313711" y="330826"/>
                  </a:cubicBezTo>
                  <a:cubicBezTo>
                    <a:pt x="298471" y="305108"/>
                    <a:pt x="270849" y="347971"/>
                    <a:pt x="255609" y="327016"/>
                  </a:cubicBezTo>
                  <a:cubicBezTo>
                    <a:pt x="253704" y="310823"/>
                    <a:pt x="240369" y="309871"/>
                    <a:pt x="227986" y="314633"/>
                  </a:cubicBezTo>
                  <a:cubicBezTo>
                    <a:pt x="223224" y="296536"/>
                    <a:pt x="201316" y="287963"/>
                    <a:pt x="185124" y="298441"/>
                  </a:cubicBezTo>
                  <a:cubicBezTo>
                    <a:pt x="172741" y="292726"/>
                    <a:pt x="157501" y="301298"/>
                    <a:pt x="156549" y="315586"/>
                  </a:cubicBezTo>
                  <a:cubicBezTo>
                    <a:pt x="122259" y="313681"/>
                    <a:pt x="97494" y="312728"/>
                    <a:pt x="63204" y="311776"/>
                  </a:cubicBezTo>
                  <a:lnTo>
                    <a:pt x="63204" y="311776"/>
                  </a:lnTo>
                  <a:cubicBezTo>
                    <a:pt x="61299" y="307013"/>
                    <a:pt x="60346" y="301298"/>
                    <a:pt x="61299" y="296536"/>
                  </a:cubicBezTo>
                  <a:cubicBezTo>
                    <a:pt x="53679" y="289868"/>
                    <a:pt x="47964" y="283201"/>
                    <a:pt x="44154" y="275581"/>
                  </a:cubicBezTo>
                  <a:cubicBezTo>
                    <a:pt x="39391" y="259388"/>
                    <a:pt x="33676" y="242243"/>
                    <a:pt x="26056" y="227003"/>
                  </a:cubicBezTo>
                  <a:cubicBezTo>
                    <a:pt x="19389" y="216526"/>
                    <a:pt x="10816" y="207001"/>
                    <a:pt x="2244" y="198428"/>
                  </a:cubicBezTo>
                  <a:cubicBezTo>
                    <a:pt x="-3471" y="192713"/>
                    <a:pt x="3196" y="186046"/>
                    <a:pt x="6054" y="181283"/>
                  </a:cubicBezTo>
                  <a:cubicBezTo>
                    <a:pt x="16531" y="172711"/>
                    <a:pt x="26056" y="164138"/>
                    <a:pt x="33676" y="153661"/>
                  </a:cubicBezTo>
                  <a:cubicBezTo>
                    <a:pt x="45106" y="142231"/>
                    <a:pt x="53679" y="128896"/>
                    <a:pt x="62251" y="114608"/>
                  </a:cubicBezTo>
                  <a:cubicBezTo>
                    <a:pt x="70824" y="101273"/>
                    <a:pt x="80349" y="88891"/>
                    <a:pt x="87969" y="74603"/>
                  </a:cubicBezTo>
                  <a:cubicBezTo>
                    <a:pt x="88921" y="67936"/>
                    <a:pt x="89874" y="60316"/>
                    <a:pt x="90826" y="53648"/>
                  </a:cubicBezTo>
                  <a:cubicBezTo>
                    <a:pt x="93684" y="46981"/>
                    <a:pt x="94636" y="58411"/>
                    <a:pt x="96541" y="46981"/>
                  </a:cubicBezTo>
                  <a:cubicBezTo>
                    <a:pt x="111781" y="37456"/>
                    <a:pt x="103209" y="6023"/>
                    <a:pt x="126069" y="5071"/>
                  </a:cubicBezTo>
                  <a:cubicBezTo>
                    <a:pt x="138451" y="12691"/>
                    <a:pt x="149881" y="11738"/>
                    <a:pt x="166074" y="14596"/>
                  </a:cubicBezTo>
                  <a:cubicBezTo>
                    <a:pt x="183219" y="4118"/>
                    <a:pt x="200364" y="11738"/>
                    <a:pt x="219414" y="6023"/>
                  </a:cubicBezTo>
                  <a:cubicBezTo>
                    <a:pt x="219414" y="-4454"/>
                    <a:pt x="222271" y="3166"/>
                    <a:pt x="228939" y="308"/>
                  </a:cubicBezTo>
                  <a:cubicBezTo>
                    <a:pt x="240369" y="-1597"/>
                    <a:pt x="261324" y="6023"/>
                    <a:pt x="277516" y="4118"/>
                  </a:cubicBezTo>
                  <a:cubicBezTo>
                    <a:pt x="296566" y="1261"/>
                    <a:pt x="305139" y="21263"/>
                    <a:pt x="320379" y="33646"/>
                  </a:cubicBezTo>
                  <a:cubicBezTo>
                    <a:pt x="320379" y="36503"/>
                    <a:pt x="331809" y="65078"/>
                    <a:pt x="345144" y="55553"/>
                  </a:cubicBezTo>
                  <a:cubicBezTo>
                    <a:pt x="342286" y="61268"/>
                    <a:pt x="353716" y="61268"/>
                    <a:pt x="368956" y="58411"/>
                  </a:cubicBezTo>
                  <a:cubicBezTo>
                    <a:pt x="361336" y="66031"/>
                    <a:pt x="376576" y="61268"/>
                    <a:pt x="376576" y="67936"/>
                  </a:cubicBezTo>
                  <a:cubicBezTo>
                    <a:pt x="382291" y="82223"/>
                    <a:pt x="388006" y="97463"/>
                    <a:pt x="388006" y="111751"/>
                  </a:cubicBezTo>
                  <a:cubicBezTo>
                    <a:pt x="399436" y="111751"/>
                    <a:pt x="399436" y="119371"/>
                    <a:pt x="402294" y="127943"/>
                  </a:cubicBezTo>
                  <a:cubicBezTo>
                    <a:pt x="414676" y="123181"/>
                    <a:pt x="412771" y="135563"/>
                    <a:pt x="415629" y="143183"/>
                  </a:cubicBezTo>
                  <a:cubicBezTo>
                    <a:pt x="429916" y="146041"/>
                    <a:pt x="409914" y="155566"/>
                    <a:pt x="421344" y="156518"/>
                  </a:cubicBezTo>
                  <a:cubicBezTo>
                    <a:pt x="427059" y="166996"/>
                    <a:pt x="437536" y="169853"/>
                    <a:pt x="448014" y="175568"/>
                  </a:cubicBezTo>
                  <a:cubicBezTo>
                    <a:pt x="454681" y="186998"/>
                    <a:pt x="462301" y="199381"/>
                    <a:pt x="473731" y="205096"/>
                  </a:cubicBezTo>
                  <a:lnTo>
                    <a:pt x="473731" y="205096"/>
                  </a:lnTo>
                  <a:cubicBezTo>
                    <a:pt x="491829" y="219383"/>
                    <a:pt x="461349" y="235576"/>
                    <a:pt x="479446" y="247006"/>
                  </a:cubicBezTo>
                  <a:cubicBezTo>
                    <a:pt x="489924" y="255578"/>
                    <a:pt x="495639" y="270818"/>
                    <a:pt x="488971" y="285106"/>
                  </a:cubicBezTo>
                  <a:cubicBezTo>
                    <a:pt x="493734" y="295583"/>
                    <a:pt x="497544" y="307013"/>
                    <a:pt x="484209" y="313681"/>
                  </a:cubicBezTo>
                  <a:cubicBezTo>
                    <a:pt x="473731" y="328921"/>
                    <a:pt x="503259" y="337493"/>
                    <a:pt x="497544" y="352733"/>
                  </a:cubicBezTo>
                  <a:cubicBezTo>
                    <a:pt x="505164" y="366068"/>
                    <a:pt x="511831" y="338446"/>
                    <a:pt x="521356" y="353686"/>
                  </a:cubicBezTo>
                  <a:cubicBezTo>
                    <a:pt x="528976" y="365116"/>
                    <a:pt x="527071" y="380356"/>
                    <a:pt x="537549" y="388928"/>
                  </a:cubicBezTo>
                  <a:cubicBezTo>
                    <a:pt x="540406" y="396548"/>
                    <a:pt x="543264" y="396548"/>
                    <a:pt x="536596" y="406073"/>
                  </a:cubicBezTo>
                  <a:cubicBezTo>
                    <a:pt x="543264" y="417503"/>
                    <a:pt x="526119" y="433696"/>
                    <a:pt x="540406" y="444173"/>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xmlns="" id="{AE4F1F09-0BB8-43AF-A400-A1A15ECF0C1E}"/>
                </a:ext>
              </a:extLst>
            </p:cNvPr>
            <p:cNvSpPr/>
            <p:nvPr/>
          </p:nvSpPr>
          <p:spPr>
            <a:xfrm>
              <a:off x="3346348" y="2193871"/>
              <a:ext cx="232790" cy="60923"/>
            </a:xfrm>
            <a:custGeom>
              <a:avLst/>
              <a:gdLst>
                <a:gd name="connsiteX0" fmla="*/ 245269 w 281010"/>
                <a:gd name="connsiteY0" fmla="*/ 62114 h 73543"/>
                <a:gd name="connsiteX1" fmla="*/ 204311 w 281010"/>
                <a:gd name="connsiteY1" fmla="*/ 49731 h 73543"/>
                <a:gd name="connsiteX2" fmla="*/ 154781 w 281010"/>
                <a:gd name="connsiteY2" fmla="*/ 24014 h 73543"/>
                <a:gd name="connsiteX3" fmla="*/ 125254 w 281010"/>
                <a:gd name="connsiteY3" fmla="*/ 44016 h 73543"/>
                <a:gd name="connsiteX4" fmla="*/ 86201 w 281010"/>
                <a:gd name="connsiteY4" fmla="*/ 63066 h 73543"/>
                <a:gd name="connsiteX5" fmla="*/ 44291 w 281010"/>
                <a:gd name="connsiteY5" fmla="*/ 64019 h 73543"/>
                <a:gd name="connsiteX6" fmla="*/ 6191 w 281010"/>
                <a:gd name="connsiteY6" fmla="*/ 64971 h 73543"/>
                <a:gd name="connsiteX7" fmla="*/ 1429 w 281010"/>
                <a:gd name="connsiteY7" fmla="*/ 73544 h 73543"/>
                <a:gd name="connsiteX8" fmla="*/ 476 w 281010"/>
                <a:gd name="connsiteY8" fmla="*/ 73544 h 73543"/>
                <a:gd name="connsiteX9" fmla="*/ 476 w 281010"/>
                <a:gd name="connsiteY9" fmla="*/ 72591 h 73543"/>
                <a:gd name="connsiteX10" fmla="*/ 2381 w 281010"/>
                <a:gd name="connsiteY10" fmla="*/ 49731 h 73543"/>
                <a:gd name="connsiteX11" fmla="*/ 10954 w 281010"/>
                <a:gd name="connsiteY11" fmla="*/ 35444 h 73543"/>
                <a:gd name="connsiteX12" fmla="*/ 21431 w 281010"/>
                <a:gd name="connsiteY12" fmla="*/ 48779 h 73543"/>
                <a:gd name="connsiteX13" fmla="*/ 36671 w 281010"/>
                <a:gd name="connsiteY13" fmla="*/ 53541 h 73543"/>
                <a:gd name="connsiteX14" fmla="*/ 48101 w 281010"/>
                <a:gd name="connsiteY14" fmla="*/ 50684 h 73543"/>
                <a:gd name="connsiteX15" fmla="*/ 53816 w 281010"/>
                <a:gd name="connsiteY15" fmla="*/ 53541 h 73543"/>
                <a:gd name="connsiteX16" fmla="*/ 50006 w 281010"/>
                <a:gd name="connsiteY16" fmla="*/ 50684 h 73543"/>
                <a:gd name="connsiteX17" fmla="*/ 50959 w 281010"/>
                <a:gd name="connsiteY17" fmla="*/ 41159 h 73543"/>
                <a:gd name="connsiteX18" fmla="*/ 58579 w 281010"/>
                <a:gd name="connsiteY18" fmla="*/ 38301 h 73543"/>
                <a:gd name="connsiteX19" fmla="*/ 79534 w 281010"/>
                <a:gd name="connsiteY19" fmla="*/ 38301 h 73543"/>
                <a:gd name="connsiteX20" fmla="*/ 89059 w 281010"/>
                <a:gd name="connsiteY20" fmla="*/ 37349 h 73543"/>
                <a:gd name="connsiteX21" fmla="*/ 103346 w 281010"/>
                <a:gd name="connsiteY21" fmla="*/ 34491 h 73543"/>
                <a:gd name="connsiteX22" fmla="*/ 111919 w 281010"/>
                <a:gd name="connsiteY22" fmla="*/ 32586 h 73543"/>
                <a:gd name="connsiteX23" fmla="*/ 121444 w 281010"/>
                <a:gd name="connsiteY23" fmla="*/ 32586 h 73543"/>
                <a:gd name="connsiteX24" fmla="*/ 131921 w 281010"/>
                <a:gd name="connsiteY24" fmla="*/ 38301 h 73543"/>
                <a:gd name="connsiteX25" fmla="*/ 137636 w 281010"/>
                <a:gd name="connsiteY25" fmla="*/ 33539 h 73543"/>
                <a:gd name="connsiteX26" fmla="*/ 124301 w 281010"/>
                <a:gd name="connsiteY26" fmla="*/ 32586 h 73543"/>
                <a:gd name="connsiteX27" fmla="*/ 115729 w 281010"/>
                <a:gd name="connsiteY27" fmla="*/ 29729 h 73543"/>
                <a:gd name="connsiteX28" fmla="*/ 105251 w 281010"/>
                <a:gd name="connsiteY28" fmla="*/ 33539 h 73543"/>
                <a:gd name="connsiteX29" fmla="*/ 90964 w 281010"/>
                <a:gd name="connsiteY29" fmla="*/ 35444 h 73543"/>
                <a:gd name="connsiteX30" fmla="*/ 69056 w 281010"/>
                <a:gd name="connsiteY30" fmla="*/ 36396 h 73543"/>
                <a:gd name="connsiteX31" fmla="*/ 57626 w 281010"/>
                <a:gd name="connsiteY31" fmla="*/ 35444 h 73543"/>
                <a:gd name="connsiteX32" fmla="*/ 49054 w 281010"/>
                <a:gd name="connsiteY32" fmla="*/ 39254 h 73543"/>
                <a:gd name="connsiteX33" fmla="*/ 35719 w 281010"/>
                <a:gd name="connsiteY33" fmla="*/ 48779 h 73543"/>
                <a:gd name="connsiteX34" fmla="*/ 30956 w 281010"/>
                <a:gd name="connsiteY34" fmla="*/ 32586 h 73543"/>
                <a:gd name="connsiteX35" fmla="*/ 27146 w 281010"/>
                <a:gd name="connsiteY35" fmla="*/ 18299 h 73543"/>
                <a:gd name="connsiteX36" fmla="*/ 27146 w 281010"/>
                <a:gd name="connsiteY36" fmla="*/ 18299 h 73543"/>
                <a:gd name="connsiteX37" fmla="*/ 120491 w 281010"/>
                <a:gd name="connsiteY37" fmla="*/ 22109 h 73543"/>
                <a:gd name="connsiteX38" fmla="*/ 149066 w 281010"/>
                <a:gd name="connsiteY38" fmla="*/ 4964 h 73543"/>
                <a:gd name="connsiteX39" fmla="*/ 191929 w 281010"/>
                <a:gd name="connsiteY39" fmla="*/ 21156 h 73543"/>
                <a:gd name="connsiteX40" fmla="*/ 219551 w 281010"/>
                <a:gd name="connsiteY40" fmla="*/ 33539 h 73543"/>
                <a:gd name="connsiteX41" fmla="*/ 277654 w 281010"/>
                <a:gd name="connsiteY41" fmla="*/ 37349 h 73543"/>
                <a:gd name="connsiteX42" fmla="*/ 245269 w 281010"/>
                <a:gd name="connsiteY42" fmla="*/ 62114 h 7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010" h="73543">
                  <a:moveTo>
                    <a:pt x="245269" y="62114"/>
                  </a:moveTo>
                  <a:cubicBezTo>
                    <a:pt x="229076" y="67829"/>
                    <a:pt x="217646" y="52589"/>
                    <a:pt x="204311" y="49731"/>
                  </a:cubicBezTo>
                  <a:cubicBezTo>
                    <a:pt x="186214" y="45921"/>
                    <a:pt x="170974" y="31634"/>
                    <a:pt x="154781" y="24014"/>
                  </a:cubicBezTo>
                  <a:cubicBezTo>
                    <a:pt x="147161" y="34491"/>
                    <a:pt x="143351" y="53541"/>
                    <a:pt x="125254" y="44016"/>
                  </a:cubicBezTo>
                  <a:cubicBezTo>
                    <a:pt x="110966" y="45921"/>
                    <a:pt x="83344" y="39254"/>
                    <a:pt x="86201" y="63066"/>
                  </a:cubicBezTo>
                  <a:cubicBezTo>
                    <a:pt x="75724" y="69734"/>
                    <a:pt x="57626" y="62114"/>
                    <a:pt x="44291" y="64019"/>
                  </a:cubicBezTo>
                  <a:cubicBezTo>
                    <a:pt x="30004" y="64971"/>
                    <a:pt x="18574" y="59256"/>
                    <a:pt x="6191" y="64971"/>
                  </a:cubicBezTo>
                  <a:cubicBezTo>
                    <a:pt x="4286" y="67829"/>
                    <a:pt x="3334" y="70686"/>
                    <a:pt x="1429" y="73544"/>
                  </a:cubicBezTo>
                  <a:lnTo>
                    <a:pt x="476" y="73544"/>
                  </a:lnTo>
                  <a:cubicBezTo>
                    <a:pt x="476" y="72591"/>
                    <a:pt x="476" y="72591"/>
                    <a:pt x="476" y="72591"/>
                  </a:cubicBezTo>
                  <a:cubicBezTo>
                    <a:pt x="476" y="64971"/>
                    <a:pt x="-1429" y="57351"/>
                    <a:pt x="2381" y="49731"/>
                  </a:cubicBezTo>
                  <a:cubicBezTo>
                    <a:pt x="4286" y="44016"/>
                    <a:pt x="5239" y="37349"/>
                    <a:pt x="10954" y="35444"/>
                  </a:cubicBezTo>
                  <a:cubicBezTo>
                    <a:pt x="13811" y="40206"/>
                    <a:pt x="16669" y="45921"/>
                    <a:pt x="21431" y="48779"/>
                  </a:cubicBezTo>
                  <a:cubicBezTo>
                    <a:pt x="24289" y="53541"/>
                    <a:pt x="31909" y="56399"/>
                    <a:pt x="36671" y="53541"/>
                  </a:cubicBezTo>
                  <a:cubicBezTo>
                    <a:pt x="38576" y="50684"/>
                    <a:pt x="46196" y="45921"/>
                    <a:pt x="48101" y="50684"/>
                  </a:cubicBezTo>
                  <a:cubicBezTo>
                    <a:pt x="46196" y="55446"/>
                    <a:pt x="50959" y="57351"/>
                    <a:pt x="53816" y="53541"/>
                  </a:cubicBezTo>
                  <a:cubicBezTo>
                    <a:pt x="55721" y="50684"/>
                    <a:pt x="46196" y="57351"/>
                    <a:pt x="50006" y="50684"/>
                  </a:cubicBezTo>
                  <a:cubicBezTo>
                    <a:pt x="48101" y="47826"/>
                    <a:pt x="48101" y="44016"/>
                    <a:pt x="50959" y="41159"/>
                  </a:cubicBezTo>
                  <a:cubicBezTo>
                    <a:pt x="54769" y="40206"/>
                    <a:pt x="54769" y="34491"/>
                    <a:pt x="58579" y="38301"/>
                  </a:cubicBezTo>
                  <a:cubicBezTo>
                    <a:pt x="65246" y="41159"/>
                    <a:pt x="71914" y="37349"/>
                    <a:pt x="79534" y="38301"/>
                  </a:cubicBezTo>
                  <a:cubicBezTo>
                    <a:pt x="83344" y="37349"/>
                    <a:pt x="85249" y="36396"/>
                    <a:pt x="89059" y="37349"/>
                  </a:cubicBezTo>
                  <a:cubicBezTo>
                    <a:pt x="93821" y="38301"/>
                    <a:pt x="99536" y="35444"/>
                    <a:pt x="103346" y="34491"/>
                  </a:cubicBezTo>
                  <a:cubicBezTo>
                    <a:pt x="106204" y="38301"/>
                    <a:pt x="110014" y="36396"/>
                    <a:pt x="111919" y="32586"/>
                  </a:cubicBezTo>
                  <a:cubicBezTo>
                    <a:pt x="114776" y="26871"/>
                    <a:pt x="117634" y="35444"/>
                    <a:pt x="121444" y="32586"/>
                  </a:cubicBezTo>
                  <a:cubicBezTo>
                    <a:pt x="125254" y="33539"/>
                    <a:pt x="127159" y="39254"/>
                    <a:pt x="131921" y="38301"/>
                  </a:cubicBezTo>
                  <a:cubicBezTo>
                    <a:pt x="135731" y="41159"/>
                    <a:pt x="139541" y="33539"/>
                    <a:pt x="137636" y="33539"/>
                  </a:cubicBezTo>
                  <a:cubicBezTo>
                    <a:pt x="134779" y="40206"/>
                    <a:pt x="127159" y="36396"/>
                    <a:pt x="124301" y="32586"/>
                  </a:cubicBezTo>
                  <a:cubicBezTo>
                    <a:pt x="122396" y="28776"/>
                    <a:pt x="118586" y="32586"/>
                    <a:pt x="115729" y="29729"/>
                  </a:cubicBezTo>
                  <a:cubicBezTo>
                    <a:pt x="111919" y="24966"/>
                    <a:pt x="109061" y="34491"/>
                    <a:pt x="105251" y="33539"/>
                  </a:cubicBezTo>
                  <a:cubicBezTo>
                    <a:pt x="101441" y="27824"/>
                    <a:pt x="95726" y="36396"/>
                    <a:pt x="90964" y="35444"/>
                  </a:cubicBezTo>
                  <a:cubicBezTo>
                    <a:pt x="83344" y="34491"/>
                    <a:pt x="76676" y="35444"/>
                    <a:pt x="69056" y="36396"/>
                  </a:cubicBezTo>
                  <a:cubicBezTo>
                    <a:pt x="65246" y="34491"/>
                    <a:pt x="60484" y="39254"/>
                    <a:pt x="57626" y="35444"/>
                  </a:cubicBezTo>
                  <a:cubicBezTo>
                    <a:pt x="54769" y="34491"/>
                    <a:pt x="51911" y="37349"/>
                    <a:pt x="49054" y="39254"/>
                  </a:cubicBezTo>
                  <a:cubicBezTo>
                    <a:pt x="45244" y="43064"/>
                    <a:pt x="41434" y="46874"/>
                    <a:pt x="35719" y="48779"/>
                  </a:cubicBezTo>
                  <a:cubicBezTo>
                    <a:pt x="30956" y="44969"/>
                    <a:pt x="32861" y="38301"/>
                    <a:pt x="30956" y="32586"/>
                  </a:cubicBezTo>
                  <a:cubicBezTo>
                    <a:pt x="30004" y="27824"/>
                    <a:pt x="28099" y="23061"/>
                    <a:pt x="27146" y="18299"/>
                  </a:cubicBezTo>
                  <a:lnTo>
                    <a:pt x="27146" y="18299"/>
                  </a:lnTo>
                  <a:cubicBezTo>
                    <a:pt x="61436" y="19251"/>
                    <a:pt x="86201" y="20204"/>
                    <a:pt x="120491" y="22109"/>
                  </a:cubicBezTo>
                  <a:cubicBezTo>
                    <a:pt x="120491" y="6869"/>
                    <a:pt x="135731" y="-1704"/>
                    <a:pt x="149066" y="4964"/>
                  </a:cubicBezTo>
                  <a:cubicBezTo>
                    <a:pt x="165259" y="-6466"/>
                    <a:pt x="188119" y="3059"/>
                    <a:pt x="191929" y="21156"/>
                  </a:cubicBezTo>
                  <a:cubicBezTo>
                    <a:pt x="204311" y="15441"/>
                    <a:pt x="217646" y="17346"/>
                    <a:pt x="219551" y="33539"/>
                  </a:cubicBezTo>
                  <a:cubicBezTo>
                    <a:pt x="234791" y="54494"/>
                    <a:pt x="262414" y="12584"/>
                    <a:pt x="277654" y="37349"/>
                  </a:cubicBezTo>
                  <a:cubicBezTo>
                    <a:pt x="291941" y="59256"/>
                    <a:pt x="256699" y="53541"/>
                    <a:pt x="245269" y="62114"/>
                  </a:cubicBezTo>
                  <a:close/>
                </a:path>
              </a:pathLst>
            </a:custGeom>
            <a:solidFill>
              <a:srgbClr val="C00000"/>
            </a:solidFill>
            <a:ln w="6350" cap="flat">
              <a:solidFill>
                <a:schemeClr val="bg1"/>
              </a:solidFill>
              <a:prstDash val="solid"/>
              <a:miter/>
            </a:ln>
          </p:spPr>
          <p:txBody>
            <a:bodyPr rtlCol="0" anchor="ctr"/>
            <a:lstStyle/>
            <a:p>
              <a:endParaRPr lang="fr-FR"/>
            </a:p>
          </p:txBody>
        </p:sp>
        <p:sp>
          <p:nvSpPr>
            <p:cNvPr id="14" name="Graphique 49">
              <a:extLst>
                <a:ext uri="{FF2B5EF4-FFF2-40B4-BE49-F238E27FC236}">
                  <a16:creationId xmlns:a16="http://schemas.microsoft.com/office/drawing/2014/main" xmlns="" id="{1140E6CC-39A7-4567-83E3-93EB6F3B698E}"/>
                </a:ext>
              </a:extLst>
            </p:cNvPr>
            <p:cNvSpPr/>
            <p:nvPr/>
          </p:nvSpPr>
          <p:spPr>
            <a:xfrm>
              <a:off x="3342209" y="2289769"/>
              <a:ext cx="242158" cy="155443"/>
            </a:xfrm>
            <a:custGeom>
              <a:avLst/>
              <a:gdLst>
                <a:gd name="connsiteX0" fmla="*/ 287655 w 292319"/>
                <a:gd name="connsiteY0" fmla="*/ 5715 h 187642"/>
                <a:gd name="connsiteX1" fmla="*/ 282893 w 292319"/>
                <a:gd name="connsiteY1" fmla="*/ 5715 h 187642"/>
                <a:gd name="connsiteX2" fmla="*/ 142875 w 292319"/>
                <a:gd name="connsiteY2" fmla="*/ 0 h 187642"/>
                <a:gd name="connsiteX3" fmla="*/ 93345 w 292319"/>
                <a:gd name="connsiteY3" fmla="*/ 24765 h 187642"/>
                <a:gd name="connsiteX4" fmla="*/ 33338 w 292319"/>
                <a:gd name="connsiteY4" fmla="*/ 26670 h 187642"/>
                <a:gd name="connsiteX5" fmla="*/ 0 w 292319"/>
                <a:gd name="connsiteY5" fmla="*/ 38100 h 187642"/>
                <a:gd name="connsiteX6" fmla="*/ 0 w 292319"/>
                <a:gd name="connsiteY6" fmla="*/ 38100 h 187642"/>
                <a:gd name="connsiteX7" fmla="*/ 7620 w 292319"/>
                <a:gd name="connsiteY7" fmla="*/ 42863 h 187642"/>
                <a:gd name="connsiteX8" fmla="*/ 36195 w 292319"/>
                <a:gd name="connsiteY8" fmla="*/ 53340 h 187642"/>
                <a:gd name="connsiteX9" fmla="*/ 40005 w 292319"/>
                <a:gd name="connsiteY9" fmla="*/ 77153 h 187642"/>
                <a:gd name="connsiteX10" fmla="*/ 57150 w 292319"/>
                <a:gd name="connsiteY10" fmla="*/ 83820 h 187642"/>
                <a:gd name="connsiteX11" fmla="*/ 70485 w 292319"/>
                <a:gd name="connsiteY11" fmla="*/ 87630 h 187642"/>
                <a:gd name="connsiteX12" fmla="*/ 78105 w 292319"/>
                <a:gd name="connsiteY12" fmla="*/ 100013 h 187642"/>
                <a:gd name="connsiteX13" fmla="*/ 122873 w 292319"/>
                <a:gd name="connsiteY13" fmla="*/ 84773 h 187642"/>
                <a:gd name="connsiteX14" fmla="*/ 163830 w 292319"/>
                <a:gd name="connsiteY14" fmla="*/ 80010 h 187642"/>
                <a:gd name="connsiteX15" fmla="*/ 169545 w 292319"/>
                <a:gd name="connsiteY15" fmla="*/ 88583 h 187642"/>
                <a:gd name="connsiteX16" fmla="*/ 125730 w 292319"/>
                <a:gd name="connsiteY16" fmla="*/ 93345 h 187642"/>
                <a:gd name="connsiteX17" fmla="*/ 113348 w 292319"/>
                <a:gd name="connsiteY17" fmla="*/ 104775 h 187642"/>
                <a:gd name="connsiteX18" fmla="*/ 120015 w 292319"/>
                <a:gd name="connsiteY18" fmla="*/ 124778 h 187642"/>
                <a:gd name="connsiteX19" fmla="*/ 115253 w 292319"/>
                <a:gd name="connsiteY19" fmla="*/ 149543 h 187642"/>
                <a:gd name="connsiteX20" fmla="*/ 122873 w 292319"/>
                <a:gd name="connsiteY20" fmla="*/ 166688 h 187642"/>
                <a:gd name="connsiteX21" fmla="*/ 147638 w 292319"/>
                <a:gd name="connsiteY21" fmla="*/ 167640 h 187642"/>
                <a:gd name="connsiteX22" fmla="*/ 140018 w 292319"/>
                <a:gd name="connsiteY22" fmla="*/ 187643 h 187642"/>
                <a:gd name="connsiteX23" fmla="*/ 173355 w 292319"/>
                <a:gd name="connsiteY23" fmla="*/ 138113 h 187642"/>
                <a:gd name="connsiteX24" fmla="*/ 223838 w 292319"/>
                <a:gd name="connsiteY24" fmla="*/ 111443 h 187642"/>
                <a:gd name="connsiteX25" fmla="*/ 266700 w 292319"/>
                <a:gd name="connsiteY25" fmla="*/ 102870 h 187642"/>
                <a:gd name="connsiteX26" fmla="*/ 279083 w 292319"/>
                <a:gd name="connsiteY26" fmla="*/ 73343 h 187642"/>
                <a:gd name="connsiteX27" fmla="*/ 279083 w 292319"/>
                <a:gd name="connsiteY27" fmla="*/ 73343 h 187642"/>
                <a:gd name="connsiteX28" fmla="*/ 279083 w 292319"/>
                <a:gd name="connsiteY28" fmla="*/ 73343 h 187642"/>
                <a:gd name="connsiteX29" fmla="*/ 268605 w 292319"/>
                <a:gd name="connsiteY29" fmla="*/ 50483 h 187642"/>
                <a:gd name="connsiteX30" fmla="*/ 290513 w 292319"/>
                <a:gd name="connsiteY30" fmla="*/ 40958 h 187642"/>
                <a:gd name="connsiteX31" fmla="*/ 287655 w 292319"/>
                <a:gd name="connsiteY31" fmla="*/ 5715 h 187642"/>
                <a:gd name="connsiteX32" fmla="*/ 40005 w 292319"/>
                <a:gd name="connsiteY32" fmla="*/ 168593 h 187642"/>
                <a:gd name="connsiteX33" fmla="*/ 42863 w 292319"/>
                <a:gd name="connsiteY33" fmla="*/ 180023 h 187642"/>
                <a:gd name="connsiteX34" fmla="*/ 59055 w 292319"/>
                <a:gd name="connsiteY34" fmla="*/ 171450 h 187642"/>
                <a:gd name="connsiteX35" fmla="*/ 64770 w 292319"/>
                <a:gd name="connsiteY35" fmla="*/ 164783 h 187642"/>
                <a:gd name="connsiteX36" fmla="*/ 53340 w 292319"/>
                <a:gd name="connsiteY36" fmla="*/ 163830 h 187642"/>
                <a:gd name="connsiteX37" fmla="*/ 40005 w 292319"/>
                <a:gd name="connsiteY37" fmla="*/ 168593 h 18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92319" h="187642">
                  <a:moveTo>
                    <a:pt x="287655" y="5715"/>
                  </a:moveTo>
                  <a:cubicBezTo>
                    <a:pt x="285750" y="5715"/>
                    <a:pt x="283845" y="5715"/>
                    <a:pt x="282893" y="5715"/>
                  </a:cubicBezTo>
                  <a:cubicBezTo>
                    <a:pt x="236220" y="3810"/>
                    <a:pt x="189548" y="1905"/>
                    <a:pt x="142875" y="0"/>
                  </a:cubicBezTo>
                  <a:cubicBezTo>
                    <a:pt x="127635" y="9525"/>
                    <a:pt x="111443" y="20955"/>
                    <a:pt x="93345" y="24765"/>
                  </a:cubicBezTo>
                  <a:cubicBezTo>
                    <a:pt x="73343" y="24765"/>
                    <a:pt x="51435" y="13335"/>
                    <a:pt x="33338" y="26670"/>
                  </a:cubicBezTo>
                  <a:cubicBezTo>
                    <a:pt x="22860" y="36195"/>
                    <a:pt x="8573" y="29528"/>
                    <a:pt x="0" y="38100"/>
                  </a:cubicBezTo>
                  <a:lnTo>
                    <a:pt x="0" y="38100"/>
                  </a:lnTo>
                  <a:cubicBezTo>
                    <a:pt x="1905" y="40958"/>
                    <a:pt x="4763" y="42863"/>
                    <a:pt x="7620" y="42863"/>
                  </a:cubicBezTo>
                  <a:cubicBezTo>
                    <a:pt x="17145" y="46673"/>
                    <a:pt x="26670" y="49530"/>
                    <a:pt x="36195" y="53340"/>
                  </a:cubicBezTo>
                  <a:cubicBezTo>
                    <a:pt x="36195" y="61913"/>
                    <a:pt x="34290" y="70485"/>
                    <a:pt x="40005" y="77153"/>
                  </a:cubicBezTo>
                  <a:cubicBezTo>
                    <a:pt x="43815" y="82868"/>
                    <a:pt x="51435" y="80963"/>
                    <a:pt x="57150" y="83820"/>
                  </a:cubicBezTo>
                  <a:cubicBezTo>
                    <a:pt x="61913" y="85725"/>
                    <a:pt x="72390" y="79058"/>
                    <a:pt x="70485" y="87630"/>
                  </a:cubicBezTo>
                  <a:cubicBezTo>
                    <a:pt x="69533" y="94298"/>
                    <a:pt x="70485" y="100965"/>
                    <a:pt x="78105" y="100013"/>
                  </a:cubicBezTo>
                  <a:cubicBezTo>
                    <a:pt x="94298" y="100013"/>
                    <a:pt x="107633" y="87630"/>
                    <a:pt x="122873" y="84773"/>
                  </a:cubicBezTo>
                  <a:cubicBezTo>
                    <a:pt x="136208" y="80963"/>
                    <a:pt x="150495" y="81915"/>
                    <a:pt x="163830" y="80010"/>
                  </a:cubicBezTo>
                  <a:cubicBezTo>
                    <a:pt x="172403" y="77153"/>
                    <a:pt x="173355" y="80963"/>
                    <a:pt x="169545" y="88583"/>
                  </a:cubicBezTo>
                  <a:cubicBezTo>
                    <a:pt x="155258" y="89535"/>
                    <a:pt x="139065" y="86678"/>
                    <a:pt x="125730" y="93345"/>
                  </a:cubicBezTo>
                  <a:cubicBezTo>
                    <a:pt x="121920" y="97155"/>
                    <a:pt x="113348" y="99060"/>
                    <a:pt x="113348" y="104775"/>
                  </a:cubicBezTo>
                  <a:cubicBezTo>
                    <a:pt x="114300" y="111443"/>
                    <a:pt x="119063" y="118110"/>
                    <a:pt x="120015" y="124778"/>
                  </a:cubicBezTo>
                  <a:cubicBezTo>
                    <a:pt x="118110" y="133350"/>
                    <a:pt x="111443" y="140970"/>
                    <a:pt x="115253" y="149543"/>
                  </a:cubicBezTo>
                  <a:cubicBezTo>
                    <a:pt x="115253" y="156210"/>
                    <a:pt x="120015" y="160973"/>
                    <a:pt x="122873" y="166688"/>
                  </a:cubicBezTo>
                  <a:cubicBezTo>
                    <a:pt x="130493" y="170498"/>
                    <a:pt x="139065" y="168593"/>
                    <a:pt x="147638" y="167640"/>
                  </a:cubicBezTo>
                  <a:cubicBezTo>
                    <a:pt x="142875" y="173355"/>
                    <a:pt x="141923" y="180975"/>
                    <a:pt x="140018" y="187643"/>
                  </a:cubicBezTo>
                  <a:cubicBezTo>
                    <a:pt x="156210" y="176213"/>
                    <a:pt x="164783" y="154305"/>
                    <a:pt x="173355" y="138113"/>
                  </a:cubicBezTo>
                  <a:cubicBezTo>
                    <a:pt x="182880" y="117158"/>
                    <a:pt x="210503" y="129540"/>
                    <a:pt x="223838" y="111443"/>
                  </a:cubicBezTo>
                  <a:cubicBezTo>
                    <a:pt x="235268" y="106680"/>
                    <a:pt x="261938" y="121920"/>
                    <a:pt x="266700" y="102870"/>
                  </a:cubicBezTo>
                  <a:cubicBezTo>
                    <a:pt x="280988" y="118110"/>
                    <a:pt x="278130" y="79058"/>
                    <a:pt x="279083" y="73343"/>
                  </a:cubicBezTo>
                  <a:lnTo>
                    <a:pt x="279083" y="73343"/>
                  </a:lnTo>
                  <a:cubicBezTo>
                    <a:pt x="279083" y="73343"/>
                    <a:pt x="279083" y="73343"/>
                    <a:pt x="279083" y="73343"/>
                  </a:cubicBezTo>
                  <a:cubicBezTo>
                    <a:pt x="270510" y="66675"/>
                    <a:pt x="249555" y="57150"/>
                    <a:pt x="268605" y="50483"/>
                  </a:cubicBezTo>
                  <a:cubicBezTo>
                    <a:pt x="275273" y="44768"/>
                    <a:pt x="286703" y="56198"/>
                    <a:pt x="290513" y="40958"/>
                  </a:cubicBezTo>
                  <a:cubicBezTo>
                    <a:pt x="297180" y="26670"/>
                    <a:pt x="282893" y="17145"/>
                    <a:pt x="287655" y="5715"/>
                  </a:cubicBezTo>
                  <a:close/>
                  <a:moveTo>
                    <a:pt x="40005" y="168593"/>
                  </a:moveTo>
                  <a:lnTo>
                    <a:pt x="42863" y="180023"/>
                  </a:lnTo>
                  <a:lnTo>
                    <a:pt x="59055" y="171450"/>
                  </a:lnTo>
                  <a:lnTo>
                    <a:pt x="64770" y="164783"/>
                  </a:lnTo>
                  <a:lnTo>
                    <a:pt x="53340" y="163830"/>
                  </a:lnTo>
                  <a:lnTo>
                    <a:pt x="40005" y="168593"/>
                  </a:lnTo>
                  <a:close/>
                </a:path>
              </a:pathLst>
            </a:custGeom>
            <a:solidFill>
              <a:srgbClr val="E7A996"/>
            </a:solidFill>
            <a:ln w="6350" cap="flat">
              <a:solidFill>
                <a:schemeClr val="bg1"/>
              </a:solidFill>
              <a:prstDash val="solid"/>
              <a:miter/>
            </a:ln>
          </p:spPr>
          <p:txBody>
            <a:bodyPr rtlCol="0" anchor="ctr"/>
            <a:lstStyle/>
            <a:p>
              <a:endParaRPr lang="fr-FR"/>
            </a:p>
          </p:txBody>
        </p:sp>
        <p:sp>
          <p:nvSpPr>
            <p:cNvPr id="15" name="Graphique 51">
              <a:extLst>
                <a:ext uri="{FF2B5EF4-FFF2-40B4-BE49-F238E27FC236}">
                  <a16:creationId xmlns:a16="http://schemas.microsoft.com/office/drawing/2014/main" xmlns="" id="{9CB843F1-1EA1-4291-B69D-51C55E85A316}"/>
                </a:ext>
              </a:extLst>
            </p:cNvPr>
            <p:cNvSpPr/>
            <p:nvPr/>
          </p:nvSpPr>
          <p:spPr>
            <a:xfrm>
              <a:off x="3963280" y="2476904"/>
              <a:ext cx="505204" cy="551487"/>
            </a:xfrm>
            <a:custGeom>
              <a:avLst/>
              <a:gdLst>
                <a:gd name="connsiteX0" fmla="*/ 605655 w 609852"/>
                <a:gd name="connsiteY0" fmla="*/ 221858 h 665722"/>
                <a:gd name="connsiteX1" fmla="*/ 595178 w 609852"/>
                <a:gd name="connsiteY1" fmla="*/ 181853 h 665722"/>
                <a:gd name="connsiteX2" fmla="*/ 594225 w 609852"/>
                <a:gd name="connsiteY2" fmla="*/ 150420 h 665722"/>
                <a:gd name="connsiteX3" fmla="*/ 597083 w 609852"/>
                <a:gd name="connsiteY3" fmla="*/ 136133 h 665722"/>
                <a:gd name="connsiteX4" fmla="*/ 595178 w 609852"/>
                <a:gd name="connsiteY4" fmla="*/ 135180 h 665722"/>
                <a:gd name="connsiteX5" fmla="*/ 569460 w 609852"/>
                <a:gd name="connsiteY5" fmla="*/ 113273 h 665722"/>
                <a:gd name="connsiteX6" fmla="*/ 545648 w 609852"/>
                <a:gd name="connsiteY6" fmla="*/ 91365 h 665722"/>
                <a:gd name="connsiteX7" fmla="*/ 545648 w 609852"/>
                <a:gd name="connsiteY7" fmla="*/ 91365 h 665722"/>
                <a:gd name="connsiteX8" fmla="*/ 512310 w 609852"/>
                <a:gd name="connsiteY8" fmla="*/ 87555 h 665722"/>
                <a:gd name="connsiteX9" fmla="*/ 467543 w 609852"/>
                <a:gd name="connsiteY9" fmla="*/ 96128 h 665722"/>
                <a:gd name="connsiteX10" fmla="*/ 435158 w 609852"/>
                <a:gd name="connsiteY10" fmla="*/ 117083 h 665722"/>
                <a:gd name="connsiteX11" fmla="*/ 420870 w 609852"/>
                <a:gd name="connsiteY11" fmla="*/ 112320 h 665722"/>
                <a:gd name="connsiteX12" fmla="*/ 409440 w 609852"/>
                <a:gd name="connsiteY12" fmla="*/ 107558 h 665722"/>
                <a:gd name="connsiteX13" fmla="*/ 392295 w 609852"/>
                <a:gd name="connsiteY13" fmla="*/ 101843 h 665722"/>
                <a:gd name="connsiteX14" fmla="*/ 390390 w 609852"/>
                <a:gd name="connsiteY14" fmla="*/ 99938 h 665722"/>
                <a:gd name="connsiteX15" fmla="*/ 373245 w 609852"/>
                <a:gd name="connsiteY15" fmla="*/ 76125 h 665722"/>
                <a:gd name="connsiteX16" fmla="*/ 362768 w 609852"/>
                <a:gd name="connsiteY16" fmla="*/ 58028 h 665722"/>
                <a:gd name="connsiteX17" fmla="*/ 340860 w 609852"/>
                <a:gd name="connsiteY17" fmla="*/ 44693 h 665722"/>
                <a:gd name="connsiteX18" fmla="*/ 322763 w 609852"/>
                <a:gd name="connsiteY18" fmla="*/ 31358 h 665722"/>
                <a:gd name="connsiteX19" fmla="*/ 320858 w 609852"/>
                <a:gd name="connsiteY19" fmla="*/ 30405 h 665722"/>
                <a:gd name="connsiteX20" fmla="*/ 286568 w 609852"/>
                <a:gd name="connsiteY20" fmla="*/ 35168 h 665722"/>
                <a:gd name="connsiteX21" fmla="*/ 250373 w 609852"/>
                <a:gd name="connsiteY21" fmla="*/ 45645 h 665722"/>
                <a:gd name="connsiteX22" fmla="*/ 250373 w 609852"/>
                <a:gd name="connsiteY22" fmla="*/ 18023 h 665722"/>
                <a:gd name="connsiteX23" fmla="*/ 233228 w 609852"/>
                <a:gd name="connsiteY23" fmla="*/ 4688 h 665722"/>
                <a:gd name="connsiteX24" fmla="*/ 218940 w 609852"/>
                <a:gd name="connsiteY24" fmla="*/ 13260 h 665722"/>
                <a:gd name="connsiteX25" fmla="*/ 206558 w 609852"/>
                <a:gd name="connsiteY25" fmla="*/ 22785 h 665722"/>
                <a:gd name="connsiteX26" fmla="*/ 189413 w 609852"/>
                <a:gd name="connsiteY26" fmla="*/ 36120 h 665722"/>
                <a:gd name="connsiteX27" fmla="*/ 172268 w 609852"/>
                <a:gd name="connsiteY27" fmla="*/ 58028 h 665722"/>
                <a:gd name="connsiteX28" fmla="*/ 137978 w 609852"/>
                <a:gd name="connsiteY28" fmla="*/ 39930 h 665722"/>
                <a:gd name="connsiteX29" fmla="*/ 119880 w 609852"/>
                <a:gd name="connsiteY29" fmla="*/ 28500 h 665722"/>
                <a:gd name="connsiteX30" fmla="*/ 90353 w 609852"/>
                <a:gd name="connsiteY30" fmla="*/ 51360 h 665722"/>
                <a:gd name="connsiteX31" fmla="*/ 78923 w 609852"/>
                <a:gd name="connsiteY31" fmla="*/ 50408 h 665722"/>
                <a:gd name="connsiteX32" fmla="*/ 77018 w 609852"/>
                <a:gd name="connsiteY32" fmla="*/ 54218 h 665722"/>
                <a:gd name="connsiteX33" fmla="*/ 59873 w 609852"/>
                <a:gd name="connsiteY33" fmla="*/ 71363 h 665722"/>
                <a:gd name="connsiteX34" fmla="*/ 57968 w 609852"/>
                <a:gd name="connsiteY34" fmla="*/ 121845 h 665722"/>
                <a:gd name="connsiteX35" fmla="*/ 84638 w 609852"/>
                <a:gd name="connsiteY35" fmla="*/ 133275 h 665722"/>
                <a:gd name="connsiteX36" fmla="*/ 91305 w 609852"/>
                <a:gd name="connsiteY36" fmla="*/ 162803 h 665722"/>
                <a:gd name="connsiteX37" fmla="*/ 73208 w 609852"/>
                <a:gd name="connsiteY37" fmla="*/ 187568 h 665722"/>
                <a:gd name="connsiteX38" fmla="*/ 97020 w 609852"/>
                <a:gd name="connsiteY38" fmla="*/ 217095 h 665722"/>
                <a:gd name="connsiteX39" fmla="*/ 86543 w 609852"/>
                <a:gd name="connsiteY39" fmla="*/ 233288 h 665722"/>
                <a:gd name="connsiteX40" fmla="*/ 72255 w 609852"/>
                <a:gd name="connsiteY40" fmla="*/ 229478 h 665722"/>
                <a:gd name="connsiteX41" fmla="*/ 42728 w 609852"/>
                <a:gd name="connsiteY41" fmla="*/ 245670 h 665722"/>
                <a:gd name="connsiteX42" fmla="*/ 64635 w 609852"/>
                <a:gd name="connsiteY42" fmla="*/ 270435 h 665722"/>
                <a:gd name="connsiteX43" fmla="*/ 55110 w 609852"/>
                <a:gd name="connsiteY43" fmla="*/ 285675 h 665722"/>
                <a:gd name="connsiteX44" fmla="*/ 39870 w 609852"/>
                <a:gd name="connsiteY44" fmla="*/ 324728 h 665722"/>
                <a:gd name="connsiteX45" fmla="*/ 13200 w 609852"/>
                <a:gd name="connsiteY45" fmla="*/ 319965 h 665722"/>
                <a:gd name="connsiteX46" fmla="*/ 15105 w 609852"/>
                <a:gd name="connsiteY46" fmla="*/ 322823 h 665722"/>
                <a:gd name="connsiteX47" fmla="*/ 30345 w 609852"/>
                <a:gd name="connsiteY47" fmla="*/ 367590 h 665722"/>
                <a:gd name="connsiteX48" fmla="*/ 15105 w 609852"/>
                <a:gd name="connsiteY48" fmla="*/ 415215 h 665722"/>
                <a:gd name="connsiteX49" fmla="*/ 8438 w 609852"/>
                <a:gd name="connsiteY49" fmla="*/ 438075 h 665722"/>
                <a:gd name="connsiteX50" fmla="*/ 17010 w 609852"/>
                <a:gd name="connsiteY50" fmla="*/ 445695 h 665722"/>
                <a:gd name="connsiteX51" fmla="*/ 59873 w 609852"/>
                <a:gd name="connsiteY51" fmla="*/ 455220 h 665722"/>
                <a:gd name="connsiteX52" fmla="*/ 74160 w 609852"/>
                <a:gd name="connsiteY52" fmla="*/ 479033 h 665722"/>
                <a:gd name="connsiteX53" fmla="*/ 92258 w 609852"/>
                <a:gd name="connsiteY53" fmla="*/ 494273 h 665722"/>
                <a:gd name="connsiteX54" fmla="*/ 111308 w 609852"/>
                <a:gd name="connsiteY54" fmla="*/ 516180 h 665722"/>
                <a:gd name="connsiteX55" fmla="*/ 116070 w 609852"/>
                <a:gd name="connsiteY55" fmla="*/ 556185 h 665722"/>
                <a:gd name="connsiteX56" fmla="*/ 105593 w 609852"/>
                <a:gd name="connsiteY56" fmla="*/ 570473 h 665722"/>
                <a:gd name="connsiteX57" fmla="*/ 97020 w 609852"/>
                <a:gd name="connsiteY57" fmla="*/ 594285 h 665722"/>
                <a:gd name="connsiteX58" fmla="*/ 95115 w 609852"/>
                <a:gd name="connsiteY58" fmla="*/ 657150 h 665722"/>
                <a:gd name="connsiteX59" fmla="*/ 98925 w 609852"/>
                <a:gd name="connsiteY59" fmla="*/ 659055 h 665722"/>
                <a:gd name="connsiteX60" fmla="*/ 100830 w 609852"/>
                <a:gd name="connsiteY60" fmla="*/ 664770 h 665722"/>
                <a:gd name="connsiteX61" fmla="*/ 100830 w 609852"/>
                <a:gd name="connsiteY61" fmla="*/ 665723 h 665722"/>
                <a:gd name="connsiteX62" fmla="*/ 126548 w 609852"/>
                <a:gd name="connsiteY62" fmla="*/ 660008 h 665722"/>
                <a:gd name="connsiteX63" fmla="*/ 171315 w 609852"/>
                <a:gd name="connsiteY63" fmla="*/ 636195 h 665722"/>
                <a:gd name="connsiteX64" fmla="*/ 241800 w 609852"/>
                <a:gd name="connsiteY64" fmla="*/ 610478 h 665722"/>
                <a:gd name="connsiteX65" fmla="*/ 277995 w 609852"/>
                <a:gd name="connsiteY65" fmla="*/ 595238 h 665722"/>
                <a:gd name="connsiteX66" fmla="*/ 315143 w 609852"/>
                <a:gd name="connsiteY66" fmla="*/ 589523 h 665722"/>
                <a:gd name="connsiteX67" fmla="*/ 392295 w 609852"/>
                <a:gd name="connsiteY67" fmla="*/ 579045 h 665722"/>
                <a:gd name="connsiteX68" fmla="*/ 458970 w 609852"/>
                <a:gd name="connsiteY68" fmla="*/ 573330 h 665722"/>
                <a:gd name="connsiteX69" fmla="*/ 493260 w 609852"/>
                <a:gd name="connsiteY69" fmla="*/ 581903 h 665722"/>
                <a:gd name="connsiteX70" fmla="*/ 535170 w 609852"/>
                <a:gd name="connsiteY70" fmla="*/ 591428 h 665722"/>
                <a:gd name="connsiteX71" fmla="*/ 535170 w 609852"/>
                <a:gd name="connsiteY71" fmla="*/ 591428 h 665722"/>
                <a:gd name="connsiteX72" fmla="*/ 573270 w 609852"/>
                <a:gd name="connsiteY72" fmla="*/ 568568 h 665722"/>
                <a:gd name="connsiteX73" fmla="*/ 576128 w 609852"/>
                <a:gd name="connsiteY73" fmla="*/ 544755 h 665722"/>
                <a:gd name="connsiteX74" fmla="*/ 555173 w 609852"/>
                <a:gd name="connsiteY74" fmla="*/ 526658 h 665722"/>
                <a:gd name="connsiteX75" fmla="*/ 550410 w 609852"/>
                <a:gd name="connsiteY75" fmla="*/ 504750 h 665722"/>
                <a:gd name="connsiteX76" fmla="*/ 531360 w 609852"/>
                <a:gd name="connsiteY76" fmla="*/ 439980 h 665722"/>
                <a:gd name="connsiteX77" fmla="*/ 546600 w 609852"/>
                <a:gd name="connsiteY77" fmla="*/ 380925 h 665722"/>
                <a:gd name="connsiteX78" fmla="*/ 561840 w 609852"/>
                <a:gd name="connsiteY78" fmla="*/ 339968 h 665722"/>
                <a:gd name="connsiteX79" fmla="*/ 578033 w 609852"/>
                <a:gd name="connsiteY79" fmla="*/ 299963 h 665722"/>
                <a:gd name="connsiteX80" fmla="*/ 600893 w 609852"/>
                <a:gd name="connsiteY80" fmla="*/ 267578 h 665722"/>
                <a:gd name="connsiteX81" fmla="*/ 605655 w 609852"/>
                <a:gd name="connsiteY81" fmla="*/ 221858 h 665722"/>
                <a:gd name="connsiteX82" fmla="*/ 322763 w 609852"/>
                <a:gd name="connsiteY82" fmla="*/ 346635 h 665722"/>
                <a:gd name="connsiteX83" fmla="*/ 320858 w 609852"/>
                <a:gd name="connsiteY83" fmla="*/ 356160 h 665722"/>
                <a:gd name="connsiteX84" fmla="*/ 309428 w 609852"/>
                <a:gd name="connsiteY84" fmla="*/ 361875 h 665722"/>
                <a:gd name="connsiteX85" fmla="*/ 316095 w 609852"/>
                <a:gd name="connsiteY85" fmla="*/ 369495 h 665722"/>
                <a:gd name="connsiteX86" fmla="*/ 318000 w 609852"/>
                <a:gd name="connsiteY86" fmla="*/ 375210 h 665722"/>
                <a:gd name="connsiteX87" fmla="*/ 316095 w 609852"/>
                <a:gd name="connsiteY87" fmla="*/ 392355 h 665722"/>
                <a:gd name="connsiteX88" fmla="*/ 299903 w 609852"/>
                <a:gd name="connsiteY88" fmla="*/ 379020 h 665722"/>
                <a:gd name="connsiteX89" fmla="*/ 287520 w 609852"/>
                <a:gd name="connsiteY89" fmla="*/ 369495 h 665722"/>
                <a:gd name="connsiteX90" fmla="*/ 279900 w 609852"/>
                <a:gd name="connsiteY90" fmla="*/ 362828 h 665722"/>
                <a:gd name="connsiteX91" fmla="*/ 282758 w 609852"/>
                <a:gd name="connsiteY91" fmla="*/ 362828 h 665722"/>
                <a:gd name="connsiteX92" fmla="*/ 276090 w 609852"/>
                <a:gd name="connsiteY92" fmla="*/ 359018 h 665722"/>
                <a:gd name="connsiteX93" fmla="*/ 281805 w 609852"/>
                <a:gd name="connsiteY93" fmla="*/ 350445 h 665722"/>
                <a:gd name="connsiteX94" fmla="*/ 278948 w 609852"/>
                <a:gd name="connsiteY94" fmla="*/ 340920 h 665722"/>
                <a:gd name="connsiteX95" fmla="*/ 283710 w 609852"/>
                <a:gd name="connsiteY95" fmla="*/ 328538 h 665722"/>
                <a:gd name="connsiteX96" fmla="*/ 284663 w 609852"/>
                <a:gd name="connsiteY96" fmla="*/ 321870 h 665722"/>
                <a:gd name="connsiteX97" fmla="*/ 286568 w 609852"/>
                <a:gd name="connsiteY97" fmla="*/ 314250 h 665722"/>
                <a:gd name="connsiteX98" fmla="*/ 286568 w 609852"/>
                <a:gd name="connsiteY98" fmla="*/ 307583 h 665722"/>
                <a:gd name="connsiteX99" fmla="*/ 290378 w 609852"/>
                <a:gd name="connsiteY99" fmla="*/ 304725 h 665722"/>
                <a:gd name="connsiteX100" fmla="*/ 290378 w 609852"/>
                <a:gd name="connsiteY100" fmla="*/ 293295 h 665722"/>
                <a:gd name="connsiteX101" fmla="*/ 301808 w 609852"/>
                <a:gd name="connsiteY101" fmla="*/ 279008 h 665722"/>
                <a:gd name="connsiteX102" fmla="*/ 309428 w 609852"/>
                <a:gd name="connsiteY102" fmla="*/ 271388 h 665722"/>
                <a:gd name="connsiteX103" fmla="*/ 309428 w 609852"/>
                <a:gd name="connsiteY103" fmla="*/ 271388 h 665722"/>
                <a:gd name="connsiteX104" fmla="*/ 307523 w 609852"/>
                <a:gd name="connsiteY104" fmla="*/ 276150 h 665722"/>
                <a:gd name="connsiteX105" fmla="*/ 306570 w 609852"/>
                <a:gd name="connsiteY105" fmla="*/ 292343 h 665722"/>
                <a:gd name="connsiteX106" fmla="*/ 306570 w 609852"/>
                <a:gd name="connsiteY106" fmla="*/ 292343 h 665722"/>
                <a:gd name="connsiteX107" fmla="*/ 305618 w 609852"/>
                <a:gd name="connsiteY107" fmla="*/ 291390 h 665722"/>
                <a:gd name="connsiteX108" fmla="*/ 296093 w 609852"/>
                <a:gd name="connsiteY108" fmla="*/ 309488 h 665722"/>
                <a:gd name="connsiteX109" fmla="*/ 304665 w 609852"/>
                <a:gd name="connsiteY109" fmla="*/ 305678 h 665722"/>
                <a:gd name="connsiteX110" fmla="*/ 297998 w 609852"/>
                <a:gd name="connsiteY110" fmla="*/ 329490 h 665722"/>
                <a:gd name="connsiteX111" fmla="*/ 292283 w 609852"/>
                <a:gd name="connsiteY111" fmla="*/ 335205 h 665722"/>
                <a:gd name="connsiteX112" fmla="*/ 290378 w 609852"/>
                <a:gd name="connsiteY112" fmla="*/ 348540 h 665722"/>
                <a:gd name="connsiteX113" fmla="*/ 289425 w 609852"/>
                <a:gd name="connsiteY113" fmla="*/ 346635 h 665722"/>
                <a:gd name="connsiteX114" fmla="*/ 294188 w 609852"/>
                <a:gd name="connsiteY114" fmla="*/ 355208 h 665722"/>
                <a:gd name="connsiteX115" fmla="*/ 297998 w 609852"/>
                <a:gd name="connsiteY115" fmla="*/ 359970 h 665722"/>
                <a:gd name="connsiteX116" fmla="*/ 299903 w 609852"/>
                <a:gd name="connsiteY116" fmla="*/ 348540 h 665722"/>
                <a:gd name="connsiteX117" fmla="*/ 304665 w 609852"/>
                <a:gd name="connsiteY117" fmla="*/ 344730 h 665722"/>
                <a:gd name="connsiteX118" fmla="*/ 305618 w 609852"/>
                <a:gd name="connsiteY118" fmla="*/ 339015 h 665722"/>
                <a:gd name="connsiteX119" fmla="*/ 311333 w 609852"/>
                <a:gd name="connsiteY119" fmla="*/ 337110 h 665722"/>
                <a:gd name="connsiteX120" fmla="*/ 316095 w 609852"/>
                <a:gd name="connsiteY120" fmla="*/ 333300 h 665722"/>
                <a:gd name="connsiteX121" fmla="*/ 313238 w 609852"/>
                <a:gd name="connsiteY121" fmla="*/ 347588 h 665722"/>
                <a:gd name="connsiteX122" fmla="*/ 322763 w 609852"/>
                <a:gd name="connsiteY122" fmla="*/ 346635 h 6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609852" h="665722">
                  <a:moveTo>
                    <a:pt x="605655" y="221858"/>
                  </a:moveTo>
                  <a:cubicBezTo>
                    <a:pt x="602798" y="207570"/>
                    <a:pt x="602798" y="194235"/>
                    <a:pt x="595178" y="181853"/>
                  </a:cubicBezTo>
                  <a:cubicBezTo>
                    <a:pt x="574223" y="176138"/>
                    <a:pt x="601845" y="160898"/>
                    <a:pt x="594225" y="150420"/>
                  </a:cubicBezTo>
                  <a:cubicBezTo>
                    <a:pt x="597083" y="145658"/>
                    <a:pt x="598988" y="140895"/>
                    <a:pt x="597083" y="136133"/>
                  </a:cubicBezTo>
                  <a:cubicBezTo>
                    <a:pt x="597083" y="136133"/>
                    <a:pt x="596130" y="136133"/>
                    <a:pt x="595178" y="135180"/>
                  </a:cubicBezTo>
                  <a:cubicBezTo>
                    <a:pt x="584700" y="154230"/>
                    <a:pt x="573270" y="123750"/>
                    <a:pt x="569460" y="113273"/>
                  </a:cubicBezTo>
                  <a:cubicBezTo>
                    <a:pt x="560888" y="110415"/>
                    <a:pt x="548505" y="96128"/>
                    <a:pt x="545648" y="91365"/>
                  </a:cubicBezTo>
                  <a:lnTo>
                    <a:pt x="545648" y="91365"/>
                  </a:lnTo>
                  <a:cubicBezTo>
                    <a:pt x="536123" y="99938"/>
                    <a:pt x="524693" y="81840"/>
                    <a:pt x="512310" y="87555"/>
                  </a:cubicBezTo>
                  <a:cubicBezTo>
                    <a:pt x="496118" y="81840"/>
                    <a:pt x="479925" y="88508"/>
                    <a:pt x="467543" y="96128"/>
                  </a:cubicBezTo>
                  <a:cubicBezTo>
                    <a:pt x="453255" y="95175"/>
                    <a:pt x="438968" y="102795"/>
                    <a:pt x="435158" y="117083"/>
                  </a:cubicBezTo>
                  <a:cubicBezTo>
                    <a:pt x="425633" y="118988"/>
                    <a:pt x="430395" y="117083"/>
                    <a:pt x="420870" y="112320"/>
                  </a:cubicBezTo>
                  <a:cubicBezTo>
                    <a:pt x="413250" y="112320"/>
                    <a:pt x="418013" y="98033"/>
                    <a:pt x="409440" y="107558"/>
                  </a:cubicBezTo>
                  <a:cubicBezTo>
                    <a:pt x="398963" y="108510"/>
                    <a:pt x="400868" y="112320"/>
                    <a:pt x="392295" y="101843"/>
                  </a:cubicBezTo>
                  <a:cubicBezTo>
                    <a:pt x="391343" y="100890"/>
                    <a:pt x="390390" y="100890"/>
                    <a:pt x="390390" y="99938"/>
                  </a:cubicBezTo>
                  <a:cubicBezTo>
                    <a:pt x="391343" y="87555"/>
                    <a:pt x="366578" y="92318"/>
                    <a:pt x="373245" y="76125"/>
                  </a:cubicBezTo>
                  <a:cubicBezTo>
                    <a:pt x="364673" y="59933"/>
                    <a:pt x="368483" y="72315"/>
                    <a:pt x="362768" y="58028"/>
                  </a:cubicBezTo>
                  <a:cubicBezTo>
                    <a:pt x="361815" y="51360"/>
                    <a:pt x="354195" y="38978"/>
                    <a:pt x="340860" y="44693"/>
                  </a:cubicBezTo>
                  <a:cubicBezTo>
                    <a:pt x="328478" y="46598"/>
                    <a:pt x="323715" y="39930"/>
                    <a:pt x="322763" y="31358"/>
                  </a:cubicBezTo>
                  <a:lnTo>
                    <a:pt x="320858" y="30405"/>
                  </a:lnTo>
                  <a:cubicBezTo>
                    <a:pt x="310380" y="25643"/>
                    <a:pt x="296093" y="31358"/>
                    <a:pt x="286568" y="35168"/>
                  </a:cubicBezTo>
                  <a:cubicBezTo>
                    <a:pt x="282758" y="48503"/>
                    <a:pt x="261803" y="64695"/>
                    <a:pt x="250373" y="45645"/>
                  </a:cubicBezTo>
                  <a:cubicBezTo>
                    <a:pt x="257040" y="37073"/>
                    <a:pt x="257993" y="24690"/>
                    <a:pt x="250373" y="18023"/>
                  </a:cubicBezTo>
                  <a:cubicBezTo>
                    <a:pt x="260850" y="4688"/>
                    <a:pt x="245610" y="-6742"/>
                    <a:pt x="233228" y="4688"/>
                  </a:cubicBezTo>
                  <a:cubicBezTo>
                    <a:pt x="238943" y="14213"/>
                    <a:pt x="227513" y="20880"/>
                    <a:pt x="218940" y="13260"/>
                  </a:cubicBezTo>
                  <a:cubicBezTo>
                    <a:pt x="212273" y="-1027"/>
                    <a:pt x="205605" y="14213"/>
                    <a:pt x="206558" y="22785"/>
                  </a:cubicBezTo>
                  <a:cubicBezTo>
                    <a:pt x="216083" y="37073"/>
                    <a:pt x="199890" y="38978"/>
                    <a:pt x="189413" y="36120"/>
                  </a:cubicBezTo>
                  <a:cubicBezTo>
                    <a:pt x="170363" y="33263"/>
                    <a:pt x="182745" y="53265"/>
                    <a:pt x="172268" y="58028"/>
                  </a:cubicBezTo>
                  <a:cubicBezTo>
                    <a:pt x="164648" y="44693"/>
                    <a:pt x="143693" y="53265"/>
                    <a:pt x="137978" y="39930"/>
                  </a:cubicBezTo>
                  <a:cubicBezTo>
                    <a:pt x="137025" y="58980"/>
                    <a:pt x="132263" y="16118"/>
                    <a:pt x="119880" y="28500"/>
                  </a:cubicBezTo>
                  <a:cubicBezTo>
                    <a:pt x="102735" y="21833"/>
                    <a:pt x="99878" y="43740"/>
                    <a:pt x="90353" y="51360"/>
                  </a:cubicBezTo>
                  <a:cubicBezTo>
                    <a:pt x="81780" y="57075"/>
                    <a:pt x="79875" y="55170"/>
                    <a:pt x="78923" y="50408"/>
                  </a:cubicBezTo>
                  <a:lnTo>
                    <a:pt x="77018" y="54218"/>
                  </a:lnTo>
                  <a:cubicBezTo>
                    <a:pt x="75113" y="62790"/>
                    <a:pt x="63683" y="63743"/>
                    <a:pt x="59873" y="71363"/>
                  </a:cubicBezTo>
                  <a:cubicBezTo>
                    <a:pt x="61778" y="87555"/>
                    <a:pt x="58920" y="104700"/>
                    <a:pt x="57968" y="121845"/>
                  </a:cubicBezTo>
                  <a:cubicBezTo>
                    <a:pt x="64635" y="141848"/>
                    <a:pt x="87495" y="129465"/>
                    <a:pt x="84638" y="133275"/>
                  </a:cubicBezTo>
                  <a:cubicBezTo>
                    <a:pt x="78923" y="145658"/>
                    <a:pt x="74160" y="158040"/>
                    <a:pt x="91305" y="162803"/>
                  </a:cubicBezTo>
                  <a:cubicBezTo>
                    <a:pt x="95115" y="170423"/>
                    <a:pt x="68445" y="172328"/>
                    <a:pt x="73208" y="187568"/>
                  </a:cubicBezTo>
                  <a:cubicBezTo>
                    <a:pt x="67493" y="204713"/>
                    <a:pt x="98925" y="198045"/>
                    <a:pt x="97020" y="217095"/>
                  </a:cubicBezTo>
                  <a:cubicBezTo>
                    <a:pt x="100830" y="226620"/>
                    <a:pt x="97973" y="251385"/>
                    <a:pt x="86543" y="233288"/>
                  </a:cubicBezTo>
                  <a:cubicBezTo>
                    <a:pt x="84638" y="222810"/>
                    <a:pt x="77018" y="242813"/>
                    <a:pt x="72255" y="229478"/>
                  </a:cubicBezTo>
                  <a:cubicBezTo>
                    <a:pt x="58920" y="222810"/>
                    <a:pt x="37013" y="225668"/>
                    <a:pt x="42728" y="245670"/>
                  </a:cubicBezTo>
                  <a:cubicBezTo>
                    <a:pt x="34155" y="265673"/>
                    <a:pt x="71303" y="252338"/>
                    <a:pt x="64635" y="270435"/>
                  </a:cubicBezTo>
                  <a:cubicBezTo>
                    <a:pt x="74160" y="279008"/>
                    <a:pt x="52253" y="272340"/>
                    <a:pt x="55110" y="285675"/>
                  </a:cubicBezTo>
                  <a:cubicBezTo>
                    <a:pt x="51300" y="299010"/>
                    <a:pt x="52253" y="313298"/>
                    <a:pt x="39870" y="324728"/>
                  </a:cubicBezTo>
                  <a:cubicBezTo>
                    <a:pt x="32250" y="317108"/>
                    <a:pt x="20820" y="321870"/>
                    <a:pt x="13200" y="319965"/>
                  </a:cubicBezTo>
                  <a:lnTo>
                    <a:pt x="15105" y="322823"/>
                  </a:lnTo>
                  <a:cubicBezTo>
                    <a:pt x="23678" y="336158"/>
                    <a:pt x="21773" y="353303"/>
                    <a:pt x="30345" y="367590"/>
                  </a:cubicBezTo>
                  <a:cubicBezTo>
                    <a:pt x="28440" y="383783"/>
                    <a:pt x="30345" y="403785"/>
                    <a:pt x="15105" y="415215"/>
                  </a:cubicBezTo>
                  <a:cubicBezTo>
                    <a:pt x="7485" y="422835"/>
                    <a:pt x="-10612" y="433313"/>
                    <a:pt x="8438" y="438075"/>
                  </a:cubicBezTo>
                  <a:cubicBezTo>
                    <a:pt x="17963" y="435218"/>
                    <a:pt x="17010" y="433313"/>
                    <a:pt x="17010" y="445695"/>
                  </a:cubicBezTo>
                  <a:cubicBezTo>
                    <a:pt x="28440" y="453315"/>
                    <a:pt x="44633" y="457125"/>
                    <a:pt x="59873" y="455220"/>
                  </a:cubicBezTo>
                  <a:cubicBezTo>
                    <a:pt x="72255" y="456173"/>
                    <a:pt x="75113" y="478080"/>
                    <a:pt x="74160" y="479033"/>
                  </a:cubicBezTo>
                  <a:cubicBezTo>
                    <a:pt x="77970" y="484748"/>
                    <a:pt x="81780" y="497130"/>
                    <a:pt x="92258" y="494273"/>
                  </a:cubicBezTo>
                  <a:cubicBezTo>
                    <a:pt x="101783" y="504750"/>
                    <a:pt x="117975" y="499035"/>
                    <a:pt x="111308" y="516180"/>
                  </a:cubicBezTo>
                  <a:cubicBezTo>
                    <a:pt x="120833" y="529515"/>
                    <a:pt x="104640" y="545708"/>
                    <a:pt x="116070" y="556185"/>
                  </a:cubicBezTo>
                  <a:cubicBezTo>
                    <a:pt x="111308" y="561900"/>
                    <a:pt x="103688" y="558090"/>
                    <a:pt x="105593" y="570473"/>
                  </a:cubicBezTo>
                  <a:cubicBezTo>
                    <a:pt x="101783" y="579998"/>
                    <a:pt x="92258" y="582855"/>
                    <a:pt x="97020" y="594285"/>
                  </a:cubicBezTo>
                  <a:cubicBezTo>
                    <a:pt x="89400" y="610478"/>
                    <a:pt x="97973" y="638100"/>
                    <a:pt x="95115" y="657150"/>
                  </a:cubicBezTo>
                  <a:lnTo>
                    <a:pt x="98925" y="659055"/>
                  </a:lnTo>
                  <a:lnTo>
                    <a:pt x="100830" y="664770"/>
                  </a:lnTo>
                  <a:lnTo>
                    <a:pt x="100830" y="665723"/>
                  </a:lnTo>
                  <a:cubicBezTo>
                    <a:pt x="109403" y="663818"/>
                    <a:pt x="119880" y="665723"/>
                    <a:pt x="126548" y="660008"/>
                  </a:cubicBezTo>
                  <a:cubicBezTo>
                    <a:pt x="140835" y="650483"/>
                    <a:pt x="157980" y="646673"/>
                    <a:pt x="171315" y="636195"/>
                  </a:cubicBezTo>
                  <a:cubicBezTo>
                    <a:pt x="194175" y="626670"/>
                    <a:pt x="217988" y="618098"/>
                    <a:pt x="241800" y="610478"/>
                  </a:cubicBezTo>
                  <a:cubicBezTo>
                    <a:pt x="253230" y="604763"/>
                    <a:pt x="264660" y="597143"/>
                    <a:pt x="277995" y="595238"/>
                  </a:cubicBezTo>
                  <a:cubicBezTo>
                    <a:pt x="290378" y="593333"/>
                    <a:pt x="302760" y="586665"/>
                    <a:pt x="315143" y="589523"/>
                  </a:cubicBezTo>
                  <a:cubicBezTo>
                    <a:pt x="339908" y="583808"/>
                    <a:pt x="366578" y="582855"/>
                    <a:pt x="392295" y="579045"/>
                  </a:cubicBezTo>
                  <a:cubicBezTo>
                    <a:pt x="414203" y="576188"/>
                    <a:pt x="437063" y="574283"/>
                    <a:pt x="458970" y="573330"/>
                  </a:cubicBezTo>
                  <a:cubicBezTo>
                    <a:pt x="471353" y="571425"/>
                    <a:pt x="481830" y="580950"/>
                    <a:pt x="493260" y="581903"/>
                  </a:cubicBezTo>
                  <a:cubicBezTo>
                    <a:pt x="507548" y="583808"/>
                    <a:pt x="520883" y="587618"/>
                    <a:pt x="535170" y="591428"/>
                  </a:cubicBezTo>
                  <a:lnTo>
                    <a:pt x="535170" y="591428"/>
                  </a:lnTo>
                  <a:cubicBezTo>
                    <a:pt x="542790" y="576188"/>
                    <a:pt x="582795" y="603810"/>
                    <a:pt x="573270" y="568568"/>
                  </a:cubicBezTo>
                  <a:cubicBezTo>
                    <a:pt x="567555" y="556185"/>
                    <a:pt x="583748" y="556185"/>
                    <a:pt x="576128" y="544755"/>
                  </a:cubicBezTo>
                  <a:cubicBezTo>
                    <a:pt x="578033" y="529515"/>
                    <a:pt x="566603" y="526658"/>
                    <a:pt x="555173" y="526658"/>
                  </a:cubicBezTo>
                  <a:cubicBezTo>
                    <a:pt x="555173" y="518085"/>
                    <a:pt x="544695" y="515228"/>
                    <a:pt x="550410" y="504750"/>
                  </a:cubicBezTo>
                  <a:cubicBezTo>
                    <a:pt x="544695" y="482843"/>
                    <a:pt x="536123" y="461888"/>
                    <a:pt x="531360" y="439980"/>
                  </a:cubicBezTo>
                  <a:cubicBezTo>
                    <a:pt x="529455" y="418073"/>
                    <a:pt x="531360" y="398070"/>
                    <a:pt x="546600" y="380925"/>
                  </a:cubicBezTo>
                  <a:cubicBezTo>
                    <a:pt x="561840" y="373305"/>
                    <a:pt x="557078" y="354255"/>
                    <a:pt x="561840" y="339968"/>
                  </a:cubicBezTo>
                  <a:cubicBezTo>
                    <a:pt x="563745" y="325680"/>
                    <a:pt x="569460" y="311393"/>
                    <a:pt x="578033" y="299963"/>
                  </a:cubicBezTo>
                  <a:cubicBezTo>
                    <a:pt x="579938" y="283770"/>
                    <a:pt x="602798" y="284723"/>
                    <a:pt x="600893" y="267578"/>
                  </a:cubicBezTo>
                  <a:cubicBezTo>
                    <a:pt x="618990" y="262815"/>
                    <a:pt x="603750" y="236145"/>
                    <a:pt x="605655" y="221858"/>
                  </a:cubicBezTo>
                  <a:close/>
                  <a:moveTo>
                    <a:pt x="322763" y="346635"/>
                  </a:moveTo>
                  <a:cubicBezTo>
                    <a:pt x="315143" y="349493"/>
                    <a:pt x="305618" y="360923"/>
                    <a:pt x="320858" y="356160"/>
                  </a:cubicBezTo>
                  <a:cubicBezTo>
                    <a:pt x="320858" y="359970"/>
                    <a:pt x="302760" y="360923"/>
                    <a:pt x="309428" y="361875"/>
                  </a:cubicBezTo>
                  <a:cubicBezTo>
                    <a:pt x="309428" y="370448"/>
                    <a:pt x="317048" y="370448"/>
                    <a:pt x="316095" y="369495"/>
                  </a:cubicBezTo>
                  <a:cubicBezTo>
                    <a:pt x="319905" y="370448"/>
                    <a:pt x="320858" y="375210"/>
                    <a:pt x="318000" y="375210"/>
                  </a:cubicBezTo>
                  <a:cubicBezTo>
                    <a:pt x="304665" y="376163"/>
                    <a:pt x="331335" y="385688"/>
                    <a:pt x="316095" y="392355"/>
                  </a:cubicBezTo>
                  <a:cubicBezTo>
                    <a:pt x="313238" y="387593"/>
                    <a:pt x="306570" y="381878"/>
                    <a:pt x="299903" y="379020"/>
                  </a:cubicBezTo>
                  <a:cubicBezTo>
                    <a:pt x="295140" y="373305"/>
                    <a:pt x="279900" y="381878"/>
                    <a:pt x="287520" y="369495"/>
                  </a:cubicBezTo>
                  <a:cubicBezTo>
                    <a:pt x="279900" y="369495"/>
                    <a:pt x="279900" y="364733"/>
                    <a:pt x="279900" y="362828"/>
                  </a:cubicBezTo>
                  <a:cubicBezTo>
                    <a:pt x="280853" y="362828"/>
                    <a:pt x="281805" y="362828"/>
                    <a:pt x="282758" y="362828"/>
                  </a:cubicBezTo>
                  <a:cubicBezTo>
                    <a:pt x="280853" y="362828"/>
                    <a:pt x="277043" y="361875"/>
                    <a:pt x="276090" y="359018"/>
                  </a:cubicBezTo>
                  <a:cubicBezTo>
                    <a:pt x="277995" y="353303"/>
                    <a:pt x="274185" y="350445"/>
                    <a:pt x="281805" y="350445"/>
                  </a:cubicBezTo>
                  <a:cubicBezTo>
                    <a:pt x="277043" y="346635"/>
                    <a:pt x="286568" y="339968"/>
                    <a:pt x="278948" y="340920"/>
                  </a:cubicBezTo>
                  <a:cubicBezTo>
                    <a:pt x="283710" y="338063"/>
                    <a:pt x="285615" y="329490"/>
                    <a:pt x="283710" y="328538"/>
                  </a:cubicBezTo>
                  <a:cubicBezTo>
                    <a:pt x="286568" y="329490"/>
                    <a:pt x="289425" y="323775"/>
                    <a:pt x="284663" y="321870"/>
                  </a:cubicBezTo>
                  <a:cubicBezTo>
                    <a:pt x="280853" y="316155"/>
                    <a:pt x="291330" y="324728"/>
                    <a:pt x="286568" y="314250"/>
                  </a:cubicBezTo>
                  <a:cubicBezTo>
                    <a:pt x="289425" y="306630"/>
                    <a:pt x="277995" y="310440"/>
                    <a:pt x="286568" y="307583"/>
                  </a:cubicBezTo>
                  <a:cubicBezTo>
                    <a:pt x="274185" y="295200"/>
                    <a:pt x="291330" y="309488"/>
                    <a:pt x="290378" y="304725"/>
                  </a:cubicBezTo>
                  <a:cubicBezTo>
                    <a:pt x="288473" y="298058"/>
                    <a:pt x="283710" y="289485"/>
                    <a:pt x="290378" y="293295"/>
                  </a:cubicBezTo>
                  <a:cubicBezTo>
                    <a:pt x="296093" y="304725"/>
                    <a:pt x="307523" y="278055"/>
                    <a:pt x="301808" y="279008"/>
                  </a:cubicBezTo>
                  <a:cubicBezTo>
                    <a:pt x="301808" y="273293"/>
                    <a:pt x="307523" y="270435"/>
                    <a:pt x="309428" y="271388"/>
                  </a:cubicBezTo>
                  <a:lnTo>
                    <a:pt x="309428" y="271388"/>
                  </a:lnTo>
                  <a:cubicBezTo>
                    <a:pt x="310380" y="271388"/>
                    <a:pt x="310380" y="273293"/>
                    <a:pt x="307523" y="276150"/>
                  </a:cubicBezTo>
                  <a:cubicBezTo>
                    <a:pt x="300855" y="281865"/>
                    <a:pt x="305618" y="290438"/>
                    <a:pt x="306570" y="292343"/>
                  </a:cubicBezTo>
                  <a:cubicBezTo>
                    <a:pt x="306570" y="292343"/>
                    <a:pt x="306570" y="292343"/>
                    <a:pt x="306570" y="292343"/>
                  </a:cubicBezTo>
                  <a:cubicBezTo>
                    <a:pt x="306570" y="292343"/>
                    <a:pt x="306570" y="292343"/>
                    <a:pt x="305618" y="291390"/>
                  </a:cubicBezTo>
                  <a:cubicBezTo>
                    <a:pt x="298950" y="293295"/>
                    <a:pt x="296093" y="303773"/>
                    <a:pt x="296093" y="309488"/>
                  </a:cubicBezTo>
                  <a:cubicBezTo>
                    <a:pt x="296093" y="303773"/>
                    <a:pt x="316095" y="299010"/>
                    <a:pt x="304665" y="305678"/>
                  </a:cubicBezTo>
                  <a:cubicBezTo>
                    <a:pt x="304665" y="312345"/>
                    <a:pt x="288473" y="325680"/>
                    <a:pt x="297998" y="329490"/>
                  </a:cubicBezTo>
                  <a:cubicBezTo>
                    <a:pt x="307523" y="325680"/>
                    <a:pt x="297998" y="339015"/>
                    <a:pt x="292283" y="335205"/>
                  </a:cubicBezTo>
                  <a:cubicBezTo>
                    <a:pt x="283710" y="334253"/>
                    <a:pt x="289425" y="347588"/>
                    <a:pt x="290378" y="348540"/>
                  </a:cubicBezTo>
                  <a:cubicBezTo>
                    <a:pt x="290378" y="348540"/>
                    <a:pt x="290378" y="347588"/>
                    <a:pt x="289425" y="346635"/>
                  </a:cubicBezTo>
                  <a:cubicBezTo>
                    <a:pt x="300855" y="341873"/>
                    <a:pt x="281805" y="357113"/>
                    <a:pt x="294188" y="355208"/>
                  </a:cubicBezTo>
                  <a:cubicBezTo>
                    <a:pt x="285615" y="363780"/>
                    <a:pt x="303713" y="370448"/>
                    <a:pt x="297998" y="359970"/>
                  </a:cubicBezTo>
                  <a:cubicBezTo>
                    <a:pt x="292283" y="352350"/>
                    <a:pt x="311333" y="359018"/>
                    <a:pt x="299903" y="348540"/>
                  </a:cubicBezTo>
                  <a:cubicBezTo>
                    <a:pt x="299903" y="343778"/>
                    <a:pt x="307523" y="355208"/>
                    <a:pt x="304665" y="344730"/>
                  </a:cubicBezTo>
                  <a:cubicBezTo>
                    <a:pt x="297045" y="347588"/>
                    <a:pt x="303713" y="328538"/>
                    <a:pt x="305618" y="339015"/>
                  </a:cubicBezTo>
                  <a:cubicBezTo>
                    <a:pt x="306570" y="331395"/>
                    <a:pt x="308475" y="347588"/>
                    <a:pt x="311333" y="337110"/>
                  </a:cubicBezTo>
                  <a:cubicBezTo>
                    <a:pt x="308475" y="329490"/>
                    <a:pt x="313238" y="323775"/>
                    <a:pt x="316095" y="333300"/>
                  </a:cubicBezTo>
                  <a:cubicBezTo>
                    <a:pt x="316095" y="337110"/>
                    <a:pt x="314190" y="343778"/>
                    <a:pt x="313238" y="347588"/>
                  </a:cubicBezTo>
                  <a:cubicBezTo>
                    <a:pt x="319905" y="339015"/>
                    <a:pt x="334193" y="338063"/>
                    <a:pt x="322763" y="346635"/>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6" name="Graphique 53">
              <a:extLst>
                <a:ext uri="{FF2B5EF4-FFF2-40B4-BE49-F238E27FC236}">
                  <a16:creationId xmlns:a16="http://schemas.microsoft.com/office/drawing/2014/main" xmlns="" id="{BB06E1B4-E38A-435A-8CC5-4F3BA20D57C7}"/>
                </a:ext>
              </a:extLst>
            </p:cNvPr>
            <p:cNvSpPr/>
            <p:nvPr/>
          </p:nvSpPr>
          <p:spPr>
            <a:xfrm>
              <a:off x="3711892" y="1272631"/>
              <a:ext cx="1344771" cy="1253807"/>
            </a:xfrm>
            <a:custGeom>
              <a:avLst/>
              <a:gdLst>
                <a:gd name="connsiteX0" fmla="*/ 1623328 w 1623328"/>
                <a:gd name="connsiteY0" fmla="*/ 619125 h 1513522"/>
                <a:gd name="connsiteX1" fmla="*/ 1556653 w 1623328"/>
                <a:gd name="connsiteY1" fmla="*/ 630555 h 1513522"/>
                <a:gd name="connsiteX2" fmla="*/ 1520458 w 1623328"/>
                <a:gd name="connsiteY2" fmla="*/ 605790 h 1513522"/>
                <a:gd name="connsiteX3" fmla="*/ 1529031 w 1623328"/>
                <a:gd name="connsiteY3" fmla="*/ 551498 h 1513522"/>
                <a:gd name="connsiteX4" fmla="*/ 1473786 w 1623328"/>
                <a:gd name="connsiteY4" fmla="*/ 529590 h 1513522"/>
                <a:gd name="connsiteX5" fmla="*/ 1431876 w 1623328"/>
                <a:gd name="connsiteY5" fmla="*/ 501968 h 1513522"/>
                <a:gd name="connsiteX6" fmla="*/ 1386156 w 1623328"/>
                <a:gd name="connsiteY6" fmla="*/ 488633 h 1513522"/>
                <a:gd name="connsiteX7" fmla="*/ 1350913 w 1623328"/>
                <a:gd name="connsiteY7" fmla="*/ 453390 h 1513522"/>
                <a:gd name="connsiteX8" fmla="*/ 1339483 w 1623328"/>
                <a:gd name="connsiteY8" fmla="*/ 415290 h 1513522"/>
                <a:gd name="connsiteX9" fmla="*/ 1234708 w 1623328"/>
                <a:gd name="connsiteY9" fmla="*/ 340043 h 1513522"/>
                <a:gd name="connsiteX10" fmla="*/ 813703 w 1623328"/>
                <a:gd name="connsiteY10" fmla="*/ 5715 h 1513522"/>
                <a:gd name="connsiteX11" fmla="*/ 692736 w 1623328"/>
                <a:gd name="connsiteY11" fmla="*/ 1905 h 1513522"/>
                <a:gd name="connsiteX12" fmla="*/ 650826 w 1623328"/>
                <a:gd name="connsiteY12" fmla="*/ 0 h 1513522"/>
                <a:gd name="connsiteX13" fmla="*/ 655588 w 1623328"/>
                <a:gd name="connsiteY13" fmla="*/ 853440 h 1513522"/>
                <a:gd name="connsiteX14" fmla="*/ 675591 w 1623328"/>
                <a:gd name="connsiteY14" fmla="*/ 899160 h 1513522"/>
                <a:gd name="connsiteX15" fmla="*/ 657493 w 1623328"/>
                <a:gd name="connsiteY15" fmla="*/ 966788 h 1513522"/>
                <a:gd name="connsiteX16" fmla="*/ 290781 w 1623328"/>
                <a:gd name="connsiteY16" fmla="*/ 956310 h 1513522"/>
                <a:gd name="connsiteX17" fmla="*/ 281256 w 1623328"/>
                <a:gd name="connsiteY17" fmla="*/ 940118 h 1513522"/>
                <a:gd name="connsiteX18" fmla="*/ 264111 w 1623328"/>
                <a:gd name="connsiteY18" fmla="*/ 962025 h 1513522"/>
                <a:gd name="connsiteX19" fmla="*/ 210771 w 1623328"/>
                <a:gd name="connsiteY19" fmla="*/ 966788 h 1513522"/>
                <a:gd name="connsiteX20" fmla="*/ 151716 w 1623328"/>
                <a:gd name="connsiteY20" fmla="*/ 964883 h 1513522"/>
                <a:gd name="connsiteX21" fmla="*/ 130761 w 1623328"/>
                <a:gd name="connsiteY21" fmla="*/ 989648 h 1513522"/>
                <a:gd name="connsiteX22" fmla="*/ 87898 w 1623328"/>
                <a:gd name="connsiteY22" fmla="*/ 937260 h 1513522"/>
                <a:gd name="connsiteX23" fmla="*/ 58371 w 1623328"/>
                <a:gd name="connsiteY23" fmla="*/ 945833 h 1513522"/>
                <a:gd name="connsiteX24" fmla="*/ 42178 w 1623328"/>
                <a:gd name="connsiteY24" fmla="*/ 993458 h 1513522"/>
                <a:gd name="connsiteX25" fmla="*/ 13603 w 1623328"/>
                <a:gd name="connsiteY25" fmla="*/ 1024890 h 1513522"/>
                <a:gd name="connsiteX26" fmla="*/ 268 w 1623328"/>
                <a:gd name="connsiteY26" fmla="*/ 1022033 h 1513522"/>
                <a:gd name="connsiteX27" fmla="*/ 5983 w 1623328"/>
                <a:gd name="connsiteY27" fmla="*/ 1063943 h 1513522"/>
                <a:gd name="connsiteX28" fmla="*/ 15508 w 1623328"/>
                <a:gd name="connsiteY28" fmla="*/ 1102043 h 1513522"/>
                <a:gd name="connsiteX29" fmla="*/ 10746 w 1623328"/>
                <a:gd name="connsiteY29" fmla="*/ 1130618 h 1513522"/>
                <a:gd name="connsiteX30" fmla="*/ 24081 w 1623328"/>
                <a:gd name="connsiteY30" fmla="*/ 1169670 h 1513522"/>
                <a:gd name="connsiteX31" fmla="*/ 47893 w 1623328"/>
                <a:gd name="connsiteY31" fmla="*/ 1170623 h 1513522"/>
                <a:gd name="connsiteX32" fmla="*/ 64086 w 1623328"/>
                <a:gd name="connsiteY32" fmla="*/ 1205865 h 1513522"/>
                <a:gd name="connsiteX33" fmla="*/ 63133 w 1623328"/>
                <a:gd name="connsiteY33" fmla="*/ 1223010 h 1513522"/>
                <a:gd name="connsiteX34" fmla="*/ 65038 w 1623328"/>
                <a:gd name="connsiteY34" fmla="*/ 1263015 h 1513522"/>
                <a:gd name="connsiteX35" fmla="*/ 62181 w 1623328"/>
                <a:gd name="connsiteY35" fmla="*/ 1266825 h 1513522"/>
                <a:gd name="connsiteX36" fmla="*/ 52656 w 1623328"/>
                <a:gd name="connsiteY36" fmla="*/ 1297305 h 1513522"/>
                <a:gd name="connsiteX37" fmla="*/ 52656 w 1623328"/>
                <a:gd name="connsiteY37" fmla="*/ 1297305 h 1513522"/>
                <a:gd name="connsiteX38" fmla="*/ 86946 w 1623328"/>
                <a:gd name="connsiteY38" fmla="*/ 1303020 h 1513522"/>
                <a:gd name="connsiteX39" fmla="*/ 119331 w 1623328"/>
                <a:gd name="connsiteY39" fmla="*/ 1315403 h 1513522"/>
                <a:gd name="connsiteX40" fmla="*/ 159336 w 1623328"/>
                <a:gd name="connsiteY40" fmla="*/ 1298258 h 1513522"/>
                <a:gd name="connsiteX41" fmla="*/ 206961 w 1623328"/>
                <a:gd name="connsiteY41" fmla="*/ 1309688 h 1513522"/>
                <a:gd name="connsiteX42" fmla="*/ 241251 w 1623328"/>
                <a:gd name="connsiteY42" fmla="*/ 1295400 h 1513522"/>
                <a:gd name="connsiteX43" fmla="*/ 258396 w 1623328"/>
                <a:gd name="connsiteY43" fmla="*/ 1273493 h 1513522"/>
                <a:gd name="connsiteX44" fmla="*/ 295543 w 1623328"/>
                <a:gd name="connsiteY44" fmla="*/ 1279208 h 1513522"/>
                <a:gd name="connsiteX45" fmla="*/ 302211 w 1623328"/>
                <a:gd name="connsiteY45" fmla="*/ 1302068 h 1513522"/>
                <a:gd name="connsiteX46" fmla="*/ 309831 w 1623328"/>
                <a:gd name="connsiteY46" fmla="*/ 1333500 h 1513522"/>
                <a:gd name="connsiteX47" fmla="*/ 317451 w 1623328"/>
                <a:gd name="connsiteY47" fmla="*/ 1356360 h 1513522"/>
                <a:gd name="connsiteX48" fmla="*/ 346978 w 1623328"/>
                <a:gd name="connsiteY48" fmla="*/ 1384935 h 1513522"/>
                <a:gd name="connsiteX49" fmla="*/ 343168 w 1623328"/>
                <a:gd name="connsiteY49" fmla="*/ 1393508 h 1513522"/>
                <a:gd name="connsiteX50" fmla="*/ 316498 w 1623328"/>
                <a:gd name="connsiteY50" fmla="*/ 1424940 h 1513522"/>
                <a:gd name="connsiteX51" fmla="*/ 353646 w 1623328"/>
                <a:gd name="connsiteY51" fmla="*/ 1423988 h 1513522"/>
                <a:gd name="connsiteX52" fmla="*/ 364123 w 1623328"/>
                <a:gd name="connsiteY52" fmla="*/ 1483043 h 1513522"/>
                <a:gd name="connsiteX53" fmla="*/ 381268 w 1623328"/>
                <a:gd name="connsiteY53" fmla="*/ 1493520 h 1513522"/>
                <a:gd name="connsiteX54" fmla="*/ 393651 w 1623328"/>
                <a:gd name="connsiteY54" fmla="*/ 1506855 h 1513522"/>
                <a:gd name="connsiteX55" fmla="*/ 423178 w 1623328"/>
                <a:gd name="connsiteY55" fmla="*/ 1483995 h 1513522"/>
                <a:gd name="connsiteX56" fmla="*/ 441276 w 1623328"/>
                <a:gd name="connsiteY56" fmla="*/ 1495425 h 1513522"/>
                <a:gd name="connsiteX57" fmla="*/ 475566 w 1623328"/>
                <a:gd name="connsiteY57" fmla="*/ 1513523 h 1513522"/>
                <a:gd name="connsiteX58" fmla="*/ 492711 w 1623328"/>
                <a:gd name="connsiteY58" fmla="*/ 1491615 h 1513522"/>
                <a:gd name="connsiteX59" fmla="*/ 509856 w 1623328"/>
                <a:gd name="connsiteY59" fmla="*/ 1478280 h 1513522"/>
                <a:gd name="connsiteX60" fmla="*/ 522238 w 1623328"/>
                <a:gd name="connsiteY60" fmla="*/ 1468755 h 1513522"/>
                <a:gd name="connsiteX61" fmla="*/ 536526 w 1623328"/>
                <a:gd name="connsiteY61" fmla="*/ 1460183 h 1513522"/>
                <a:gd name="connsiteX62" fmla="*/ 553671 w 1623328"/>
                <a:gd name="connsiteY62" fmla="*/ 1473518 h 1513522"/>
                <a:gd name="connsiteX63" fmla="*/ 553671 w 1623328"/>
                <a:gd name="connsiteY63" fmla="*/ 1501140 h 1513522"/>
                <a:gd name="connsiteX64" fmla="*/ 589866 w 1623328"/>
                <a:gd name="connsiteY64" fmla="*/ 1490663 h 1513522"/>
                <a:gd name="connsiteX65" fmla="*/ 624156 w 1623328"/>
                <a:gd name="connsiteY65" fmla="*/ 1485900 h 1513522"/>
                <a:gd name="connsiteX66" fmla="*/ 626061 w 1623328"/>
                <a:gd name="connsiteY66" fmla="*/ 1486853 h 1513522"/>
                <a:gd name="connsiteX67" fmla="*/ 629871 w 1623328"/>
                <a:gd name="connsiteY67" fmla="*/ 1465898 h 1513522"/>
                <a:gd name="connsiteX68" fmla="*/ 629871 w 1623328"/>
                <a:gd name="connsiteY68" fmla="*/ 1424940 h 1513522"/>
                <a:gd name="connsiteX69" fmla="*/ 653683 w 1623328"/>
                <a:gd name="connsiteY69" fmla="*/ 1403033 h 1513522"/>
                <a:gd name="connsiteX70" fmla="*/ 653683 w 1623328"/>
                <a:gd name="connsiteY70" fmla="*/ 1362075 h 1513522"/>
                <a:gd name="connsiteX71" fmla="*/ 645111 w 1623328"/>
                <a:gd name="connsiteY71" fmla="*/ 1343978 h 1513522"/>
                <a:gd name="connsiteX72" fmla="*/ 686068 w 1623328"/>
                <a:gd name="connsiteY72" fmla="*/ 1327785 h 1513522"/>
                <a:gd name="connsiteX73" fmla="*/ 727978 w 1623328"/>
                <a:gd name="connsiteY73" fmla="*/ 1306830 h 1513522"/>
                <a:gd name="connsiteX74" fmla="*/ 743218 w 1623328"/>
                <a:gd name="connsiteY74" fmla="*/ 1293495 h 1513522"/>
                <a:gd name="connsiteX75" fmla="*/ 739408 w 1623328"/>
                <a:gd name="connsiteY75" fmla="*/ 1260158 h 1513522"/>
                <a:gd name="connsiteX76" fmla="*/ 767031 w 1623328"/>
                <a:gd name="connsiteY76" fmla="*/ 1242060 h 1513522"/>
                <a:gd name="connsiteX77" fmla="*/ 767031 w 1623328"/>
                <a:gd name="connsiteY77" fmla="*/ 1205865 h 1513522"/>
                <a:gd name="connsiteX78" fmla="*/ 794653 w 1623328"/>
                <a:gd name="connsiteY78" fmla="*/ 1176338 h 1513522"/>
                <a:gd name="connsiteX79" fmla="*/ 801321 w 1623328"/>
                <a:gd name="connsiteY79" fmla="*/ 1188720 h 1513522"/>
                <a:gd name="connsiteX80" fmla="*/ 845136 w 1623328"/>
                <a:gd name="connsiteY80" fmla="*/ 1204913 h 1513522"/>
                <a:gd name="connsiteX81" fmla="*/ 864186 w 1623328"/>
                <a:gd name="connsiteY81" fmla="*/ 1187768 h 1513522"/>
                <a:gd name="connsiteX82" fmla="*/ 868948 w 1623328"/>
                <a:gd name="connsiteY82" fmla="*/ 1157288 h 1513522"/>
                <a:gd name="connsiteX83" fmla="*/ 901333 w 1623328"/>
                <a:gd name="connsiteY83" fmla="*/ 1158240 h 1513522"/>
                <a:gd name="connsiteX84" fmla="*/ 927051 w 1623328"/>
                <a:gd name="connsiteY84" fmla="*/ 1112520 h 1513522"/>
                <a:gd name="connsiteX85" fmla="*/ 984201 w 1623328"/>
                <a:gd name="connsiteY85" fmla="*/ 1112520 h 1513522"/>
                <a:gd name="connsiteX86" fmla="*/ 1008966 w 1623328"/>
                <a:gd name="connsiteY86" fmla="*/ 1080135 h 1513522"/>
                <a:gd name="connsiteX87" fmla="*/ 1058496 w 1623328"/>
                <a:gd name="connsiteY87" fmla="*/ 1058228 h 1513522"/>
                <a:gd name="connsiteX88" fmla="*/ 1118503 w 1623328"/>
                <a:gd name="connsiteY88" fmla="*/ 1023938 h 1513522"/>
                <a:gd name="connsiteX89" fmla="*/ 1156603 w 1623328"/>
                <a:gd name="connsiteY89" fmla="*/ 1028700 h 1513522"/>
                <a:gd name="connsiteX90" fmla="*/ 1190893 w 1623328"/>
                <a:gd name="connsiteY90" fmla="*/ 1032510 h 1513522"/>
                <a:gd name="connsiteX91" fmla="*/ 1212801 w 1623328"/>
                <a:gd name="connsiteY91" fmla="*/ 1040130 h 1513522"/>
                <a:gd name="connsiteX92" fmla="*/ 1228041 w 1623328"/>
                <a:gd name="connsiteY92" fmla="*/ 1035368 h 1513522"/>
                <a:gd name="connsiteX93" fmla="*/ 1241376 w 1623328"/>
                <a:gd name="connsiteY93" fmla="*/ 1032510 h 1513522"/>
                <a:gd name="connsiteX94" fmla="*/ 1242328 w 1623328"/>
                <a:gd name="connsiteY94" fmla="*/ 1032510 h 1513522"/>
                <a:gd name="connsiteX95" fmla="*/ 1306146 w 1623328"/>
                <a:gd name="connsiteY95" fmla="*/ 1019175 h 1513522"/>
                <a:gd name="connsiteX96" fmla="*/ 1348056 w 1623328"/>
                <a:gd name="connsiteY96" fmla="*/ 1004888 h 1513522"/>
                <a:gd name="connsiteX97" fmla="*/ 1487121 w 1623328"/>
                <a:gd name="connsiteY97" fmla="*/ 1002030 h 1513522"/>
                <a:gd name="connsiteX98" fmla="*/ 1529031 w 1623328"/>
                <a:gd name="connsiteY98" fmla="*/ 999173 h 1513522"/>
                <a:gd name="connsiteX99" fmla="*/ 1552843 w 1623328"/>
                <a:gd name="connsiteY99" fmla="*/ 979170 h 1513522"/>
                <a:gd name="connsiteX100" fmla="*/ 1580466 w 1623328"/>
                <a:gd name="connsiteY100" fmla="*/ 947738 h 1513522"/>
                <a:gd name="connsiteX101" fmla="*/ 1609993 w 1623328"/>
                <a:gd name="connsiteY101" fmla="*/ 892493 h 1513522"/>
                <a:gd name="connsiteX102" fmla="*/ 1616661 w 1623328"/>
                <a:gd name="connsiteY102" fmla="*/ 829628 h 1513522"/>
                <a:gd name="connsiteX103" fmla="*/ 1623328 w 1623328"/>
                <a:gd name="connsiteY103" fmla="*/ 619125 h 1513522"/>
                <a:gd name="connsiteX104" fmla="*/ 784176 w 1623328"/>
                <a:gd name="connsiteY104" fmla="*/ 985838 h 1513522"/>
                <a:gd name="connsiteX105" fmla="*/ 800368 w 1623328"/>
                <a:gd name="connsiteY105" fmla="*/ 995363 h 1513522"/>
                <a:gd name="connsiteX106" fmla="*/ 801321 w 1623328"/>
                <a:gd name="connsiteY106" fmla="*/ 995363 h 1513522"/>
                <a:gd name="connsiteX107" fmla="*/ 800368 w 1623328"/>
                <a:gd name="connsiteY107" fmla="*/ 995363 h 1513522"/>
                <a:gd name="connsiteX108" fmla="*/ 783223 w 1623328"/>
                <a:gd name="connsiteY108" fmla="*/ 994410 h 1513522"/>
                <a:gd name="connsiteX109" fmla="*/ 778461 w 1623328"/>
                <a:gd name="connsiteY109" fmla="*/ 996315 h 1513522"/>
                <a:gd name="connsiteX110" fmla="*/ 776556 w 1623328"/>
                <a:gd name="connsiteY110" fmla="*/ 994410 h 1513522"/>
                <a:gd name="connsiteX111" fmla="*/ 774651 w 1623328"/>
                <a:gd name="connsiteY111" fmla="*/ 986790 h 1513522"/>
                <a:gd name="connsiteX112" fmla="*/ 772746 w 1623328"/>
                <a:gd name="connsiteY112" fmla="*/ 980123 h 1513522"/>
                <a:gd name="connsiteX113" fmla="*/ 776556 w 1623328"/>
                <a:gd name="connsiteY113" fmla="*/ 946785 h 1513522"/>
                <a:gd name="connsiteX114" fmla="*/ 793701 w 1623328"/>
                <a:gd name="connsiteY114" fmla="*/ 936308 h 1513522"/>
                <a:gd name="connsiteX115" fmla="*/ 810846 w 1623328"/>
                <a:gd name="connsiteY115" fmla="*/ 927735 h 1513522"/>
                <a:gd name="connsiteX116" fmla="*/ 787986 w 1623328"/>
                <a:gd name="connsiteY116" fmla="*/ 933450 h 1513522"/>
                <a:gd name="connsiteX117" fmla="*/ 769888 w 1623328"/>
                <a:gd name="connsiteY117" fmla="*/ 954405 h 1513522"/>
                <a:gd name="connsiteX118" fmla="*/ 784176 w 1623328"/>
                <a:gd name="connsiteY118" fmla="*/ 985838 h 1513522"/>
                <a:gd name="connsiteX119" fmla="*/ 844183 w 1623328"/>
                <a:gd name="connsiteY119" fmla="*/ 842010 h 1513522"/>
                <a:gd name="connsiteX120" fmla="*/ 833706 w 1623328"/>
                <a:gd name="connsiteY120" fmla="*/ 867728 h 1513522"/>
                <a:gd name="connsiteX121" fmla="*/ 828943 w 1623328"/>
                <a:gd name="connsiteY121" fmla="*/ 881063 h 1513522"/>
                <a:gd name="connsiteX122" fmla="*/ 831801 w 1623328"/>
                <a:gd name="connsiteY122" fmla="*/ 861060 h 1513522"/>
                <a:gd name="connsiteX123" fmla="*/ 836563 w 1623328"/>
                <a:gd name="connsiteY123" fmla="*/ 849630 h 1513522"/>
                <a:gd name="connsiteX124" fmla="*/ 845136 w 1623328"/>
                <a:gd name="connsiteY124" fmla="*/ 834390 h 1513522"/>
                <a:gd name="connsiteX125" fmla="*/ 847993 w 1623328"/>
                <a:gd name="connsiteY125" fmla="*/ 831533 h 1513522"/>
                <a:gd name="connsiteX126" fmla="*/ 844183 w 1623328"/>
                <a:gd name="connsiteY126" fmla="*/ 842010 h 151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23328" h="1513522">
                  <a:moveTo>
                    <a:pt x="1623328" y="619125"/>
                  </a:moveTo>
                  <a:cubicBezTo>
                    <a:pt x="1601421" y="622935"/>
                    <a:pt x="1578561" y="626745"/>
                    <a:pt x="1556653" y="630555"/>
                  </a:cubicBezTo>
                  <a:cubicBezTo>
                    <a:pt x="1541413" y="640080"/>
                    <a:pt x="1506171" y="626745"/>
                    <a:pt x="1520458" y="605790"/>
                  </a:cubicBezTo>
                  <a:cubicBezTo>
                    <a:pt x="1539508" y="592455"/>
                    <a:pt x="1521411" y="570548"/>
                    <a:pt x="1529031" y="551498"/>
                  </a:cubicBezTo>
                  <a:cubicBezTo>
                    <a:pt x="1514743" y="536258"/>
                    <a:pt x="1492836" y="532448"/>
                    <a:pt x="1473786" y="529590"/>
                  </a:cubicBezTo>
                  <a:cubicBezTo>
                    <a:pt x="1450926" y="533400"/>
                    <a:pt x="1449021" y="503873"/>
                    <a:pt x="1431876" y="501968"/>
                  </a:cubicBezTo>
                  <a:cubicBezTo>
                    <a:pt x="1414731" y="509588"/>
                    <a:pt x="1399491" y="500063"/>
                    <a:pt x="1386156" y="488633"/>
                  </a:cubicBezTo>
                  <a:cubicBezTo>
                    <a:pt x="1387108" y="465773"/>
                    <a:pt x="1364248" y="464820"/>
                    <a:pt x="1350913" y="453390"/>
                  </a:cubicBezTo>
                  <a:cubicBezTo>
                    <a:pt x="1325196" y="456248"/>
                    <a:pt x="1349008" y="427673"/>
                    <a:pt x="1339483" y="415290"/>
                  </a:cubicBezTo>
                  <a:cubicBezTo>
                    <a:pt x="1304241" y="389573"/>
                    <a:pt x="1268998" y="365760"/>
                    <a:pt x="1234708" y="340043"/>
                  </a:cubicBezTo>
                  <a:cubicBezTo>
                    <a:pt x="1095643" y="227648"/>
                    <a:pt x="954673" y="116205"/>
                    <a:pt x="813703" y="5715"/>
                  </a:cubicBezTo>
                  <a:cubicBezTo>
                    <a:pt x="773698" y="5715"/>
                    <a:pt x="732741" y="2858"/>
                    <a:pt x="692736" y="1905"/>
                  </a:cubicBezTo>
                  <a:cubicBezTo>
                    <a:pt x="678448" y="953"/>
                    <a:pt x="665113" y="953"/>
                    <a:pt x="650826" y="0"/>
                  </a:cubicBezTo>
                  <a:cubicBezTo>
                    <a:pt x="647016" y="284798"/>
                    <a:pt x="647968" y="569595"/>
                    <a:pt x="655588" y="853440"/>
                  </a:cubicBezTo>
                  <a:cubicBezTo>
                    <a:pt x="652731" y="873443"/>
                    <a:pt x="691783" y="876300"/>
                    <a:pt x="675591" y="899160"/>
                  </a:cubicBezTo>
                  <a:cubicBezTo>
                    <a:pt x="669876" y="922020"/>
                    <a:pt x="664161" y="943928"/>
                    <a:pt x="657493" y="966788"/>
                  </a:cubicBezTo>
                  <a:cubicBezTo>
                    <a:pt x="535573" y="962025"/>
                    <a:pt x="412701" y="960120"/>
                    <a:pt x="290781" y="956310"/>
                  </a:cubicBezTo>
                  <a:cubicBezTo>
                    <a:pt x="280303" y="953453"/>
                    <a:pt x="298401" y="928688"/>
                    <a:pt x="281256" y="940118"/>
                  </a:cubicBezTo>
                  <a:cubicBezTo>
                    <a:pt x="276493" y="949643"/>
                    <a:pt x="281256" y="967740"/>
                    <a:pt x="264111" y="962025"/>
                  </a:cubicBezTo>
                  <a:cubicBezTo>
                    <a:pt x="246013" y="963930"/>
                    <a:pt x="228868" y="969645"/>
                    <a:pt x="210771" y="966788"/>
                  </a:cubicBezTo>
                  <a:cubicBezTo>
                    <a:pt x="193626" y="959168"/>
                    <a:pt x="165051" y="953453"/>
                    <a:pt x="151716" y="964883"/>
                  </a:cubicBezTo>
                  <a:cubicBezTo>
                    <a:pt x="145048" y="972503"/>
                    <a:pt x="139333" y="982980"/>
                    <a:pt x="130761" y="989648"/>
                  </a:cubicBezTo>
                  <a:cubicBezTo>
                    <a:pt x="121236" y="967740"/>
                    <a:pt x="96471" y="959168"/>
                    <a:pt x="87898" y="937260"/>
                  </a:cubicBezTo>
                  <a:cubicBezTo>
                    <a:pt x="77421" y="928688"/>
                    <a:pt x="70753" y="950595"/>
                    <a:pt x="58371" y="945833"/>
                  </a:cubicBezTo>
                  <a:cubicBezTo>
                    <a:pt x="52656" y="961073"/>
                    <a:pt x="42178" y="976313"/>
                    <a:pt x="42178" y="993458"/>
                  </a:cubicBezTo>
                  <a:cubicBezTo>
                    <a:pt x="52656" y="1009650"/>
                    <a:pt x="25986" y="1025843"/>
                    <a:pt x="13603" y="1024890"/>
                  </a:cubicBezTo>
                  <a:cubicBezTo>
                    <a:pt x="8841" y="1024890"/>
                    <a:pt x="4078" y="1023938"/>
                    <a:pt x="268" y="1022033"/>
                  </a:cubicBezTo>
                  <a:cubicBezTo>
                    <a:pt x="18366" y="1036320"/>
                    <a:pt x="-12114" y="1052513"/>
                    <a:pt x="5983" y="1063943"/>
                  </a:cubicBezTo>
                  <a:cubicBezTo>
                    <a:pt x="16461" y="1072515"/>
                    <a:pt x="22176" y="1087755"/>
                    <a:pt x="15508" y="1102043"/>
                  </a:cubicBezTo>
                  <a:cubicBezTo>
                    <a:pt x="20271" y="1112520"/>
                    <a:pt x="24081" y="1123950"/>
                    <a:pt x="10746" y="1130618"/>
                  </a:cubicBezTo>
                  <a:cubicBezTo>
                    <a:pt x="268" y="1145858"/>
                    <a:pt x="29796" y="1154430"/>
                    <a:pt x="24081" y="1169670"/>
                  </a:cubicBezTo>
                  <a:cubicBezTo>
                    <a:pt x="31701" y="1183005"/>
                    <a:pt x="38368" y="1155383"/>
                    <a:pt x="47893" y="1170623"/>
                  </a:cubicBezTo>
                  <a:cubicBezTo>
                    <a:pt x="55513" y="1182053"/>
                    <a:pt x="53608" y="1197293"/>
                    <a:pt x="64086" y="1205865"/>
                  </a:cubicBezTo>
                  <a:cubicBezTo>
                    <a:pt x="66943" y="1213485"/>
                    <a:pt x="69801" y="1213485"/>
                    <a:pt x="63133" y="1223010"/>
                  </a:cubicBezTo>
                  <a:cubicBezTo>
                    <a:pt x="67896" y="1236345"/>
                    <a:pt x="50751" y="1252538"/>
                    <a:pt x="65038" y="1263015"/>
                  </a:cubicBezTo>
                  <a:cubicBezTo>
                    <a:pt x="64086" y="1264920"/>
                    <a:pt x="63133" y="1265873"/>
                    <a:pt x="62181" y="1266825"/>
                  </a:cubicBezTo>
                  <a:cubicBezTo>
                    <a:pt x="56466" y="1271588"/>
                    <a:pt x="53608" y="1287780"/>
                    <a:pt x="52656" y="1297305"/>
                  </a:cubicBezTo>
                  <a:cubicBezTo>
                    <a:pt x="52656" y="1297305"/>
                    <a:pt x="52656" y="1297305"/>
                    <a:pt x="52656" y="1297305"/>
                  </a:cubicBezTo>
                  <a:cubicBezTo>
                    <a:pt x="62181" y="1306830"/>
                    <a:pt x="77421" y="1322070"/>
                    <a:pt x="86946" y="1303020"/>
                  </a:cubicBezTo>
                  <a:cubicBezTo>
                    <a:pt x="96471" y="1280160"/>
                    <a:pt x="120283" y="1297305"/>
                    <a:pt x="119331" y="1315403"/>
                  </a:cubicBezTo>
                  <a:cubicBezTo>
                    <a:pt x="130761" y="1341120"/>
                    <a:pt x="142191" y="1298258"/>
                    <a:pt x="159336" y="1298258"/>
                  </a:cubicBezTo>
                  <a:cubicBezTo>
                    <a:pt x="175528" y="1287780"/>
                    <a:pt x="192673" y="1303973"/>
                    <a:pt x="206961" y="1309688"/>
                  </a:cubicBezTo>
                  <a:cubicBezTo>
                    <a:pt x="225058" y="1323975"/>
                    <a:pt x="226963" y="1297305"/>
                    <a:pt x="241251" y="1295400"/>
                  </a:cubicBezTo>
                  <a:cubicBezTo>
                    <a:pt x="251728" y="1291590"/>
                    <a:pt x="273636" y="1287780"/>
                    <a:pt x="258396" y="1273493"/>
                  </a:cubicBezTo>
                  <a:cubicBezTo>
                    <a:pt x="258396" y="1258253"/>
                    <a:pt x="289828" y="1269683"/>
                    <a:pt x="295543" y="1279208"/>
                  </a:cubicBezTo>
                  <a:cubicBezTo>
                    <a:pt x="297448" y="1287780"/>
                    <a:pt x="291733" y="1297305"/>
                    <a:pt x="302211" y="1302068"/>
                  </a:cubicBezTo>
                  <a:cubicBezTo>
                    <a:pt x="294591" y="1316355"/>
                    <a:pt x="319356" y="1318260"/>
                    <a:pt x="309831" y="1333500"/>
                  </a:cubicBezTo>
                  <a:cubicBezTo>
                    <a:pt x="306021" y="1343978"/>
                    <a:pt x="301258" y="1357313"/>
                    <a:pt x="317451" y="1356360"/>
                  </a:cubicBezTo>
                  <a:cubicBezTo>
                    <a:pt x="319356" y="1373505"/>
                    <a:pt x="339358" y="1373505"/>
                    <a:pt x="346978" y="1384935"/>
                  </a:cubicBezTo>
                  <a:cubicBezTo>
                    <a:pt x="343168" y="1386840"/>
                    <a:pt x="353646" y="1392555"/>
                    <a:pt x="343168" y="1393508"/>
                  </a:cubicBezTo>
                  <a:cubicBezTo>
                    <a:pt x="330786" y="1394460"/>
                    <a:pt x="319356" y="1413510"/>
                    <a:pt x="316498" y="1424940"/>
                  </a:cubicBezTo>
                  <a:cubicBezTo>
                    <a:pt x="328881" y="1430655"/>
                    <a:pt x="344121" y="1403985"/>
                    <a:pt x="353646" y="1423988"/>
                  </a:cubicBezTo>
                  <a:cubicBezTo>
                    <a:pt x="353646" y="1442085"/>
                    <a:pt x="343168" y="1472565"/>
                    <a:pt x="364123" y="1483043"/>
                  </a:cubicBezTo>
                  <a:cubicBezTo>
                    <a:pt x="378411" y="1491615"/>
                    <a:pt x="359361" y="1486853"/>
                    <a:pt x="381268" y="1493520"/>
                  </a:cubicBezTo>
                  <a:cubicBezTo>
                    <a:pt x="384126" y="1501140"/>
                    <a:pt x="379363" y="1516380"/>
                    <a:pt x="393651" y="1506855"/>
                  </a:cubicBezTo>
                  <a:cubicBezTo>
                    <a:pt x="403176" y="1499235"/>
                    <a:pt x="406033" y="1477328"/>
                    <a:pt x="423178" y="1483995"/>
                  </a:cubicBezTo>
                  <a:cubicBezTo>
                    <a:pt x="435561" y="1471613"/>
                    <a:pt x="440323" y="1515428"/>
                    <a:pt x="441276" y="1495425"/>
                  </a:cubicBezTo>
                  <a:cubicBezTo>
                    <a:pt x="446991" y="1507808"/>
                    <a:pt x="467946" y="1500188"/>
                    <a:pt x="475566" y="1513523"/>
                  </a:cubicBezTo>
                  <a:cubicBezTo>
                    <a:pt x="486043" y="1507808"/>
                    <a:pt x="473661" y="1488758"/>
                    <a:pt x="492711" y="1491615"/>
                  </a:cubicBezTo>
                  <a:cubicBezTo>
                    <a:pt x="503188" y="1494473"/>
                    <a:pt x="519381" y="1492568"/>
                    <a:pt x="509856" y="1478280"/>
                  </a:cubicBezTo>
                  <a:cubicBezTo>
                    <a:pt x="507951" y="1469708"/>
                    <a:pt x="515571" y="1454468"/>
                    <a:pt x="522238" y="1468755"/>
                  </a:cubicBezTo>
                  <a:cubicBezTo>
                    <a:pt x="530811" y="1476375"/>
                    <a:pt x="542241" y="1470660"/>
                    <a:pt x="536526" y="1460183"/>
                  </a:cubicBezTo>
                  <a:cubicBezTo>
                    <a:pt x="548908" y="1448753"/>
                    <a:pt x="564148" y="1460183"/>
                    <a:pt x="553671" y="1473518"/>
                  </a:cubicBezTo>
                  <a:cubicBezTo>
                    <a:pt x="560338" y="1480185"/>
                    <a:pt x="560338" y="1492568"/>
                    <a:pt x="553671" y="1501140"/>
                  </a:cubicBezTo>
                  <a:cubicBezTo>
                    <a:pt x="565101" y="1520190"/>
                    <a:pt x="586056" y="1503998"/>
                    <a:pt x="589866" y="1490663"/>
                  </a:cubicBezTo>
                  <a:cubicBezTo>
                    <a:pt x="599391" y="1485900"/>
                    <a:pt x="613678" y="1481138"/>
                    <a:pt x="624156" y="1485900"/>
                  </a:cubicBezTo>
                  <a:lnTo>
                    <a:pt x="626061" y="1486853"/>
                  </a:lnTo>
                  <a:cubicBezTo>
                    <a:pt x="625108" y="1480185"/>
                    <a:pt x="627013" y="1471613"/>
                    <a:pt x="629871" y="1465898"/>
                  </a:cubicBezTo>
                  <a:cubicBezTo>
                    <a:pt x="633681" y="1451610"/>
                    <a:pt x="637491" y="1439228"/>
                    <a:pt x="629871" y="1424940"/>
                  </a:cubicBezTo>
                  <a:cubicBezTo>
                    <a:pt x="634633" y="1415415"/>
                    <a:pt x="652731" y="1418273"/>
                    <a:pt x="653683" y="1403033"/>
                  </a:cubicBezTo>
                  <a:cubicBezTo>
                    <a:pt x="656541" y="1387793"/>
                    <a:pt x="665113" y="1374458"/>
                    <a:pt x="653683" y="1362075"/>
                  </a:cubicBezTo>
                  <a:cubicBezTo>
                    <a:pt x="657493" y="1352550"/>
                    <a:pt x="649873" y="1347788"/>
                    <a:pt x="645111" y="1343978"/>
                  </a:cubicBezTo>
                  <a:cubicBezTo>
                    <a:pt x="661303" y="1343978"/>
                    <a:pt x="668923" y="1324928"/>
                    <a:pt x="686068" y="1327785"/>
                  </a:cubicBezTo>
                  <a:cubicBezTo>
                    <a:pt x="702261" y="1328738"/>
                    <a:pt x="725121" y="1323023"/>
                    <a:pt x="727978" y="1306830"/>
                  </a:cubicBezTo>
                  <a:cubicBezTo>
                    <a:pt x="729883" y="1303973"/>
                    <a:pt x="739408" y="1295400"/>
                    <a:pt x="743218" y="1293495"/>
                  </a:cubicBezTo>
                  <a:cubicBezTo>
                    <a:pt x="739408" y="1280160"/>
                    <a:pt x="753696" y="1270635"/>
                    <a:pt x="739408" y="1260158"/>
                  </a:cubicBezTo>
                  <a:cubicBezTo>
                    <a:pt x="741313" y="1245870"/>
                    <a:pt x="770841" y="1263968"/>
                    <a:pt x="767031" y="1242060"/>
                  </a:cubicBezTo>
                  <a:cubicBezTo>
                    <a:pt x="769888" y="1227773"/>
                    <a:pt x="744171" y="1210628"/>
                    <a:pt x="767031" y="1205865"/>
                  </a:cubicBezTo>
                  <a:cubicBezTo>
                    <a:pt x="770841" y="1197293"/>
                    <a:pt x="787033" y="1183005"/>
                    <a:pt x="794653" y="1176338"/>
                  </a:cubicBezTo>
                  <a:cubicBezTo>
                    <a:pt x="805131" y="1181100"/>
                    <a:pt x="787033" y="1187768"/>
                    <a:pt x="801321" y="1188720"/>
                  </a:cubicBezTo>
                  <a:cubicBezTo>
                    <a:pt x="817513" y="1187768"/>
                    <a:pt x="831801" y="1221105"/>
                    <a:pt x="845136" y="1204913"/>
                  </a:cubicBezTo>
                  <a:cubicBezTo>
                    <a:pt x="845136" y="1191578"/>
                    <a:pt x="869901" y="1206818"/>
                    <a:pt x="864186" y="1187768"/>
                  </a:cubicBezTo>
                  <a:cubicBezTo>
                    <a:pt x="861328" y="1179195"/>
                    <a:pt x="871806" y="1157288"/>
                    <a:pt x="868948" y="1157288"/>
                  </a:cubicBezTo>
                  <a:cubicBezTo>
                    <a:pt x="880378" y="1158240"/>
                    <a:pt x="893713" y="1172528"/>
                    <a:pt x="901333" y="1158240"/>
                  </a:cubicBezTo>
                  <a:cubicBezTo>
                    <a:pt x="897523" y="1139190"/>
                    <a:pt x="908953" y="1119188"/>
                    <a:pt x="927051" y="1112520"/>
                  </a:cubicBezTo>
                  <a:cubicBezTo>
                    <a:pt x="942291" y="1087755"/>
                    <a:pt x="966103" y="1108710"/>
                    <a:pt x="984201" y="1112520"/>
                  </a:cubicBezTo>
                  <a:cubicBezTo>
                    <a:pt x="999441" y="1105853"/>
                    <a:pt x="984201" y="1073468"/>
                    <a:pt x="1008966" y="1080135"/>
                  </a:cubicBezTo>
                  <a:cubicBezTo>
                    <a:pt x="1028016" y="1082993"/>
                    <a:pt x="1042303" y="1064895"/>
                    <a:pt x="1058496" y="1058228"/>
                  </a:cubicBezTo>
                  <a:cubicBezTo>
                    <a:pt x="1082308" y="1054418"/>
                    <a:pt x="1101358" y="1041083"/>
                    <a:pt x="1118503" y="1023938"/>
                  </a:cubicBezTo>
                  <a:cubicBezTo>
                    <a:pt x="1130886" y="1018223"/>
                    <a:pt x="1147078" y="1022033"/>
                    <a:pt x="1156603" y="1028700"/>
                  </a:cubicBezTo>
                  <a:cubicBezTo>
                    <a:pt x="1168986" y="1019175"/>
                    <a:pt x="1178511" y="1028700"/>
                    <a:pt x="1190893" y="1032510"/>
                  </a:cubicBezTo>
                  <a:cubicBezTo>
                    <a:pt x="1198513" y="1035368"/>
                    <a:pt x="1205181" y="1038225"/>
                    <a:pt x="1212801" y="1040130"/>
                  </a:cubicBezTo>
                  <a:cubicBezTo>
                    <a:pt x="1214706" y="1033463"/>
                    <a:pt x="1218516" y="1030605"/>
                    <a:pt x="1228041" y="1035368"/>
                  </a:cubicBezTo>
                  <a:cubicBezTo>
                    <a:pt x="1232803" y="1036320"/>
                    <a:pt x="1237566" y="1035368"/>
                    <a:pt x="1241376" y="1032510"/>
                  </a:cubicBezTo>
                  <a:lnTo>
                    <a:pt x="1242328" y="1032510"/>
                  </a:lnTo>
                  <a:cubicBezTo>
                    <a:pt x="1263283" y="1042035"/>
                    <a:pt x="1290906" y="1038225"/>
                    <a:pt x="1306146" y="1019175"/>
                  </a:cubicBezTo>
                  <a:cubicBezTo>
                    <a:pt x="1315671" y="1004888"/>
                    <a:pt x="1332816" y="1002983"/>
                    <a:pt x="1348056" y="1004888"/>
                  </a:cubicBezTo>
                  <a:cubicBezTo>
                    <a:pt x="1394728" y="1002983"/>
                    <a:pt x="1441401" y="1000125"/>
                    <a:pt x="1487121" y="1002030"/>
                  </a:cubicBezTo>
                  <a:cubicBezTo>
                    <a:pt x="1493788" y="984885"/>
                    <a:pt x="1514743" y="1000125"/>
                    <a:pt x="1529031" y="999173"/>
                  </a:cubicBezTo>
                  <a:cubicBezTo>
                    <a:pt x="1544271" y="1006793"/>
                    <a:pt x="1537603" y="982028"/>
                    <a:pt x="1552843" y="979170"/>
                  </a:cubicBezTo>
                  <a:cubicBezTo>
                    <a:pt x="1563321" y="968693"/>
                    <a:pt x="1583323" y="968693"/>
                    <a:pt x="1580466" y="947738"/>
                  </a:cubicBezTo>
                  <a:cubicBezTo>
                    <a:pt x="1590943" y="929640"/>
                    <a:pt x="1591896" y="905828"/>
                    <a:pt x="1609993" y="892493"/>
                  </a:cubicBezTo>
                  <a:cubicBezTo>
                    <a:pt x="1609993" y="871538"/>
                    <a:pt x="1609993" y="850583"/>
                    <a:pt x="1616661" y="829628"/>
                  </a:cubicBezTo>
                  <a:cubicBezTo>
                    <a:pt x="1616661" y="759143"/>
                    <a:pt x="1619518" y="689610"/>
                    <a:pt x="1623328" y="619125"/>
                  </a:cubicBezTo>
                  <a:close/>
                  <a:moveTo>
                    <a:pt x="784176" y="985838"/>
                  </a:moveTo>
                  <a:cubicBezTo>
                    <a:pt x="789891" y="984885"/>
                    <a:pt x="797511" y="992505"/>
                    <a:pt x="800368" y="995363"/>
                  </a:cubicBezTo>
                  <a:cubicBezTo>
                    <a:pt x="800368" y="995363"/>
                    <a:pt x="800368" y="995363"/>
                    <a:pt x="801321" y="995363"/>
                  </a:cubicBezTo>
                  <a:cubicBezTo>
                    <a:pt x="802273" y="996315"/>
                    <a:pt x="801321" y="996315"/>
                    <a:pt x="800368" y="995363"/>
                  </a:cubicBezTo>
                  <a:cubicBezTo>
                    <a:pt x="793701" y="998220"/>
                    <a:pt x="791796" y="995363"/>
                    <a:pt x="783223" y="994410"/>
                  </a:cubicBezTo>
                  <a:cubicBezTo>
                    <a:pt x="785128" y="1000125"/>
                    <a:pt x="770841" y="1005840"/>
                    <a:pt x="778461" y="996315"/>
                  </a:cubicBezTo>
                  <a:cubicBezTo>
                    <a:pt x="785128" y="991553"/>
                    <a:pt x="765126" y="1002983"/>
                    <a:pt x="776556" y="994410"/>
                  </a:cubicBezTo>
                  <a:cubicBezTo>
                    <a:pt x="785128" y="993458"/>
                    <a:pt x="772746" y="986790"/>
                    <a:pt x="774651" y="986790"/>
                  </a:cubicBezTo>
                  <a:cubicBezTo>
                    <a:pt x="766078" y="988695"/>
                    <a:pt x="774651" y="982028"/>
                    <a:pt x="772746" y="980123"/>
                  </a:cubicBezTo>
                  <a:cubicBezTo>
                    <a:pt x="765126" y="970598"/>
                    <a:pt x="761316" y="952500"/>
                    <a:pt x="776556" y="946785"/>
                  </a:cubicBezTo>
                  <a:cubicBezTo>
                    <a:pt x="779413" y="939165"/>
                    <a:pt x="786081" y="923925"/>
                    <a:pt x="793701" y="936308"/>
                  </a:cubicBezTo>
                  <a:cubicBezTo>
                    <a:pt x="800368" y="933450"/>
                    <a:pt x="806083" y="928688"/>
                    <a:pt x="810846" y="927735"/>
                  </a:cubicBezTo>
                  <a:cubicBezTo>
                    <a:pt x="804178" y="930593"/>
                    <a:pt x="793701" y="945833"/>
                    <a:pt x="787986" y="933450"/>
                  </a:cubicBezTo>
                  <a:cubicBezTo>
                    <a:pt x="777508" y="935355"/>
                    <a:pt x="780366" y="951548"/>
                    <a:pt x="769888" y="954405"/>
                  </a:cubicBezTo>
                  <a:cubicBezTo>
                    <a:pt x="763221" y="963930"/>
                    <a:pt x="774651" y="980123"/>
                    <a:pt x="784176" y="985838"/>
                  </a:cubicBezTo>
                  <a:close/>
                  <a:moveTo>
                    <a:pt x="844183" y="842010"/>
                  </a:moveTo>
                  <a:cubicBezTo>
                    <a:pt x="841326" y="849630"/>
                    <a:pt x="828943" y="856298"/>
                    <a:pt x="833706" y="867728"/>
                  </a:cubicBezTo>
                  <a:cubicBezTo>
                    <a:pt x="835611" y="875348"/>
                    <a:pt x="840373" y="882968"/>
                    <a:pt x="828943" y="881063"/>
                  </a:cubicBezTo>
                  <a:cubicBezTo>
                    <a:pt x="826086" y="873443"/>
                    <a:pt x="835611" y="870585"/>
                    <a:pt x="831801" y="861060"/>
                  </a:cubicBezTo>
                  <a:cubicBezTo>
                    <a:pt x="835611" y="852488"/>
                    <a:pt x="829896" y="859155"/>
                    <a:pt x="836563" y="849630"/>
                  </a:cubicBezTo>
                  <a:cubicBezTo>
                    <a:pt x="838468" y="845820"/>
                    <a:pt x="839421" y="839153"/>
                    <a:pt x="845136" y="834390"/>
                  </a:cubicBezTo>
                  <a:cubicBezTo>
                    <a:pt x="847041" y="832485"/>
                    <a:pt x="847993" y="831533"/>
                    <a:pt x="847993" y="831533"/>
                  </a:cubicBezTo>
                  <a:cubicBezTo>
                    <a:pt x="849898" y="831533"/>
                    <a:pt x="842278" y="842963"/>
                    <a:pt x="844183" y="842010"/>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xmlns="" id="{D60AFDB1-D428-4FE8-8BE1-FFD029D6ED34}"/>
                </a:ext>
              </a:extLst>
            </p:cNvPr>
            <p:cNvSpPr/>
            <p:nvPr/>
          </p:nvSpPr>
          <p:spPr>
            <a:xfrm>
              <a:off x="4228214" y="2117313"/>
              <a:ext cx="652753" cy="476086"/>
            </a:xfrm>
            <a:custGeom>
              <a:avLst/>
              <a:gdLst>
                <a:gd name="connsiteX0" fmla="*/ 787965 w 787965"/>
                <a:gd name="connsiteY0" fmla="*/ 325686 h 574703"/>
                <a:gd name="connsiteX1" fmla="*/ 787965 w 787965"/>
                <a:gd name="connsiteY1" fmla="*/ 327591 h 574703"/>
                <a:gd name="connsiteX2" fmla="*/ 748913 w 787965"/>
                <a:gd name="connsiteY2" fmla="*/ 374263 h 574703"/>
                <a:gd name="connsiteX3" fmla="*/ 704145 w 787965"/>
                <a:gd name="connsiteY3" fmla="*/ 376168 h 574703"/>
                <a:gd name="connsiteX4" fmla="*/ 678428 w 787965"/>
                <a:gd name="connsiteY4" fmla="*/ 388551 h 574703"/>
                <a:gd name="connsiteX5" fmla="*/ 665093 w 787965"/>
                <a:gd name="connsiteY5" fmla="*/ 390456 h 574703"/>
                <a:gd name="connsiteX6" fmla="*/ 652710 w 787965"/>
                <a:gd name="connsiteY6" fmla="*/ 403791 h 574703"/>
                <a:gd name="connsiteX7" fmla="*/ 642233 w 787965"/>
                <a:gd name="connsiteY7" fmla="*/ 410458 h 574703"/>
                <a:gd name="connsiteX8" fmla="*/ 637470 w 787965"/>
                <a:gd name="connsiteY8" fmla="*/ 417126 h 574703"/>
                <a:gd name="connsiteX9" fmla="*/ 601275 w 787965"/>
                <a:gd name="connsiteY9" fmla="*/ 421888 h 574703"/>
                <a:gd name="connsiteX10" fmla="*/ 543173 w 787965"/>
                <a:gd name="connsiteY10" fmla="*/ 404743 h 574703"/>
                <a:gd name="connsiteX11" fmla="*/ 531743 w 787965"/>
                <a:gd name="connsiteY11" fmla="*/ 401886 h 574703"/>
                <a:gd name="connsiteX12" fmla="*/ 514598 w 787965"/>
                <a:gd name="connsiteY12" fmla="*/ 406648 h 574703"/>
                <a:gd name="connsiteX13" fmla="*/ 487928 w 787965"/>
                <a:gd name="connsiteY13" fmla="*/ 419983 h 574703"/>
                <a:gd name="connsiteX14" fmla="*/ 465068 w 787965"/>
                <a:gd name="connsiteY14" fmla="*/ 416173 h 574703"/>
                <a:gd name="connsiteX15" fmla="*/ 418395 w 787965"/>
                <a:gd name="connsiteY15" fmla="*/ 415221 h 574703"/>
                <a:gd name="connsiteX16" fmla="*/ 353625 w 787965"/>
                <a:gd name="connsiteY16" fmla="*/ 414268 h 574703"/>
                <a:gd name="connsiteX17" fmla="*/ 278378 w 787965"/>
                <a:gd name="connsiteY17" fmla="*/ 414268 h 574703"/>
                <a:gd name="connsiteX18" fmla="*/ 257423 w 787965"/>
                <a:gd name="connsiteY18" fmla="*/ 439033 h 574703"/>
                <a:gd name="connsiteX19" fmla="*/ 267900 w 787965"/>
                <a:gd name="connsiteY19" fmla="*/ 473323 h 574703"/>
                <a:gd name="connsiteX20" fmla="*/ 265043 w 787965"/>
                <a:gd name="connsiteY20" fmla="*/ 500946 h 574703"/>
                <a:gd name="connsiteX21" fmla="*/ 264090 w 787965"/>
                <a:gd name="connsiteY21" fmla="*/ 543808 h 574703"/>
                <a:gd name="connsiteX22" fmla="*/ 271710 w 787965"/>
                <a:gd name="connsiteY22" fmla="*/ 568573 h 574703"/>
                <a:gd name="connsiteX23" fmla="*/ 245993 w 787965"/>
                <a:gd name="connsiteY23" fmla="*/ 546666 h 574703"/>
                <a:gd name="connsiteX24" fmla="*/ 222180 w 787965"/>
                <a:gd name="connsiteY24" fmla="*/ 524758 h 574703"/>
                <a:gd name="connsiteX25" fmla="*/ 222180 w 787965"/>
                <a:gd name="connsiteY25" fmla="*/ 524758 h 574703"/>
                <a:gd name="connsiteX26" fmla="*/ 188843 w 787965"/>
                <a:gd name="connsiteY26" fmla="*/ 520948 h 574703"/>
                <a:gd name="connsiteX27" fmla="*/ 145028 w 787965"/>
                <a:gd name="connsiteY27" fmla="*/ 530473 h 574703"/>
                <a:gd name="connsiteX28" fmla="*/ 112643 w 787965"/>
                <a:gd name="connsiteY28" fmla="*/ 551428 h 574703"/>
                <a:gd name="connsiteX29" fmla="*/ 98355 w 787965"/>
                <a:gd name="connsiteY29" fmla="*/ 546666 h 574703"/>
                <a:gd name="connsiteX30" fmla="*/ 86925 w 787965"/>
                <a:gd name="connsiteY30" fmla="*/ 541903 h 574703"/>
                <a:gd name="connsiteX31" fmla="*/ 69780 w 787965"/>
                <a:gd name="connsiteY31" fmla="*/ 536188 h 574703"/>
                <a:gd name="connsiteX32" fmla="*/ 67875 w 787965"/>
                <a:gd name="connsiteY32" fmla="*/ 534283 h 574703"/>
                <a:gd name="connsiteX33" fmla="*/ 50730 w 787965"/>
                <a:gd name="connsiteY33" fmla="*/ 510471 h 574703"/>
                <a:gd name="connsiteX34" fmla="*/ 40253 w 787965"/>
                <a:gd name="connsiteY34" fmla="*/ 492373 h 574703"/>
                <a:gd name="connsiteX35" fmla="*/ 18345 w 787965"/>
                <a:gd name="connsiteY35" fmla="*/ 479038 h 574703"/>
                <a:gd name="connsiteX36" fmla="*/ 248 w 787965"/>
                <a:gd name="connsiteY36" fmla="*/ 465703 h 574703"/>
                <a:gd name="connsiteX37" fmla="*/ 4058 w 787965"/>
                <a:gd name="connsiteY37" fmla="*/ 444748 h 574703"/>
                <a:gd name="connsiteX38" fmla="*/ 4058 w 787965"/>
                <a:gd name="connsiteY38" fmla="*/ 403791 h 574703"/>
                <a:gd name="connsiteX39" fmla="*/ 27870 w 787965"/>
                <a:gd name="connsiteY39" fmla="*/ 381883 h 574703"/>
                <a:gd name="connsiteX40" fmla="*/ 27870 w 787965"/>
                <a:gd name="connsiteY40" fmla="*/ 340926 h 574703"/>
                <a:gd name="connsiteX41" fmla="*/ 19298 w 787965"/>
                <a:gd name="connsiteY41" fmla="*/ 322828 h 574703"/>
                <a:gd name="connsiteX42" fmla="*/ 60255 w 787965"/>
                <a:gd name="connsiteY42" fmla="*/ 306636 h 574703"/>
                <a:gd name="connsiteX43" fmla="*/ 102165 w 787965"/>
                <a:gd name="connsiteY43" fmla="*/ 285681 h 574703"/>
                <a:gd name="connsiteX44" fmla="*/ 117405 w 787965"/>
                <a:gd name="connsiteY44" fmla="*/ 272346 h 574703"/>
                <a:gd name="connsiteX45" fmla="*/ 113595 w 787965"/>
                <a:gd name="connsiteY45" fmla="*/ 239008 h 574703"/>
                <a:gd name="connsiteX46" fmla="*/ 141218 w 787965"/>
                <a:gd name="connsiteY46" fmla="*/ 220911 h 574703"/>
                <a:gd name="connsiteX47" fmla="*/ 141218 w 787965"/>
                <a:gd name="connsiteY47" fmla="*/ 184716 h 574703"/>
                <a:gd name="connsiteX48" fmla="*/ 168840 w 787965"/>
                <a:gd name="connsiteY48" fmla="*/ 155188 h 574703"/>
                <a:gd name="connsiteX49" fmla="*/ 175508 w 787965"/>
                <a:gd name="connsiteY49" fmla="*/ 167571 h 574703"/>
                <a:gd name="connsiteX50" fmla="*/ 219323 w 787965"/>
                <a:gd name="connsiteY50" fmla="*/ 183763 h 574703"/>
                <a:gd name="connsiteX51" fmla="*/ 238373 w 787965"/>
                <a:gd name="connsiteY51" fmla="*/ 166618 h 574703"/>
                <a:gd name="connsiteX52" fmla="*/ 243135 w 787965"/>
                <a:gd name="connsiteY52" fmla="*/ 136138 h 574703"/>
                <a:gd name="connsiteX53" fmla="*/ 275520 w 787965"/>
                <a:gd name="connsiteY53" fmla="*/ 137091 h 574703"/>
                <a:gd name="connsiteX54" fmla="*/ 301238 w 787965"/>
                <a:gd name="connsiteY54" fmla="*/ 91371 h 574703"/>
                <a:gd name="connsiteX55" fmla="*/ 358388 w 787965"/>
                <a:gd name="connsiteY55" fmla="*/ 91371 h 574703"/>
                <a:gd name="connsiteX56" fmla="*/ 383153 w 787965"/>
                <a:gd name="connsiteY56" fmla="*/ 58986 h 574703"/>
                <a:gd name="connsiteX57" fmla="*/ 432683 w 787965"/>
                <a:gd name="connsiteY57" fmla="*/ 37078 h 574703"/>
                <a:gd name="connsiteX58" fmla="*/ 492690 w 787965"/>
                <a:gd name="connsiteY58" fmla="*/ 2788 h 574703"/>
                <a:gd name="connsiteX59" fmla="*/ 530790 w 787965"/>
                <a:gd name="connsiteY59" fmla="*/ 7551 h 574703"/>
                <a:gd name="connsiteX60" fmla="*/ 565080 w 787965"/>
                <a:gd name="connsiteY60" fmla="*/ 11361 h 574703"/>
                <a:gd name="connsiteX61" fmla="*/ 586988 w 787965"/>
                <a:gd name="connsiteY61" fmla="*/ 18981 h 574703"/>
                <a:gd name="connsiteX62" fmla="*/ 585083 w 787965"/>
                <a:gd name="connsiteY62" fmla="*/ 45651 h 574703"/>
                <a:gd name="connsiteX63" fmla="*/ 597465 w 787965"/>
                <a:gd name="connsiteY63" fmla="*/ 98991 h 574703"/>
                <a:gd name="connsiteX64" fmla="*/ 617468 w 787965"/>
                <a:gd name="connsiteY64" fmla="*/ 135186 h 574703"/>
                <a:gd name="connsiteX65" fmla="*/ 635565 w 787965"/>
                <a:gd name="connsiteY65" fmla="*/ 148521 h 574703"/>
                <a:gd name="connsiteX66" fmla="*/ 673665 w 787965"/>
                <a:gd name="connsiteY66" fmla="*/ 174238 h 574703"/>
                <a:gd name="connsiteX67" fmla="*/ 666998 w 787965"/>
                <a:gd name="connsiteY67" fmla="*/ 181858 h 574703"/>
                <a:gd name="connsiteX68" fmla="*/ 653663 w 787965"/>
                <a:gd name="connsiteY68" fmla="*/ 206623 h 574703"/>
                <a:gd name="connsiteX69" fmla="*/ 685095 w 787965"/>
                <a:gd name="connsiteY69" fmla="*/ 231388 h 574703"/>
                <a:gd name="connsiteX70" fmla="*/ 738435 w 787965"/>
                <a:gd name="connsiteY70" fmla="*/ 254248 h 574703"/>
                <a:gd name="connsiteX71" fmla="*/ 773678 w 787965"/>
                <a:gd name="connsiteY71" fmla="*/ 264726 h 574703"/>
                <a:gd name="connsiteX72" fmla="*/ 758438 w 787965"/>
                <a:gd name="connsiteY72" fmla="*/ 287586 h 574703"/>
                <a:gd name="connsiteX73" fmla="*/ 786060 w 787965"/>
                <a:gd name="connsiteY73" fmla="*/ 326638 h 574703"/>
                <a:gd name="connsiteX74" fmla="*/ 787965 w 787965"/>
                <a:gd name="connsiteY74" fmla="*/ 325686 h 57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787965" h="574703">
                  <a:moveTo>
                    <a:pt x="787965" y="325686"/>
                  </a:moveTo>
                  <a:lnTo>
                    <a:pt x="787965" y="327591"/>
                  </a:lnTo>
                  <a:cubicBezTo>
                    <a:pt x="783203" y="349498"/>
                    <a:pt x="763200" y="359976"/>
                    <a:pt x="748913" y="374263"/>
                  </a:cubicBezTo>
                  <a:cubicBezTo>
                    <a:pt x="733673" y="372358"/>
                    <a:pt x="718433" y="378073"/>
                    <a:pt x="704145" y="376168"/>
                  </a:cubicBezTo>
                  <a:cubicBezTo>
                    <a:pt x="694620" y="361881"/>
                    <a:pt x="676523" y="397123"/>
                    <a:pt x="678428" y="388551"/>
                  </a:cubicBezTo>
                  <a:cubicBezTo>
                    <a:pt x="671760" y="384741"/>
                    <a:pt x="674618" y="398076"/>
                    <a:pt x="665093" y="390456"/>
                  </a:cubicBezTo>
                  <a:cubicBezTo>
                    <a:pt x="656520" y="391408"/>
                    <a:pt x="664140" y="402838"/>
                    <a:pt x="652710" y="403791"/>
                  </a:cubicBezTo>
                  <a:cubicBezTo>
                    <a:pt x="659378" y="420936"/>
                    <a:pt x="648900" y="408553"/>
                    <a:pt x="642233" y="410458"/>
                  </a:cubicBezTo>
                  <a:cubicBezTo>
                    <a:pt x="641280" y="413316"/>
                    <a:pt x="639375" y="415221"/>
                    <a:pt x="637470" y="417126"/>
                  </a:cubicBezTo>
                  <a:cubicBezTo>
                    <a:pt x="627945" y="421888"/>
                    <a:pt x="610800" y="412363"/>
                    <a:pt x="601275" y="421888"/>
                  </a:cubicBezTo>
                  <a:cubicBezTo>
                    <a:pt x="586035" y="410458"/>
                    <a:pt x="562223" y="410458"/>
                    <a:pt x="543173" y="404743"/>
                  </a:cubicBezTo>
                  <a:cubicBezTo>
                    <a:pt x="539363" y="404743"/>
                    <a:pt x="535553" y="402838"/>
                    <a:pt x="531743" y="401886"/>
                  </a:cubicBezTo>
                  <a:cubicBezTo>
                    <a:pt x="524123" y="399981"/>
                    <a:pt x="517455" y="398076"/>
                    <a:pt x="514598" y="406648"/>
                  </a:cubicBezTo>
                  <a:cubicBezTo>
                    <a:pt x="503168" y="402838"/>
                    <a:pt x="499358" y="418078"/>
                    <a:pt x="487928" y="419983"/>
                  </a:cubicBezTo>
                  <a:cubicBezTo>
                    <a:pt x="481260" y="429508"/>
                    <a:pt x="475545" y="407601"/>
                    <a:pt x="465068" y="416173"/>
                  </a:cubicBezTo>
                  <a:cubicBezTo>
                    <a:pt x="449828" y="412363"/>
                    <a:pt x="434588" y="415221"/>
                    <a:pt x="418395" y="415221"/>
                  </a:cubicBezTo>
                  <a:cubicBezTo>
                    <a:pt x="396488" y="408553"/>
                    <a:pt x="375533" y="417126"/>
                    <a:pt x="353625" y="414268"/>
                  </a:cubicBezTo>
                  <a:cubicBezTo>
                    <a:pt x="328860" y="414268"/>
                    <a:pt x="303143" y="412363"/>
                    <a:pt x="278378" y="414268"/>
                  </a:cubicBezTo>
                  <a:cubicBezTo>
                    <a:pt x="261233" y="408553"/>
                    <a:pt x="265995" y="429508"/>
                    <a:pt x="257423" y="439033"/>
                  </a:cubicBezTo>
                  <a:cubicBezTo>
                    <a:pt x="251708" y="451416"/>
                    <a:pt x="259328" y="466656"/>
                    <a:pt x="267900" y="473323"/>
                  </a:cubicBezTo>
                  <a:cubicBezTo>
                    <a:pt x="253613" y="481896"/>
                    <a:pt x="276473" y="489516"/>
                    <a:pt x="265043" y="500946"/>
                  </a:cubicBezTo>
                  <a:cubicBezTo>
                    <a:pt x="265995" y="515233"/>
                    <a:pt x="271710" y="529521"/>
                    <a:pt x="264090" y="543808"/>
                  </a:cubicBezTo>
                  <a:cubicBezTo>
                    <a:pt x="267900" y="552381"/>
                    <a:pt x="279330" y="574288"/>
                    <a:pt x="271710" y="568573"/>
                  </a:cubicBezTo>
                  <a:cubicBezTo>
                    <a:pt x="261233" y="587623"/>
                    <a:pt x="249803" y="557143"/>
                    <a:pt x="245993" y="546666"/>
                  </a:cubicBezTo>
                  <a:cubicBezTo>
                    <a:pt x="237420" y="543808"/>
                    <a:pt x="225038" y="529521"/>
                    <a:pt x="222180" y="524758"/>
                  </a:cubicBezTo>
                  <a:lnTo>
                    <a:pt x="222180" y="524758"/>
                  </a:lnTo>
                  <a:cubicBezTo>
                    <a:pt x="212655" y="533331"/>
                    <a:pt x="201225" y="515233"/>
                    <a:pt x="188843" y="520948"/>
                  </a:cubicBezTo>
                  <a:cubicBezTo>
                    <a:pt x="173603" y="516186"/>
                    <a:pt x="157410" y="522853"/>
                    <a:pt x="145028" y="530473"/>
                  </a:cubicBezTo>
                  <a:cubicBezTo>
                    <a:pt x="130740" y="529521"/>
                    <a:pt x="116453" y="537141"/>
                    <a:pt x="112643" y="551428"/>
                  </a:cubicBezTo>
                  <a:cubicBezTo>
                    <a:pt x="103118" y="553333"/>
                    <a:pt x="107880" y="551428"/>
                    <a:pt x="98355" y="546666"/>
                  </a:cubicBezTo>
                  <a:cubicBezTo>
                    <a:pt x="90735" y="546666"/>
                    <a:pt x="95498" y="532378"/>
                    <a:pt x="86925" y="541903"/>
                  </a:cubicBezTo>
                  <a:cubicBezTo>
                    <a:pt x="76448" y="542856"/>
                    <a:pt x="78353" y="546666"/>
                    <a:pt x="69780" y="536188"/>
                  </a:cubicBezTo>
                  <a:cubicBezTo>
                    <a:pt x="68828" y="535236"/>
                    <a:pt x="67875" y="535236"/>
                    <a:pt x="67875" y="534283"/>
                  </a:cubicBezTo>
                  <a:cubicBezTo>
                    <a:pt x="68828" y="521901"/>
                    <a:pt x="44063" y="526663"/>
                    <a:pt x="50730" y="510471"/>
                  </a:cubicBezTo>
                  <a:cubicBezTo>
                    <a:pt x="42158" y="494278"/>
                    <a:pt x="45968" y="506661"/>
                    <a:pt x="40253" y="492373"/>
                  </a:cubicBezTo>
                  <a:cubicBezTo>
                    <a:pt x="39300" y="485706"/>
                    <a:pt x="31680" y="473323"/>
                    <a:pt x="18345" y="479038"/>
                  </a:cubicBezTo>
                  <a:cubicBezTo>
                    <a:pt x="6915" y="480943"/>
                    <a:pt x="1200" y="474276"/>
                    <a:pt x="248" y="465703"/>
                  </a:cubicBezTo>
                  <a:cubicBezTo>
                    <a:pt x="-705" y="459036"/>
                    <a:pt x="1200" y="450463"/>
                    <a:pt x="4058" y="444748"/>
                  </a:cubicBezTo>
                  <a:cubicBezTo>
                    <a:pt x="7868" y="430461"/>
                    <a:pt x="11678" y="418078"/>
                    <a:pt x="4058" y="403791"/>
                  </a:cubicBezTo>
                  <a:cubicBezTo>
                    <a:pt x="8820" y="394266"/>
                    <a:pt x="26918" y="397123"/>
                    <a:pt x="27870" y="381883"/>
                  </a:cubicBezTo>
                  <a:cubicBezTo>
                    <a:pt x="30728" y="366643"/>
                    <a:pt x="39300" y="353308"/>
                    <a:pt x="27870" y="340926"/>
                  </a:cubicBezTo>
                  <a:cubicBezTo>
                    <a:pt x="31680" y="331401"/>
                    <a:pt x="24060" y="326638"/>
                    <a:pt x="19298" y="322828"/>
                  </a:cubicBezTo>
                  <a:cubicBezTo>
                    <a:pt x="35490" y="322828"/>
                    <a:pt x="43110" y="303778"/>
                    <a:pt x="60255" y="306636"/>
                  </a:cubicBezTo>
                  <a:cubicBezTo>
                    <a:pt x="76448" y="307588"/>
                    <a:pt x="99308" y="301873"/>
                    <a:pt x="102165" y="285681"/>
                  </a:cubicBezTo>
                  <a:cubicBezTo>
                    <a:pt x="104070" y="282823"/>
                    <a:pt x="113595" y="274251"/>
                    <a:pt x="117405" y="272346"/>
                  </a:cubicBezTo>
                  <a:cubicBezTo>
                    <a:pt x="113595" y="259011"/>
                    <a:pt x="127883" y="249486"/>
                    <a:pt x="113595" y="239008"/>
                  </a:cubicBezTo>
                  <a:cubicBezTo>
                    <a:pt x="115500" y="224721"/>
                    <a:pt x="145028" y="242818"/>
                    <a:pt x="141218" y="220911"/>
                  </a:cubicBezTo>
                  <a:cubicBezTo>
                    <a:pt x="144075" y="206623"/>
                    <a:pt x="118358" y="189478"/>
                    <a:pt x="141218" y="184716"/>
                  </a:cubicBezTo>
                  <a:cubicBezTo>
                    <a:pt x="145028" y="176143"/>
                    <a:pt x="161220" y="161856"/>
                    <a:pt x="168840" y="155188"/>
                  </a:cubicBezTo>
                  <a:cubicBezTo>
                    <a:pt x="179318" y="159951"/>
                    <a:pt x="161220" y="166618"/>
                    <a:pt x="175508" y="167571"/>
                  </a:cubicBezTo>
                  <a:cubicBezTo>
                    <a:pt x="191700" y="166618"/>
                    <a:pt x="205988" y="199956"/>
                    <a:pt x="219323" y="183763"/>
                  </a:cubicBezTo>
                  <a:cubicBezTo>
                    <a:pt x="219323" y="170428"/>
                    <a:pt x="244088" y="185668"/>
                    <a:pt x="238373" y="166618"/>
                  </a:cubicBezTo>
                  <a:cubicBezTo>
                    <a:pt x="235515" y="158046"/>
                    <a:pt x="245993" y="136138"/>
                    <a:pt x="243135" y="136138"/>
                  </a:cubicBezTo>
                  <a:cubicBezTo>
                    <a:pt x="254565" y="137091"/>
                    <a:pt x="267900" y="151378"/>
                    <a:pt x="275520" y="137091"/>
                  </a:cubicBezTo>
                  <a:cubicBezTo>
                    <a:pt x="271710" y="118041"/>
                    <a:pt x="283140" y="98038"/>
                    <a:pt x="301238" y="91371"/>
                  </a:cubicBezTo>
                  <a:cubicBezTo>
                    <a:pt x="316478" y="66606"/>
                    <a:pt x="340290" y="87561"/>
                    <a:pt x="358388" y="91371"/>
                  </a:cubicBezTo>
                  <a:cubicBezTo>
                    <a:pt x="373628" y="84703"/>
                    <a:pt x="358388" y="52318"/>
                    <a:pt x="383153" y="58986"/>
                  </a:cubicBezTo>
                  <a:cubicBezTo>
                    <a:pt x="402203" y="61843"/>
                    <a:pt x="416490" y="43746"/>
                    <a:pt x="432683" y="37078"/>
                  </a:cubicBezTo>
                  <a:cubicBezTo>
                    <a:pt x="456495" y="33268"/>
                    <a:pt x="475545" y="19933"/>
                    <a:pt x="492690" y="2788"/>
                  </a:cubicBezTo>
                  <a:cubicBezTo>
                    <a:pt x="505073" y="-2927"/>
                    <a:pt x="521265" y="883"/>
                    <a:pt x="530790" y="7551"/>
                  </a:cubicBezTo>
                  <a:cubicBezTo>
                    <a:pt x="543173" y="-1974"/>
                    <a:pt x="552698" y="7551"/>
                    <a:pt x="565080" y="11361"/>
                  </a:cubicBezTo>
                  <a:cubicBezTo>
                    <a:pt x="572700" y="14218"/>
                    <a:pt x="579368" y="17076"/>
                    <a:pt x="586988" y="18981"/>
                  </a:cubicBezTo>
                  <a:cubicBezTo>
                    <a:pt x="585083" y="26601"/>
                    <a:pt x="586988" y="38983"/>
                    <a:pt x="585083" y="45651"/>
                  </a:cubicBezTo>
                  <a:cubicBezTo>
                    <a:pt x="565080" y="68511"/>
                    <a:pt x="612705" y="77083"/>
                    <a:pt x="597465" y="98991"/>
                  </a:cubicBezTo>
                  <a:cubicBezTo>
                    <a:pt x="599370" y="112326"/>
                    <a:pt x="607943" y="124708"/>
                    <a:pt x="617468" y="135186"/>
                  </a:cubicBezTo>
                  <a:cubicBezTo>
                    <a:pt x="614610" y="147568"/>
                    <a:pt x="629850" y="142806"/>
                    <a:pt x="635565" y="148521"/>
                  </a:cubicBezTo>
                  <a:cubicBezTo>
                    <a:pt x="655568" y="148521"/>
                    <a:pt x="656520" y="172333"/>
                    <a:pt x="673665" y="174238"/>
                  </a:cubicBezTo>
                  <a:cubicBezTo>
                    <a:pt x="689858" y="179001"/>
                    <a:pt x="675570" y="181858"/>
                    <a:pt x="666998" y="181858"/>
                  </a:cubicBezTo>
                  <a:cubicBezTo>
                    <a:pt x="650805" y="167571"/>
                    <a:pt x="653663" y="197098"/>
                    <a:pt x="653663" y="206623"/>
                  </a:cubicBezTo>
                  <a:cubicBezTo>
                    <a:pt x="661283" y="217101"/>
                    <a:pt x="676523" y="219006"/>
                    <a:pt x="685095" y="231388"/>
                  </a:cubicBezTo>
                  <a:cubicBezTo>
                    <a:pt x="699383" y="245676"/>
                    <a:pt x="717480" y="261868"/>
                    <a:pt x="738435" y="254248"/>
                  </a:cubicBezTo>
                  <a:cubicBezTo>
                    <a:pt x="747960" y="236151"/>
                    <a:pt x="772725" y="245676"/>
                    <a:pt x="773678" y="264726"/>
                  </a:cubicBezTo>
                  <a:cubicBezTo>
                    <a:pt x="787013" y="281871"/>
                    <a:pt x="750818" y="271393"/>
                    <a:pt x="758438" y="287586"/>
                  </a:cubicBezTo>
                  <a:cubicBezTo>
                    <a:pt x="767963" y="299968"/>
                    <a:pt x="775583" y="314256"/>
                    <a:pt x="786060" y="326638"/>
                  </a:cubicBezTo>
                  <a:cubicBezTo>
                    <a:pt x="786060" y="325686"/>
                    <a:pt x="787013" y="325686"/>
                    <a:pt x="787965" y="325686"/>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xmlns="" id="{7BF8F3E6-5AAD-4BC2-BF46-2B22310E529E}"/>
                </a:ext>
              </a:extLst>
            </p:cNvPr>
            <p:cNvSpPr/>
            <p:nvPr/>
          </p:nvSpPr>
          <p:spPr>
            <a:xfrm>
              <a:off x="4742729" y="2347950"/>
              <a:ext cx="253823" cy="522852"/>
            </a:xfrm>
            <a:custGeom>
              <a:avLst/>
              <a:gdLst>
                <a:gd name="connsiteX0" fmla="*/ 300223 w 306400"/>
                <a:gd name="connsiteY0" fmla="*/ 199674 h 631156"/>
                <a:gd name="connsiteX1" fmla="*/ 280220 w 306400"/>
                <a:gd name="connsiteY1" fmla="*/ 213961 h 631156"/>
                <a:gd name="connsiteX2" fmla="*/ 282125 w 306400"/>
                <a:gd name="connsiteY2" fmla="*/ 240631 h 631156"/>
                <a:gd name="connsiteX3" fmla="*/ 252598 w 306400"/>
                <a:gd name="connsiteY3" fmla="*/ 265396 h 631156"/>
                <a:gd name="connsiteX4" fmla="*/ 243073 w 306400"/>
                <a:gd name="connsiteY4" fmla="*/ 285399 h 631156"/>
                <a:gd name="connsiteX5" fmla="*/ 231643 w 306400"/>
                <a:gd name="connsiteY5" fmla="*/ 320641 h 631156"/>
                <a:gd name="connsiteX6" fmla="*/ 194495 w 306400"/>
                <a:gd name="connsiteY6" fmla="*/ 346359 h 631156"/>
                <a:gd name="connsiteX7" fmla="*/ 190685 w 306400"/>
                <a:gd name="connsiteY7" fmla="*/ 393984 h 631156"/>
                <a:gd name="connsiteX8" fmla="*/ 183065 w 306400"/>
                <a:gd name="connsiteY8" fmla="*/ 453039 h 631156"/>
                <a:gd name="connsiteX9" fmla="*/ 192590 w 306400"/>
                <a:gd name="connsiteY9" fmla="*/ 497806 h 631156"/>
                <a:gd name="connsiteX10" fmla="*/ 184970 w 306400"/>
                <a:gd name="connsiteY10" fmla="*/ 550194 h 631156"/>
                <a:gd name="connsiteX11" fmla="*/ 182113 w 306400"/>
                <a:gd name="connsiteY11" fmla="*/ 616869 h 631156"/>
                <a:gd name="connsiteX12" fmla="*/ 182113 w 306400"/>
                <a:gd name="connsiteY12" fmla="*/ 617821 h 631156"/>
                <a:gd name="connsiteX13" fmla="*/ 131630 w 306400"/>
                <a:gd name="connsiteY13" fmla="*/ 622584 h 631156"/>
                <a:gd name="connsiteX14" fmla="*/ 75433 w 306400"/>
                <a:gd name="connsiteY14" fmla="*/ 631156 h 631156"/>
                <a:gd name="connsiteX15" fmla="*/ 75433 w 306400"/>
                <a:gd name="connsiteY15" fmla="*/ 630204 h 631156"/>
                <a:gd name="connsiteX16" fmla="*/ 76385 w 306400"/>
                <a:gd name="connsiteY16" fmla="*/ 625441 h 631156"/>
                <a:gd name="connsiteX17" fmla="*/ 79243 w 306400"/>
                <a:gd name="connsiteY17" fmla="*/ 624489 h 631156"/>
                <a:gd name="connsiteX18" fmla="*/ 79243 w 306400"/>
                <a:gd name="connsiteY18" fmla="*/ 592104 h 631156"/>
                <a:gd name="connsiteX19" fmla="*/ 68765 w 306400"/>
                <a:gd name="connsiteY19" fmla="*/ 549241 h 631156"/>
                <a:gd name="connsiteX20" fmla="*/ 77338 w 306400"/>
                <a:gd name="connsiteY20" fmla="*/ 521619 h 631156"/>
                <a:gd name="connsiteX21" fmla="*/ 78290 w 306400"/>
                <a:gd name="connsiteY21" fmla="*/ 461611 h 631156"/>
                <a:gd name="connsiteX22" fmla="*/ 80195 w 306400"/>
                <a:gd name="connsiteY22" fmla="*/ 398746 h 631156"/>
                <a:gd name="connsiteX23" fmla="*/ 79243 w 306400"/>
                <a:gd name="connsiteY23" fmla="*/ 346359 h 631156"/>
                <a:gd name="connsiteX24" fmla="*/ 56383 w 306400"/>
                <a:gd name="connsiteY24" fmla="*/ 293019 h 631156"/>
                <a:gd name="connsiteX25" fmla="*/ 45905 w 306400"/>
                <a:gd name="connsiteY25" fmla="*/ 233964 h 631156"/>
                <a:gd name="connsiteX26" fmla="*/ 185 w 306400"/>
                <a:gd name="connsiteY26" fmla="*/ 199674 h 631156"/>
                <a:gd name="connsiteX27" fmla="*/ 15425 w 306400"/>
                <a:gd name="connsiteY27" fmla="*/ 138714 h 631156"/>
                <a:gd name="connsiteX28" fmla="*/ 15425 w 306400"/>
                <a:gd name="connsiteY28" fmla="*/ 137761 h 631156"/>
                <a:gd name="connsiteX29" fmla="*/ 20188 w 306400"/>
                <a:gd name="connsiteY29" fmla="*/ 131094 h 631156"/>
                <a:gd name="connsiteX30" fmla="*/ 30665 w 306400"/>
                <a:gd name="connsiteY30" fmla="*/ 124426 h 631156"/>
                <a:gd name="connsiteX31" fmla="*/ 43048 w 306400"/>
                <a:gd name="connsiteY31" fmla="*/ 111091 h 631156"/>
                <a:gd name="connsiteX32" fmla="*/ 56383 w 306400"/>
                <a:gd name="connsiteY32" fmla="*/ 109186 h 631156"/>
                <a:gd name="connsiteX33" fmla="*/ 82100 w 306400"/>
                <a:gd name="connsiteY33" fmla="*/ 96804 h 631156"/>
                <a:gd name="connsiteX34" fmla="*/ 126868 w 306400"/>
                <a:gd name="connsiteY34" fmla="*/ 94899 h 631156"/>
                <a:gd name="connsiteX35" fmla="*/ 165920 w 306400"/>
                <a:gd name="connsiteY35" fmla="*/ 48226 h 631156"/>
                <a:gd name="connsiteX36" fmla="*/ 165920 w 306400"/>
                <a:gd name="connsiteY36" fmla="*/ 46321 h 631156"/>
                <a:gd name="connsiteX37" fmla="*/ 168778 w 306400"/>
                <a:gd name="connsiteY37" fmla="*/ 31081 h 631156"/>
                <a:gd name="connsiteX38" fmla="*/ 193543 w 306400"/>
                <a:gd name="connsiteY38" fmla="*/ 7269 h 631156"/>
                <a:gd name="connsiteX39" fmla="*/ 228785 w 306400"/>
                <a:gd name="connsiteY39" fmla="*/ 13936 h 631156"/>
                <a:gd name="connsiteX40" fmla="*/ 275458 w 306400"/>
                <a:gd name="connsiteY40" fmla="*/ 55846 h 631156"/>
                <a:gd name="connsiteX41" fmla="*/ 286888 w 306400"/>
                <a:gd name="connsiteY41" fmla="*/ 66324 h 631156"/>
                <a:gd name="connsiteX42" fmla="*/ 284983 w 306400"/>
                <a:gd name="connsiteY42" fmla="*/ 69181 h 631156"/>
                <a:gd name="connsiteX43" fmla="*/ 279268 w 306400"/>
                <a:gd name="connsiteY43" fmla="*/ 107281 h 631156"/>
                <a:gd name="connsiteX44" fmla="*/ 297365 w 306400"/>
                <a:gd name="connsiteY44" fmla="*/ 157764 h 631156"/>
                <a:gd name="connsiteX45" fmla="*/ 300223 w 306400"/>
                <a:gd name="connsiteY45" fmla="*/ 199674 h 63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6400" h="631156">
                  <a:moveTo>
                    <a:pt x="300223" y="199674"/>
                  </a:moveTo>
                  <a:cubicBezTo>
                    <a:pt x="290698" y="193959"/>
                    <a:pt x="281173" y="203484"/>
                    <a:pt x="280220" y="213961"/>
                  </a:cubicBezTo>
                  <a:cubicBezTo>
                    <a:pt x="287840" y="222534"/>
                    <a:pt x="290698" y="231106"/>
                    <a:pt x="282125" y="240631"/>
                  </a:cubicBezTo>
                  <a:cubicBezTo>
                    <a:pt x="283078" y="260634"/>
                    <a:pt x="260218" y="253966"/>
                    <a:pt x="252598" y="265396"/>
                  </a:cubicBezTo>
                  <a:cubicBezTo>
                    <a:pt x="260218" y="276826"/>
                    <a:pt x="244978" y="276826"/>
                    <a:pt x="243073" y="285399"/>
                  </a:cubicBezTo>
                  <a:cubicBezTo>
                    <a:pt x="228785" y="293971"/>
                    <a:pt x="236405" y="307306"/>
                    <a:pt x="231643" y="320641"/>
                  </a:cubicBezTo>
                  <a:cubicBezTo>
                    <a:pt x="231643" y="346359"/>
                    <a:pt x="198305" y="326356"/>
                    <a:pt x="194495" y="346359"/>
                  </a:cubicBezTo>
                  <a:cubicBezTo>
                    <a:pt x="191638" y="362551"/>
                    <a:pt x="189733" y="377791"/>
                    <a:pt x="190685" y="393984"/>
                  </a:cubicBezTo>
                  <a:cubicBezTo>
                    <a:pt x="183065" y="413034"/>
                    <a:pt x="191638" y="433036"/>
                    <a:pt x="183065" y="453039"/>
                  </a:cubicBezTo>
                  <a:cubicBezTo>
                    <a:pt x="190685" y="468279"/>
                    <a:pt x="181160" y="484471"/>
                    <a:pt x="192590" y="497806"/>
                  </a:cubicBezTo>
                  <a:cubicBezTo>
                    <a:pt x="183065" y="513999"/>
                    <a:pt x="194495" y="535906"/>
                    <a:pt x="184970" y="550194"/>
                  </a:cubicBezTo>
                  <a:cubicBezTo>
                    <a:pt x="191638" y="571149"/>
                    <a:pt x="184970" y="594961"/>
                    <a:pt x="182113" y="616869"/>
                  </a:cubicBezTo>
                  <a:lnTo>
                    <a:pt x="182113" y="617821"/>
                  </a:lnTo>
                  <a:cubicBezTo>
                    <a:pt x="164968" y="618774"/>
                    <a:pt x="148775" y="622584"/>
                    <a:pt x="131630" y="622584"/>
                  </a:cubicBezTo>
                  <a:cubicBezTo>
                    <a:pt x="112580" y="622584"/>
                    <a:pt x="94483" y="626394"/>
                    <a:pt x="75433" y="631156"/>
                  </a:cubicBezTo>
                  <a:lnTo>
                    <a:pt x="75433" y="630204"/>
                  </a:lnTo>
                  <a:lnTo>
                    <a:pt x="76385" y="625441"/>
                  </a:lnTo>
                  <a:lnTo>
                    <a:pt x="79243" y="624489"/>
                  </a:lnTo>
                  <a:cubicBezTo>
                    <a:pt x="98293" y="621631"/>
                    <a:pt x="88768" y="601629"/>
                    <a:pt x="79243" y="592104"/>
                  </a:cubicBezTo>
                  <a:cubicBezTo>
                    <a:pt x="64955" y="580674"/>
                    <a:pt x="80195" y="563529"/>
                    <a:pt x="68765" y="549241"/>
                  </a:cubicBezTo>
                  <a:cubicBezTo>
                    <a:pt x="81148" y="547336"/>
                    <a:pt x="76385" y="532096"/>
                    <a:pt x="77338" y="521619"/>
                  </a:cubicBezTo>
                  <a:cubicBezTo>
                    <a:pt x="79243" y="501616"/>
                    <a:pt x="78290" y="481614"/>
                    <a:pt x="78290" y="461611"/>
                  </a:cubicBezTo>
                  <a:cubicBezTo>
                    <a:pt x="79243" y="440656"/>
                    <a:pt x="77338" y="418749"/>
                    <a:pt x="80195" y="398746"/>
                  </a:cubicBezTo>
                  <a:cubicBezTo>
                    <a:pt x="79243" y="381601"/>
                    <a:pt x="80195" y="363504"/>
                    <a:pt x="79243" y="346359"/>
                  </a:cubicBezTo>
                  <a:cubicBezTo>
                    <a:pt x="83053" y="323499"/>
                    <a:pt x="54478" y="314926"/>
                    <a:pt x="56383" y="293019"/>
                  </a:cubicBezTo>
                  <a:cubicBezTo>
                    <a:pt x="49715" y="276826"/>
                    <a:pt x="66860" y="245394"/>
                    <a:pt x="45905" y="233964"/>
                  </a:cubicBezTo>
                  <a:cubicBezTo>
                    <a:pt x="30665" y="223486"/>
                    <a:pt x="12568" y="213961"/>
                    <a:pt x="185" y="199674"/>
                  </a:cubicBezTo>
                  <a:cubicBezTo>
                    <a:pt x="-1720" y="176814"/>
                    <a:pt x="11615" y="159669"/>
                    <a:pt x="15425" y="138714"/>
                  </a:cubicBezTo>
                  <a:lnTo>
                    <a:pt x="15425" y="137761"/>
                  </a:lnTo>
                  <a:cubicBezTo>
                    <a:pt x="17330" y="136809"/>
                    <a:pt x="19235" y="134904"/>
                    <a:pt x="20188" y="131094"/>
                  </a:cubicBezTo>
                  <a:cubicBezTo>
                    <a:pt x="26855" y="129189"/>
                    <a:pt x="37333" y="141571"/>
                    <a:pt x="30665" y="124426"/>
                  </a:cubicBezTo>
                  <a:cubicBezTo>
                    <a:pt x="42095" y="123474"/>
                    <a:pt x="34475" y="112044"/>
                    <a:pt x="43048" y="111091"/>
                  </a:cubicBezTo>
                  <a:cubicBezTo>
                    <a:pt x="52573" y="118711"/>
                    <a:pt x="49715" y="105376"/>
                    <a:pt x="56383" y="109186"/>
                  </a:cubicBezTo>
                  <a:cubicBezTo>
                    <a:pt x="54478" y="117759"/>
                    <a:pt x="72575" y="82516"/>
                    <a:pt x="82100" y="96804"/>
                  </a:cubicBezTo>
                  <a:cubicBezTo>
                    <a:pt x="96388" y="98709"/>
                    <a:pt x="111628" y="92994"/>
                    <a:pt x="126868" y="94899"/>
                  </a:cubicBezTo>
                  <a:cubicBezTo>
                    <a:pt x="141155" y="80611"/>
                    <a:pt x="161158" y="70134"/>
                    <a:pt x="165920" y="48226"/>
                  </a:cubicBezTo>
                  <a:lnTo>
                    <a:pt x="165920" y="46321"/>
                  </a:lnTo>
                  <a:cubicBezTo>
                    <a:pt x="168778" y="45369"/>
                    <a:pt x="174493" y="34891"/>
                    <a:pt x="168778" y="31081"/>
                  </a:cubicBezTo>
                  <a:cubicBezTo>
                    <a:pt x="156395" y="12031"/>
                    <a:pt x="180208" y="8221"/>
                    <a:pt x="193543" y="7269"/>
                  </a:cubicBezTo>
                  <a:cubicBezTo>
                    <a:pt x="204973" y="-6066"/>
                    <a:pt x="220213" y="601"/>
                    <a:pt x="228785" y="13936"/>
                  </a:cubicBezTo>
                  <a:cubicBezTo>
                    <a:pt x="246883" y="27271"/>
                    <a:pt x="252598" y="52036"/>
                    <a:pt x="275458" y="55846"/>
                  </a:cubicBezTo>
                  <a:cubicBezTo>
                    <a:pt x="275458" y="63466"/>
                    <a:pt x="282125" y="67276"/>
                    <a:pt x="286888" y="66324"/>
                  </a:cubicBezTo>
                  <a:lnTo>
                    <a:pt x="284983" y="69181"/>
                  </a:lnTo>
                  <a:cubicBezTo>
                    <a:pt x="277363" y="80611"/>
                    <a:pt x="265933" y="95851"/>
                    <a:pt x="279268" y="107281"/>
                  </a:cubicBezTo>
                  <a:cubicBezTo>
                    <a:pt x="291650" y="121569"/>
                    <a:pt x="303080" y="138714"/>
                    <a:pt x="297365" y="157764"/>
                  </a:cubicBezTo>
                  <a:cubicBezTo>
                    <a:pt x="307843" y="171099"/>
                    <a:pt x="309748" y="187291"/>
                    <a:pt x="300223" y="199674"/>
                  </a:cubicBezTo>
                  <a:close/>
                </a:path>
              </a:pathLst>
            </a:custGeom>
            <a:solidFill>
              <a:srgbClr val="C0131E"/>
            </a:solidFill>
            <a:ln w="6350" cap="flat">
              <a:solidFill>
                <a:schemeClr val="bg1"/>
              </a:solidFill>
              <a:prstDash val="solid"/>
              <a:miter/>
            </a:ln>
          </p:spPr>
          <p:txBody>
            <a:bodyPr rtlCol="0" anchor="ctr"/>
            <a:lstStyle/>
            <a:p>
              <a:endParaRPr lang="fr-FR"/>
            </a:p>
          </p:txBody>
        </p:sp>
        <p:sp>
          <p:nvSpPr>
            <p:cNvPr id="19" name="Forme libre : forme 18">
              <a:extLst>
                <a:ext uri="{FF2B5EF4-FFF2-40B4-BE49-F238E27FC236}">
                  <a16:creationId xmlns:a16="http://schemas.microsoft.com/office/drawing/2014/main" xmlns="" id="{61A75CA1-5CFA-4AB0-8C0A-E729F2068597}"/>
                </a:ext>
              </a:extLst>
            </p:cNvPr>
            <p:cNvSpPr/>
            <p:nvPr/>
          </p:nvSpPr>
          <p:spPr>
            <a:xfrm>
              <a:off x="4667923" y="2448658"/>
              <a:ext cx="149563" cy="433191"/>
            </a:xfrm>
            <a:custGeom>
              <a:avLst/>
              <a:gdLst>
                <a:gd name="connsiteX0" fmla="*/ 169545 w 180543"/>
                <a:gd name="connsiteY0" fmla="*/ 502920 h 522922"/>
                <a:gd name="connsiteX1" fmla="*/ 166687 w 180543"/>
                <a:gd name="connsiteY1" fmla="*/ 503873 h 522922"/>
                <a:gd name="connsiteX2" fmla="*/ 167640 w 180543"/>
                <a:gd name="connsiteY2" fmla="*/ 507683 h 522922"/>
                <a:gd name="connsiteX3" fmla="*/ 167640 w 180543"/>
                <a:gd name="connsiteY3" fmla="*/ 508635 h 522922"/>
                <a:gd name="connsiteX4" fmla="*/ 158115 w 180543"/>
                <a:gd name="connsiteY4" fmla="*/ 511493 h 522922"/>
                <a:gd name="connsiteX5" fmla="*/ 123825 w 180543"/>
                <a:gd name="connsiteY5" fmla="*/ 522923 h 522922"/>
                <a:gd name="connsiteX6" fmla="*/ 123825 w 180543"/>
                <a:gd name="connsiteY6" fmla="*/ 521970 h 522922"/>
                <a:gd name="connsiteX7" fmla="*/ 101918 w 180543"/>
                <a:gd name="connsiteY7" fmla="*/ 496253 h 522922"/>
                <a:gd name="connsiteX8" fmla="*/ 73343 w 180543"/>
                <a:gd name="connsiteY8" fmla="*/ 465773 h 522922"/>
                <a:gd name="connsiteX9" fmla="*/ 57150 w 180543"/>
                <a:gd name="connsiteY9" fmla="*/ 440055 h 522922"/>
                <a:gd name="connsiteX10" fmla="*/ 63818 w 180543"/>
                <a:gd name="connsiteY10" fmla="*/ 421958 h 522922"/>
                <a:gd name="connsiteX11" fmla="*/ 58102 w 180543"/>
                <a:gd name="connsiteY11" fmla="*/ 382905 h 522922"/>
                <a:gd name="connsiteX12" fmla="*/ 66675 w 180543"/>
                <a:gd name="connsiteY12" fmla="*/ 336233 h 522922"/>
                <a:gd name="connsiteX13" fmla="*/ 77152 w 180543"/>
                <a:gd name="connsiteY13" fmla="*/ 293370 h 522922"/>
                <a:gd name="connsiteX14" fmla="*/ 47625 w 180543"/>
                <a:gd name="connsiteY14" fmla="*/ 243840 h 522922"/>
                <a:gd name="connsiteX15" fmla="*/ 54293 w 180543"/>
                <a:gd name="connsiteY15" fmla="*/ 214313 h 522922"/>
                <a:gd name="connsiteX16" fmla="*/ 50482 w 180543"/>
                <a:gd name="connsiteY16" fmla="*/ 170498 h 522922"/>
                <a:gd name="connsiteX17" fmla="*/ 32385 w 180543"/>
                <a:gd name="connsiteY17" fmla="*/ 172403 h 522922"/>
                <a:gd name="connsiteX18" fmla="*/ 38100 w 180543"/>
                <a:gd name="connsiteY18" fmla="*/ 161925 h 522922"/>
                <a:gd name="connsiteX19" fmla="*/ 36195 w 180543"/>
                <a:gd name="connsiteY19" fmla="*/ 157163 h 522922"/>
                <a:gd name="connsiteX20" fmla="*/ 42863 w 180543"/>
                <a:gd name="connsiteY20" fmla="*/ 141923 h 522922"/>
                <a:gd name="connsiteX21" fmla="*/ 45720 w 180543"/>
                <a:gd name="connsiteY21" fmla="*/ 97155 h 522922"/>
                <a:gd name="connsiteX22" fmla="*/ 28575 w 180543"/>
                <a:gd name="connsiteY22" fmla="*/ 71438 h 522922"/>
                <a:gd name="connsiteX23" fmla="*/ 9525 w 180543"/>
                <a:gd name="connsiteY23" fmla="*/ 34290 h 522922"/>
                <a:gd name="connsiteX24" fmla="*/ 4763 w 180543"/>
                <a:gd name="connsiteY24" fmla="*/ 4763 h 522922"/>
                <a:gd name="connsiteX25" fmla="*/ 0 w 180543"/>
                <a:gd name="connsiteY25" fmla="*/ 0 h 522922"/>
                <a:gd name="connsiteX26" fmla="*/ 0 w 180543"/>
                <a:gd name="connsiteY26" fmla="*/ 0 h 522922"/>
                <a:gd name="connsiteX27" fmla="*/ 11430 w 180543"/>
                <a:gd name="connsiteY27" fmla="*/ 2858 h 522922"/>
                <a:gd name="connsiteX28" fmla="*/ 69532 w 180543"/>
                <a:gd name="connsiteY28" fmla="*/ 20003 h 522922"/>
                <a:gd name="connsiteX29" fmla="*/ 105728 w 180543"/>
                <a:gd name="connsiteY29" fmla="*/ 15240 h 522922"/>
                <a:gd name="connsiteX30" fmla="*/ 105728 w 180543"/>
                <a:gd name="connsiteY30" fmla="*/ 16193 h 522922"/>
                <a:gd name="connsiteX31" fmla="*/ 90487 w 180543"/>
                <a:gd name="connsiteY31" fmla="*/ 77153 h 522922"/>
                <a:gd name="connsiteX32" fmla="*/ 136208 w 180543"/>
                <a:gd name="connsiteY32" fmla="*/ 111443 h 522922"/>
                <a:gd name="connsiteX33" fmla="*/ 146685 w 180543"/>
                <a:gd name="connsiteY33" fmla="*/ 170498 h 522922"/>
                <a:gd name="connsiteX34" fmla="*/ 169545 w 180543"/>
                <a:gd name="connsiteY34" fmla="*/ 223838 h 522922"/>
                <a:gd name="connsiteX35" fmla="*/ 170497 w 180543"/>
                <a:gd name="connsiteY35" fmla="*/ 276225 h 522922"/>
                <a:gd name="connsiteX36" fmla="*/ 168593 w 180543"/>
                <a:gd name="connsiteY36" fmla="*/ 339090 h 522922"/>
                <a:gd name="connsiteX37" fmla="*/ 167640 w 180543"/>
                <a:gd name="connsiteY37" fmla="*/ 399098 h 522922"/>
                <a:gd name="connsiteX38" fmla="*/ 159068 w 180543"/>
                <a:gd name="connsiteY38" fmla="*/ 426720 h 522922"/>
                <a:gd name="connsiteX39" fmla="*/ 169545 w 180543"/>
                <a:gd name="connsiteY39" fmla="*/ 469583 h 522922"/>
                <a:gd name="connsiteX40" fmla="*/ 169545 w 180543"/>
                <a:gd name="connsiteY40" fmla="*/ 502920 h 522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80543" h="522922">
                  <a:moveTo>
                    <a:pt x="169545" y="502920"/>
                  </a:moveTo>
                  <a:lnTo>
                    <a:pt x="166687" y="503873"/>
                  </a:lnTo>
                  <a:lnTo>
                    <a:pt x="167640" y="507683"/>
                  </a:lnTo>
                  <a:lnTo>
                    <a:pt x="167640" y="508635"/>
                  </a:lnTo>
                  <a:cubicBezTo>
                    <a:pt x="164783" y="509588"/>
                    <a:pt x="160972" y="510540"/>
                    <a:pt x="158115" y="511493"/>
                  </a:cubicBezTo>
                  <a:cubicBezTo>
                    <a:pt x="146685" y="514350"/>
                    <a:pt x="135255" y="518160"/>
                    <a:pt x="123825" y="522923"/>
                  </a:cubicBezTo>
                  <a:lnTo>
                    <a:pt x="123825" y="521970"/>
                  </a:lnTo>
                  <a:cubicBezTo>
                    <a:pt x="122872" y="507683"/>
                    <a:pt x="102870" y="509588"/>
                    <a:pt x="101918" y="496253"/>
                  </a:cubicBezTo>
                  <a:cubicBezTo>
                    <a:pt x="88582" y="490538"/>
                    <a:pt x="73343" y="481013"/>
                    <a:pt x="73343" y="465773"/>
                  </a:cubicBezTo>
                  <a:cubicBezTo>
                    <a:pt x="63818" y="460058"/>
                    <a:pt x="66675" y="446723"/>
                    <a:pt x="57150" y="440055"/>
                  </a:cubicBezTo>
                  <a:cubicBezTo>
                    <a:pt x="61913" y="431483"/>
                    <a:pt x="50482" y="424815"/>
                    <a:pt x="63818" y="421958"/>
                  </a:cubicBezTo>
                  <a:cubicBezTo>
                    <a:pt x="61913" y="408623"/>
                    <a:pt x="80010" y="383858"/>
                    <a:pt x="58102" y="382905"/>
                  </a:cubicBezTo>
                  <a:cubicBezTo>
                    <a:pt x="47625" y="365760"/>
                    <a:pt x="73343" y="354330"/>
                    <a:pt x="66675" y="336233"/>
                  </a:cubicBezTo>
                  <a:cubicBezTo>
                    <a:pt x="66675" y="320993"/>
                    <a:pt x="59055" y="300038"/>
                    <a:pt x="77152" y="293370"/>
                  </a:cubicBezTo>
                  <a:cubicBezTo>
                    <a:pt x="80962" y="270510"/>
                    <a:pt x="44768" y="266700"/>
                    <a:pt x="47625" y="243840"/>
                  </a:cubicBezTo>
                  <a:cubicBezTo>
                    <a:pt x="64770" y="240983"/>
                    <a:pt x="56197" y="224790"/>
                    <a:pt x="54293" y="214313"/>
                  </a:cubicBezTo>
                  <a:cubicBezTo>
                    <a:pt x="59055" y="200978"/>
                    <a:pt x="73343" y="173355"/>
                    <a:pt x="50482" y="170498"/>
                  </a:cubicBezTo>
                  <a:cubicBezTo>
                    <a:pt x="44768" y="171450"/>
                    <a:pt x="34290" y="184785"/>
                    <a:pt x="32385" y="172403"/>
                  </a:cubicBezTo>
                  <a:cubicBezTo>
                    <a:pt x="47625" y="171450"/>
                    <a:pt x="21907" y="161925"/>
                    <a:pt x="38100" y="161925"/>
                  </a:cubicBezTo>
                  <a:cubicBezTo>
                    <a:pt x="45720" y="160973"/>
                    <a:pt x="39052" y="158115"/>
                    <a:pt x="36195" y="157163"/>
                  </a:cubicBezTo>
                  <a:cubicBezTo>
                    <a:pt x="31432" y="148590"/>
                    <a:pt x="51435" y="156210"/>
                    <a:pt x="42863" y="141923"/>
                  </a:cubicBezTo>
                  <a:cubicBezTo>
                    <a:pt x="42863" y="125730"/>
                    <a:pt x="52388" y="112395"/>
                    <a:pt x="45720" y="97155"/>
                  </a:cubicBezTo>
                  <a:cubicBezTo>
                    <a:pt x="55245" y="83820"/>
                    <a:pt x="35243" y="77153"/>
                    <a:pt x="28575" y="71438"/>
                  </a:cubicBezTo>
                  <a:cubicBezTo>
                    <a:pt x="23813" y="56198"/>
                    <a:pt x="-6668" y="53340"/>
                    <a:pt x="9525" y="34290"/>
                  </a:cubicBezTo>
                  <a:cubicBezTo>
                    <a:pt x="13335" y="23813"/>
                    <a:pt x="25718" y="0"/>
                    <a:pt x="4763" y="4763"/>
                  </a:cubicBezTo>
                  <a:cubicBezTo>
                    <a:pt x="1905" y="4763"/>
                    <a:pt x="0" y="2858"/>
                    <a:pt x="0" y="0"/>
                  </a:cubicBezTo>
                  <a:lnTo>
                    <a:pt x="0" y="0"/>
                  </a:lnTo>
                  <a:cubicBezTo>
                    <a:pt x="3810" y="953"/>
                    <a:pt x="7620" y="1905"/>
                    <a:pt x="11430" y="2858"/>
                  </a:cubicBezTo>
                  <a:cubicBezTo>
                    <a:pt x="30480" y="8573"/>
                    <a:pt x="54293" y="8573"/>
                    <a:pt x="69532" y="20003"/>
                  </a:cubicBezTo>
                  <a:cubicBezTo>
                    <a:pt x="79057" y="11430"/>
                    <a:pt x="97155" y="20003"/>
                    <a:pt x="105728" y="15240"/>
                  </a:cubicBezTo>
                  <a:lnTo>
                    <a:pt x="105728" y="16193"/>
                  </a:lnTo>
                  <a:cubicBezTo>
                    <a:pt x="100965" y="37148"/>
                    <a:pt x="87630" y="54293"/>
                    <a:pt x="90487" y="77153"/>
                  </a:cubicBezTo>
                  <a:cubicBezTo>
                    <a:pt x="101918" y="92393"/>
                    <a:pt x="120015" y="100965"/>
                    <a:pt x="136208" y="111443"/>
                  </a:cubicBezTo>
                  <a:cubicBezTo>
                    <a:pt x="158115" y="122873"/>
                    <a:pt x="140970" y="153353"/>
                    <a:pt x="146685" y="170498"/>
                  </a:cubicBezTo>
                  <a:cubicBezTo>
                    <a:pt x="144780" y="193358"/>
                    <a:pt x="173355" y="200978"/>
                    <a:pt x="169545" y="223838"/>
                  </a:cubicBezTo>
                  <a:cubicBezTo>
                    <a:pt x="170497" y="240983"/>
                    <a:pt x="168593" y="259080"/>
                    <a:pt x="170497" y="276225"/>
                  </a:cubicBezTo>
                  <a:cubicBezTo>
                    <a:pt x="167640" y="296228"/>
                    <a:pt x="169545" y="318135"/>
                    <a:pt x="168593" y="339090"/>
                  </a:cubicBezTo>
                  <a:cubicBezTo>
                    <a:pt x="168593" y="359093"/>
                    <a:pt x="168593" y="379095"/>
                    <a:pt x="167640" y="399098"/>
                  </a:cubicBezTo>
                  <a:cubicBezTo>
                    <a:pt x="166687" y="409575"/>
                    <a:pt x="171450" y="424815"/>
                    <a:pt x="159068" y="426720"/>
                  </a:cubicBezTo>
                  <a:cubicBezTo>
                    <a:pt x="169545" y="441008"/>
                    <a:pt x="154305" y="458153"/>
                    <a:pt x="169545" y="469583"/>
                  </a:cubicBezTo>
                  <a:cubicBezTo>
                    <a:pt x="179070" y="480060"/>
                    <a:pt x="188595" y="500063"/>
                    <a:pt x="169545" y="502920"/>
                  </a:cubicBezTo>
                  <a:close/>
                </a:path>
              </a:pathLst>
            </a:custGeom>
            <a:solidFill>
              <a:srgbClr val="C1131E"/>
            </a:solidFill>
            <a:ln w="6350" cap="flat">
              <a:solidFill>
                <a:schemeClr val="bg1"/>
              </a:solidFill>
              <a:prstDash val="solid"/>
              <a:miter/>
            </a:ln>
          </p:spPr>
          <p:txBody>
            <a:bodyPr rtlCol="0" anchor="ctr"/>
            <a:lstStyle/>
            <a:p>
              <a:endParaRPr lang="fr-FR"/>
            </a:p>
          </p:txBody>
        </p:sp>
        <p:pic>
          <p:nvPicPr>
            <p:cNvPr id="20" name="Graphique 19">
              <a:extLst>
                <a:ext uri="{FF2B5EF4-FFF2-40B4-BE49-F238E27FC236}">
                  <a16:creationId xmlns:a16="http://schemas.microsoft.com/office/drawing/2014/main" xmlns="" id="{026C9CBF-D305-47C7-8719-F005C4D979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4401054" y="2448382"/>
              <a:ext cx="370856" cy="544448"/>
            </a:xfrm>
            <a:prstGeom prst="rect">
              <a:avLst/>
            </a:prstGeom>
            <a:noFill/>
          </p:spPr>
        </p:pic>
        <p:pic>
          <p:nvPicPr>
            <p:cNvPr id="21" name="Graphique 20">
              <a:extLst>
                <a:ext uri="{FF2B5EF4-FFF2-40B4-BE49-F238E27FC236}">
                  <a16:creationId xmlns:a16="http://schemas.microsoft.com/office/drawing/2014/main" xmlns="" id="{1F0CC11C-33FD-40E6-AEAD-33CFA1DB3A01}"/>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5374176" y="306425"/>
              <a:ext cx="339294" cy="568119"/>
            </a:xfrm>
            <a:prstGeom prst="rect">
              <a:avLst/>
            </a:prstGeom>
          </p:spPr>
        </p:pic>
        <p:sp>
          <p:nvSpPr>
            <p:cNvPr id="22" name="Forme libre : forme 21">
              <a:extLst>
                <a:ext uri="{FF2B5EF4-FFF2-40B4-BE49-F238E27FC236}">
                  <a16:creationId xmlns:a16="http://schemas.microsoft.com/office/drawing/2014/main" xmlns="" id="{D69535F1-59DF-4766-83DE-BF303537675B}"/>
                </a:ext>
              </a:extLst>
            </p:cNvPr>
            <p:cNvSpPr/>
            <p:nvPr/>
          </p:nvSpPr>
          <p:spPr>
            <a:xfrm>
              <a:off x="5791232" y="1433615"/>
              <a:ext cx="858467" cy="1330374"/>
            </a:xfrm>
            <a:custGeom>
              <a:avLst/>
              <a:gdLst>
                <a:gd name="connsiteX0" fmla="*/ 1025813 w 1036290"/>
                <a:gd name="connsiteY0" fmla="*/ 388620 h 1605949"/>
                <a:gd name="connsiteX1" fmla="*/ 248573 w 1036290"/>
                <a:gd name="connsiteY1" fmla="*/ 0 h 1605949"/>
                <a:gd name="connsiteX2" fmla="*/ 153323 w 1036290"/>
                <a:gd name="connsiteY2" fmla="*/ 44768 h 1605949"/>
                <a:gd name="connsiteX3" fmla="*/ 168563 w 1036290"/>
                <a:gd name="connsiteY3" fmla="*/ 123825 h 1605949"/>
                <a:gd name="connsiteX4" fmla="*/ 174278 w 1036290"/>
                <a:gd name="connsiteY4" fmla="*/ 193358 h 1605949"/>
                <a:gd name="connsiteX5" fmla="*/ 214283 w 1036290"/>
                <a:gd name="connsiteY5" fmla="*/ 248603 h 1605949"/>
                <a:gd name="connsiteX6" fmla="*/ 226665 w 1036290"/>
                <a:gd name="connsiteY6" fmla="*/ 282893 h 1605949"/>
                <a:gd name="connsiteX7" fmla="*/ 240000 w 1036290"/>
                <a:gd name="connsiteY7" fmla="*/ 326708 h 1605949"/>
                <a:gd name="connsiteX8" fmla="*/ 221903 w 1036290"/>
                <a:gd name="connsiteY8" fmla="*/ 391478 h 1605949"/>
                <a:gd name="connsiteX9" fmla="*/ 208568 w 1036290"/>
                <a:gd name="connsiteY9" fmla="*/ 535305 h 1605949"/>
                <a:gd name="connsiteX10" fmla="*/ 200948 w 1036290"/>
                <a:gd name="connsiteY10" fmla="*/ 654368 h 1605949"/>
                <a:gd name="connsiteX11" fmla="*/ 86648 w 1036290"/>
                <a:gd name="connsiteY11" fmla="*/ 778193 h 1605949"/>
                <a:gd name="connsiteX12" fmla="*/ 39023 w 1036290"/>
                <a:gd name="connsiteY12" fmla="*/ 844868 h 1605949"/>
                <a:gd name="connsiteX13" fmla="*/ 21878 w 1036290"/>
                <a:gd name="connsiteY13" fmla="*/ 881063 h 1605949"/>
                <a:gd name="connsiteX14" fmla="*/ 1875 w 1036290"/>
                <a:gd name="connsiteY14" fmla="*/ 912495 h 1605949"/>
                <a:gd name="connsiteX15" fmla="*/ 1875 w 1036290"/>
                <a:gd name="connsiteY15" fmla="*/ 912495 h 1605949"/>
                <a:gd name="connsiteX16" fmla="*/ 9495 w 1036290"/>
                <a:gd name="connsiteY16" fmla="*/ 913448 h 1605949"/>
                <a:gd name="connsiteX17" fmla="*/ 18068 w 1036290"/>
                <a:gd name="connsiteY17" fmla="*/ 911543 h 1605949"/>
                <a:gd name="connsiteX18" fmla="*/ 18068 w 1036290"/>
                <a:gd name="connsiteY18" fmla="*/ 911543 h 1605949"/>
                <a:gd name="connsiteX19" fmla="*/ 39023 w 1036290"/>
                <a:gd name="connsiteY19" fmla="*/ 915353 h 1605949"/>
                <a:gd name="connsiteX20" fmla="*/ 42833 w 1036290"/>
                <a:gd name="connsiteY20" fmla="*/ 921068 h 1605949"/>
                <a:gd name="connsiteX21" fmla="*/ 46643 w 1036290"/>
                <a:gd name="connsiteY21" fmla="*/ 925830 h 1605949"/>
                <a:gd name="connsiteX22" fmla="*/ 49500 w 1036290"/>
                <a:gd name="connsiteY22" fmla="*/ 922020 h 1605949"/>
                <a:gd name="connsiteX23" fmla="*/ 71408 w 1036290"/>
                <a:gd name="connsiteY23" fmla="*/ 939165 h 1605949"/>
                <a:gd name="connsiteX24" fmla="*/ 70455 w 1036290"/>
                <a:gd name="connsiteY24" fmla="*/ 956310 h 1605949"/>
                <a:gd name="connsiteX25" fmla="*/ 69503 w 1036290"/>
                <a:gd name="connsiteY25" fmla="*/ 971550 h 1605949"/>
                <a:gd name="connsiteX26" fmla="*/ 74265 w 1036290"/>
                <a:gd name="connsiteY26" fmla="*/ 994410 h 1605949"/>
                <a:gd name="connsiteX27" fmla="*/ 81885 w 1036290"/>
                <a:gd name="connsiteY27" fmla="*/ 997268 h 1605949"/>
                <a:gd name="connsiteX28" fmla="*/ 116175 w 1036290"/>
                <a:gd name="connsiteY28" fmla="*/ 993458 h 1605949"/>
                <a:gd name="connsiteX29" fmla="*/ 126653 w 1036290"/>
                <a:gd name="connsiteY29" fmla="*/ 996315 h 1605949"/>
                <a:gd name="connsiteX30" fmla="*/ 143798 w 1036290"/>
                <a:gd name="connsiteY30" fmla="*/ 998220 h 1605949"/>
                <a:gd name="connsiteX31" fmla="*/ 180945 w 1036290"/>
                <a:gd name="connsiteY31" fmla="*/ 1005840 h 1605949"/>
                <a:gd name="connsiteX32" fmla="*/ 186660 w 1036290"/>
                <a:gd name="connsiteY32" fmla="*/ 1018223 h 1605949"/>
                <a:gd name="connsiteX33" fmla="*/ 185708 w 1036290"/>
                <a:gd name="connsiteY33" fmla="*/ 1039178 h 1605949"/>
                <a:gd name="connsiteX34" fmla="*/ 170468 w 1036290"/>
                <a:gd name="connsiteY34" fmla="*/ 1043940 h 1605949"/>
                <a:gd name="connsiteX35" fmla="*/ 158085 w 1036290"/>
                <a:gd name="connsiteY35" fmla="*/ 1056323 h 1605949"/>
                <a:gd name="connsiteX36" fmla="*/ 125700 w 1036290"/>
                <a:gd name="connsiteY36" fmla="*/ 1061085 h 1605949"/>
                <a:gd name="connsiteX37" fmla="*/ 105698 w 1036290"/>
                <a:gd name="connsiteY37" fmla="*/ 1061085 h 1605949"/>
                <a:gd name="connsiteX38" fmla="*/ 105698 w 1036290"/>
                <a:gd name="connsiteY38" fmla="*/ 1063943 h 1605949"/>
                <a:gd name="connsiteX39" fmla="*/ 125700 w 1036290"/>
                <a:gd name="connsiteY39" fmla="*/ 1076325 h 1605949"/>
                <a:gd name="connsiteX40" fmla="*/ 138083 w 1036290"/>
                <a:gd name="connsiteY40" fmla="*/ 1098233 h 1605949"/>
                <a:gd name="connsiteX41" fmla="*/ 157133 w 1036290"/>
                <a:gd name="connsiteY41" fmla="*/ 1141095 h 1605949"/>
                <a:gd name="connsiteX42" fmla="*/ 161895 w 1036290"/>
                <a:gd name="connsiteY42" fmla="*/ 1169670 h 1605949"/>
                <a:gd name="connsiteX43" fmla="*/ 158085 w 1036290"/>
                <a:gd name="connsiteY43" fmla="*/ 1209675 h 1605949"/>
                <a:gd name="connsiteX44" fmla="*/ 158085 w 1036290"/>
                <a:gd name="connsiteY44" fmla="*/ 1253490 h 1605949"/>
                <a:gd name="connsiteX45" fmla="*/ 169515 w 1036290"/>
                <a:gd name="connsiteY45" fmla="*/ 1300163 h 1605949"/>
                <a:gd name="connsiteX46" fmla="*/ 203805 w 1036290"/>
                <a:gd name="connsiteY46" fmla="*/ 1340168 h 1605949"/>
                <a:gd name="connsiteX47" fmla="*/ 206663 w 1036290"/>
                <a:gd name="connsiteY47" fmla="*/ 1354455 h 1605949"/>
                <a:gd name="connsiteX48" fmla="*/ 153323 w 1036290"/>
                <a:gd name="connsiteY48" fmla="*/ 1354455 h 1605949"/>
                <a:gd name="connsiteX49" fmla="*/ 98078 w 1036290"/>
                <a:gd name="connsiteY49" fmla="*/ 1350645 h 1605949"/>
                <a:gd name="connsiteX50" fmla="*/ 61883 w 1036290"/>
                <a:gd name="connsiteY50" fmla="*/ 1369695 h 1605949"/>
                <a:gd name="connsiteX51" fmla="*/ 59978 w 1036290"/>
                <a:gd name="connsiteY51" fmla="*/ 1396365 h 1605949"/>
                <a:gd name="connsiteX52" fmla="*/ 96173 w 1036290"/>
                <a:gd name="connsiteY52" fmla="*/ 1439228 h 1605949"/>
                <a:gd name="connsiteX53" fmla="*/ 134273 w 1036290"/>
                <a:gd name="connsiteY53" fmla="*/ 1469708 h 1605949"/>
                <a:gd name="connsiteX54" fmla="*/ 177135 w 1036290"/>
                <a:gd name="connsiteY54" fmla="*/ 1515428 h 1605949"/>
                <a:gd name="connsiteX55" fmla="*/ 195233 w 1036290"/>
                <a:gd name="connsiteY55" fmla="*/ 1561148 h 1605949"/>
                <a:gd name="connsiteX56" fmla="*/ 204758 w 1036290"/>
                <a:gd name="connsiteY56" fmla="*/ 1595438 h 1605949"/>
                <a:gd name="connsiteX57" fmla="*/ 227618 w 1036290"/>
                <a:gd name="connsiteY57" fmla="*/ 1605915 h 1605949"/>
                <a:gd name="connsiteX58" fmla="*/ 284768 w 1036290"/>
                <a:gd name="connsiteY58" fmla="*/ 1585913 h 1605949"/>
                <a:gd name="connsiteX59" fmla="*/ 303818 w 1036290"/>
                <a:gd name="connsiteY59" fmla="*/ 1565910 h 1605949"/>
                <a:gd name="connsiteX60" fmla="*/ 327630 w 1036290"/>
                <a:gd name="connsiteY60" fmla="*/ 1591628 h 1605949"/>
                <a:gd name="connsiteX61" fmla="*/ 357158 w 1036290"/>
                <a:gd name="connsiteY61" fmla="*/ 1584960 h 1605949"/>
                <a:gd name="connsiteX62" fmla="*/ 410498 w 1036290"/>
                <a:gd name="connsiteY62" fmla="*/ 1557338 h 1605949"/>
                <a:gd name="connsiteX63" fmla="*/ 461933 w 1036290"/>
                <a:gd name="connsiteY63" fmla="*/ 1548765 h 1605949"/>
                <a:gd name="connsiteX64" fmla="*/ 515273 w 1036290"/>
                <a:gd name="connsiteY64" fmla="*/ 1544003 h 1605949"/>
                <a:gd name="connsiteX65" fmla="*/ 550515 w 1036290"/>
                <a:gd name="connsiteY65" fmla="*/ 1503998 h 1605949"/>
                <a:gd name="connsiteX66" fmla="*/ 549563 w 1036290"/>
                <a:gd name="connsiteY66" fmla="*/ 1471613 h 1605949"/>
                <a:gd name="connsiteX67" fmla="*/ 583853 w 1036290"/>
                <a:gd name="connsiteY67" fmla="*/ 1448753 h 1605949"/>
                <a:gd name="connsiteX68" fmla="*/ 646718 w 1036290"/>
                <a:gd name="connsiteY68" fmla="*/ 1443038 h 1605949"/>
                <a:gd name="connsiteX69" fmla="*/ 702915 w 1036290"/>
                <a:gd name="connsiteY69" fmla="*/ 1427798 h 1605949"/>
                <a:gd name="connsiteX70" fmla="*/ 721965 w 1036290"/>
                <a:gd name="connsiteY70" fmla="*/ 1412558 h 1605949"/>
                <a:gd name="connsiteX71" fmla="*/ 752445 w 1036290"/>
                <a:gd name="connsiteY71" fmla="*/ 1379220 h 1605949"/>
                <a:gd name="connsiteX72" fmla="*/ 785783 w 1036290"/>
                <a:gd name="connsiteY72" fmla="*/ 1348740 h 1605949"/>
                <a:gd name="connsiteX73" fmla="*/ 814358 w 1036290"/>
                <a:gd name="connsiteY73" fmla="*/ 1323975 h 1605949"/>
                <a:gd name="connsiteX74" fmla="*/ 836265 w 1036290"/>
                <a:gd name="connsiteY74" fmla="*/ 1277303 h 1605949"/>
                <a:gd name="connsiteX75" fmla="*/ 868650 w 1036290"/>
                <a:gd name="connsiteY75" fmla="*/ 1262063 h 1605949"/>
                <a:gd name="connsiteX76" fmla="*/ 909608 w 1036290"/>
                <a:gd name="connsiteY76" fmla="*/ 1246823 h 1605949"/>
                <a:gd name="connsiteX77" fmla="*/ 942945 w 1036290"/>
                <a:gd name="connsiteY77" fmla="*/ 1234440 h 1605949"/>
                <a:gd name="connsiteX78" fmla="*/ 928658 w 1036290"/>
                <a:gd name="connsiteY78" fmla="*/ 1200150 h 1605949"/>
                <a:gd name="connsiteX79" fmla="*/ 906750 w 1036290"/>
                <a:gd name="connsiteY79" fmla="*/ 1158240 h 1605949"/>
                <a:gd name="connsiteX80" fmla="*/ 898178 w 1036290"/>
                <a:gd name="connsiteY80" fmla="*/ 1137285 h 1605949"/>
                <a:gd name="connsiteX81" fmla="*/ 892463 w 1036290"/>
                <a:gd name="connsiteY81" fmla="*/ 1083945 h 1605949"/>
                <a:gd name="connsiteX82" fmla="*/ 855315 w 1036290"/>
                <a:gd name="connsiteY82" fmla="*/ 1079183 h 1605949"/>
                <a:gd name="connsiteX83" fmla="*/ 842933 w 1036290"/>
                <a:gd name="connsiteY83" fmla="*/ 1034415 h 1605949"/>
                <a:gd name="connsiteX84" fmla="*/ 868650 w 1036290"/>
                <a:gd name="connsiteY84" fmla="*/ 991553 h 1605949"/>
                <a:gd name="connsiteX85" fmla="*/ 863888 w 1036290"/>
                <a:gd name="connsiteY85" fmla="*/ 948690 h 1605949"/>
                <a:gd name="connsiteX86" fmla="*/ 899130 w 1036290"/>
                <a:gd name="connsiteY86" fmla="*/ 920115 h 1605949"/>
                <a:gd name="connsiteX87" fmla="*/ 888653 w 1036290"/>
                <a:gd name="connsiteY87" fmla="*/ 900113 h 1605949"/>
                <a:gd name="connsiteX88" fmla="*/ 893415 w 1036290"/>
                <a:gd name="connsiteY88" fmla="*/ 875348 h 1605949"/>
                <a:gd name="connsiteX89" fmla="*/ 908655 w 1036290"/>
                <a:gd name="connsiteY89" fmla="*/ 856298 h 1605949"/>
                <a:gd name="connsiteX90" fmla="*/ 939135 w 1036290"/>
                <a:gd name="connsiteY90" fmla="*/ 806768 h 1605949"/>
                <a:gd name="connsiteX91" fmla="*/ 941040 w 1036290"/>
                <a:gd name="connsiteY91" fmla="*/ 777240 h 1605949"/>
                <a:gd name="connsiteX92" fmla="*/ 993428 w 1036290"/>
                <a:gd name="connsiteY92" fmla="*/ 763905 h 1605949"/>
                <a:gd name="connsiteX93" fmla="*/ 1036290 w 1036290"/>
                <a:gd name="connsiteY93" fmla="*/ 762953 h 1605949"/>
                <a:gd name="connsiteX94" fmla="*/ 1025813 w 1036290"/>
                <a:gd name="connsiteY94" fmla="*/ 388620 h 160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36290" h="1605949">
                  <a:moveTo>
                    <a:pt x="1025813" y="388620"/>
                  </a:moveTo>
                  <a:cubicBezTo>
                    <a:pt x="769590" y="253365"/>
                    <a:pt x="509558" y="124778"/>
                    <a:pt x="248573" y="0"/>
                  </a:cubicBezTo>
                  <a:cubicBezTo>
                    <a:pt x="217140" y="14287"/>
                    <a:pt x="184755" y="29528"/>
                    <a:pt x="153323" y="44768"/>
                  </a:cubicBezTo>
                  <a:cubicBezTo>
                    <a:pt x="158085" y="71438"/>
                    <a:pt x="162848" y="97155"/>
                    <a:pt x="168563" y="123825"/>
                  </a:cubicBezTo>
                  <a:cubicBezTo>
                    <a:pt x="175230" y="146685"/>
                    <a:pt x="171420" y="170498"/>
                    <a:pt x="174278" y="193358"/>
                  </a:cubicBezTo>
                  <a:cubicBezTo>
                    <a:pt x="189518" y="209550"/>
                    <a:pt x="200948" y="230505"/>
                    <a:pt x="214283" y="248603"/>
                  </a:cubicBezTo>
                  <a:cubicBezTo>
                    <a:pt x="197138" y="259080"/>
                    <a:pt x="217140" y="275273"/>
                    <a:pt x="226665" y="282893"/>
                  </a:cubicBezTo>
                  <a:cubicBezTo>
                    <a:pt x="238095" y="296228"/>
                    <a:pt x="259050" y="310515"/>
                    <a:pt x="240000" y="326708"/>
                  </a:cubicBezTo>
                  <a:cubicBezTo>
                    <a:pt x="226665" y="345758"/>
                    <a:pt x="224760" y="368618"/>
                    <a:pt x="221903" y="391478"/>
                  </a:cubicBezTo>
                  <a:cubicBezTo>
                    <a:pt x="215235" y="439103"/>
                    <a:pt x="210473" y="486728"/>
                    <a:pt x="208568" y="535305"/>
                  </a:cubicBezTo>
                  <a:cubicBezTo>
                    <a:pt x="206663" y="575310"/>
                    <a:pt x="204758" y="614363"/>
                    <a:pt x="200948" y="654368"/>
                  </a:cubicBezTo>
                  <a:cubicBezTo>
                    <a:pt x="163800" y="696278"/>
                    <a:pt x="122843" y="735330"/>
                    <a:pt x="86648" y="778193"/>
                  </a:cubicBezTo>
                  <a:cubicBezTo>
                    <a:pt x="71408" y="801053"/>
                    <a:pt x="55215" y="822960"/>
                    <a:pt x="39023" y="844868"/>
                  </a:cubicBezTo>
                  <a:cubicBezTo>
                    <a:pt x="27593" y="856298"/>
                    <a:pt x="38070" y="874395"/>
                    <a:pt x="21878" y="881063"/>
                  </a:cubicBezTo>
                  <a:cubicBezTo>
                    <a:pt x="28545" y="900113"/>
                    <a:pt x="-8602" y="891540"/>
                    <a:pt x="1875" y="912495"/>
                  </a:cubicBezTo>
                  <a:cubicBezTo>
                    <a:pt x="1875" y="912495"/>
                    <a:pt x="1875" y="912495"/>
                    <a:pt x="1875" y="912495"/>
                  </a:cubicBezTo>
                  <a:cubicBezTo>
                    <a:pt x="3780" y="912495"/>
                    <a:pt x="6638" y="912495"/>
                    <a:pt x="9495" y="913448"/>
                  </a:cubicBezTo>
                  <a:cubicBezTo>
                    <a:pt x="13305" y="911543"/>
                    <a:pt x="16163" y="911543"/>
                    <a:pt x="18068" y="911543"/>
                  </a:cubicBezTo>
                  <a:lnTo>
                    <a:pt x="18068" y="911543"/>
                  </a:lnTo>
                  <a:cubicBezTo>
                    <a:pt x="25688" y="911543"/>
                    <a:pt x="29498" y="916305"/>
                    <a:pt x="39023" y="915353"/>
                  </a:cubicBezTo>
                  <a:cubicBezTo>
                    <a:pt x="41880" y="917258"/>
                    <a:pt x="45690" y="911543"/>
                    <a:pt x="42833" y="921068"/>
                  </a:cubicBezTo>
                  <a:cubicBezTo>
                    <a:pt x="39975" y="927735"/>
                    <a:pt x="52358" y="937260"/>
                    <a:pt x="46643" y="925830"/>
                  </a:cubicBezTo>
                  <a:cubicBezTo>
                    <a:pt x="46643" y="920115"/>
                    <a:pt x="54263" y="911543"/>
                    <a:pt x="49500" y="922020"/>
                  </a:cubicBezTo>
                  <a:cubicBezTo>
                    <a:pt x="62835" y="919163"/>
                    <a:pt x="62835" y="935355"/>
                    <a:pt x="71408" y="939165"/>
                  </a:cubicBezTo>
                  <a:cubicBezTo>
                    <a:pt x="82838" y="935355"/>
                    <a:pt x="74265" y="951548"/>
                    <a:pt x="70455" y="956310"/>
                  </a:cubicBezTo>
                  <a:cubicBezTo>
                    <a:pt x="70455" y="961073"/>
                    <a:pt x="70455" y="965835"/>
                    <a:pt x="69503" y="971550"/>
                  </a:cubicBezTo>
                  <a:cubicBezTo>
                    <a:pt x="62835" y="977265"/>
                    <a:pt x="61883" y="991553"/>
                    <a:pt x="74265" y="994410"/>
                  </a:cubicBezTo>
                  <a:cubicBezTo>
                    <a:pt x="72360" y="991553"/>
                    <a:pt x="79028" y="995363"/>
                    <a:pt x="81885" y="997268"/>
                  </a:cubicBezTo>
                  <a:cubicBezTo>
                    <a:pt x="94268" y="997268"/>
                    <a:pt x="103793" y="992505"/>
                    <a:pt x="116175" y="993458"/>
                  </a:cubicBezTo>
                  <a:cubicBezTo>
                    <a:pt x="117128" y="998220"/>
                    <a:pt x="130463" y="1013460"/>
                    <a:pt x="126653" y="996315"/>
                  </a:cubicBezTo>
                  <a:cubicBezTo>
                    <a:pt x="119985" y="988695"/>
                    <a:pt x="149513" y="994410"/>
                    <a:pt x="143798" y="998220"/>
                  </a:cubicBezTo>
                  <a:cubicBezTo>
                    <a:pt x="155228" y="1005840"/>
                    <a:pt x="168563" y="1005840"/>
                    <a:pt x="180945" y="1005840"/>
                  </a:cubicBezTo>
                  <a:cubicBezTo>
                    <a:pt x="189518" y="1010603"/>
                    <a:pt x="176183" y="1011555"/>
                    <a:pt x="186660" y="1018223"/>
                  </a:cubicBezTo>
                  <a:cubicBezTo>
                    <a:pt x="185708" y="1024890"/>
                    <a:pt x="178088" y="1030605"/>
                    <a:pt x="185708" y="1039178"/>
                  </a:cubicBezTo>
                  <a:cubicBezTo>
                    <a:pt x="184755" y="1045845"/>
                    <a:pt x="170468" y="1038225"/>
                    <a:pt x="170468" y="1043940"/>
                  </a:cubicBezTo>
                  <a:cubicBezTo>
                    <a:pt x="179993" y="1057275"/>
                    <a:pt x="157133" y="1061085"/>
                    <a:pt x="158085" y="1056323"/>
                  </a:cubicBezTo>
                  <a:cubicBezTo>
                    <a:pt x="148560" y="1054418"/>
                    <a:pt x="135225" y="1064895"/>
                    <a:pt x="125700" y="1061085"/>
                  </a:cubicBezTo>
                  <a:cubicBezTo>
                    <a:pt x="118080" y="1059180"/>
                    <a:pt x="113318" y="1061085"/>
                    <a:pt x="105698" y="1061085"/>
                  </a:cubicBezTo>
                  <a:cubicBezTo>
                    <a:pt x="110460" y="1064895"/>
                    <a:pt x="108555" y="1063943"/>
                    <a:pt x="105698" y="1063943"/>
                  </a:cubicBezTo>
                  <a:cubicBezTo>
                    <a:pt x="108555" y="1071563"/>
                    <a:pt x="115223" y="1076325"/>
                    <a:pt x="125700" y="1076325"/>
                  </a:cubicBezTo>
                  <a:cubicBezTo>
                    <a:pt x="125700" y="1084898"/>
                    <a:pt x="140940" y="1085850"/>
                    <a:pt x="138083" y="1098233"/>
                  </a:cubicBezTo>
                  <a:cubicBezTo>
                    <a:pt x="146655" y="1113473"/>
                    <a:pt x="135225" y="1138238"/>
                    <a:pt x="157133" y="1141095"/>
                  </a:cubicBezTo>
                  <a:cubicBezTo>
                    <a:pt x="159990" y="1151573"/>
                    <a:pt x="155228" y="1161098"/>
                    <a:pt x="161895" y="1169670"/>
                  </a:cubicBezTo>
                  <a:cubicBezTo>
                    <a:pt x="155228" y="1184910"/>
                    <a:pt x="171420" y="1195388"/>
                    <a:pt x="158085" y="1209675"/>
                  </a:cubicBezTo>
                  <a:cubicBezTo>
                    <a:pt x="155228" y="1223963"/>
                    <a:pt x="152370" y="1239203"/>
                    <a:pt x="158085" y="1253490"/>
                  </a:cubicBezTo>
                  <a:cubicBezTo>
                    <a:pt x="159038" y="1269683"/>
                    <a:pt x="164753" y="1284923"/>
                    <a:pt x="169515" y="1300163"/>
                  </a:cubicBezTo>
                  <a:cubicBezTo>
                    <a:pt x="181898" y="1311593"/>
                    <a:pt x="189518" y="1328738"/>
                    <a:pt x="203805" y="1340168"/>
                  </a:cubicBezTo>
                  <a:cubicBezTo>
                    <a:pt x="212378" y="1344930"/>
                    <a:pt x="224760" y="1354455"/>
                    <a:pt x="206663" y="1354455"/>
                  </a:cubicBezTo>
                  <a:cubicBezTo>
                    <a:pt x="188565" y="1359218"/>
                    <a:pt x="171420" y="1345883"/>
                    <a:pt x="153323" y="1354455"/>
                  </a:cubicBezTo>
                  <a:cubicBezTo>
                    <a:pt x="134273" y="1357313"/>
                    <a:pt x="117128" y="1355408"/>
                    <a:pt x="98078" y="1350645"/>
                  </a:cubicBezTo>
                  <a:cubicBezTo>
                    <a:pt x="81885" y="1348740"/>
                    <a:pt x="66645" y="1352550"/>
                    <a:pt x="61883" y="1369695"/>
                  </a:cubicBezTo>
                  <a:cubicBezTo>
                    <a:pt x="46643" y="1375410"/>
                    <a:pt x="47595" y="1390650"/>
                    <a:pt x="59978" y="1396365"/>
                  </a:cubicBezTo>
                  <a:cubicBezTo>
                    <a:pt x="73313" y="1409700"/>
                    <a:pt x="83790" y="1425893"/>
                    <a:pt x="96173" y="1439228"/>
                  </a:cubicBezTo>
                  <a:cubicBezTo>
                    <a:pt x="107603" y="1450658"/>
                    <a:pt x="120938" y="1460183"/>
                    <a:pt x="134273" y="1469708"/>
                  </a:cubicBezTo>
                  <a:cubicBezTo>
                    <a:pt x="151418" y="1478280"/>
                    <a:pt x="169515" y="1495425"/>
                    <a:pt x="177135" y="1515428"/>
                  </a:cubicBezTo>
                  <a:cubicBezTo>
                    <a:pt x="183803" y="1530668"/>
                    <a:pt x="191423" y="1544955"/>
                    <a:pt x="195233" y="1561148"/>
                  </a:cubicBezTo>
                  <a:cubicBezTo>
                    <a:pt x="199043" y="1575435"/>
                    <a:pt x="219998" y="1580198"/>
                    <a:pt x="204758" y="1595438"/>
                  </a:cubicBezTo>
                  <a:cubicBezTo>
                    <a:pt x="202853" y="1606868"/>
                    <a:pt x="223808" y="1593533"/>
                    <a:pt x="227618" y="1605915"/>
                  </a:cubicBezTo>
                  <a:cubicBezTo>
                    <a:pt x="249525" y="1606868"/>
                    <a:pt x="262860" y="1587818"/>
                    <a:pt x="284768" y="1585913"/>
                  </a:cubicBezTo>
                  <a:cubicBezTo>
                    <a:pt x="296198" y="1583055"/>
                    <a:pt x="292388" y="1571625"/>
                    <a:pt x="303818" y="1565910"/>
                  </a:cubicBezTo>
                  <a:cubicBezTo>
                    <a:pt x="314295" y="1567815"/>
                    <a:pt x="314295" y="1586865"/>
                    <a:pt x="327630" y="1591628"/>
                  </a:cubicBezTo>
                  <a:cubicBezTo>
                    <a:pt x="338108" y="1605915"/>
                    <a:pt x="342870" y="1581150"/>
                    <a:pt x="357158" y="1584960"/>
                  </a:cubicBezTo>
                  <a:cubicBezTo>
                    <a:pt x="374303" y="1576388"/>
                    <a:pt x="389543" y="1562100"/>
                    <a:pt x="410498" y="1557338"/>
                  </a:cubicBezTo>
                  <a:cubicBezTo>
                    <a:pt x="425738" y="1546860"/>
                    <a:pt x="445740" y="1559243"/>
                    <a:pt x="461933" y="1548765"/>
                  </a:cubicBezTo>
                  <a:cubicBezTo>
                    <a:pt x="479078" y="1546860"/>
                    <a:pt x="500033" y="1550670"/>
                    <a:pt x="515273" y="1544003"/>
                  </a:cubicBezTo>
                  <a:cubicBezTo>
                    <a:pt x="519083" y="1523048"/>
                    <a:pt x="543848" y="1524953"/>
                    <a:pt x="550515" y="1503998"/>
                  </a:cubicBezTo>
                  <a:cubicBezTo>
                    <a:pt x="561945" y="1494473"/>
                    <a:pt x="571470" y="1475423"/>
                    <a:pt x="549563" y="1471613"/>
                  </a:cubicBezTo>
                  <a:cubicBezTo>
                    <a:pt x="527655" y="1457325"/>
                    <a:pt x="570518" y="1443038"/>
                    <a:pt x="583853" y="1448753"/>
                  </a:cubicBezTo>
                  <a:cubicBezTo>
                    <a:pt x="604808" y="1449705"/>
                    <a:pt x="626715" y="1446848"/>
                    <a:pt x="646718" y="1443038"/>
                  </a:cubicBezTo>
                  <a:cubicBezTo>
                    <a:pt x="662910" y="1426845"/>
                    <a:pt x="689580" y="1448753"/>
                    <a:pt x="702915" y="1427798"/>
                  </a:cubicBezTo>
                  <a:cubicBezTo>
                    <a:pt x="701010" y="1412558"/>
                    <a:pt x="719108" y="1422083"/>
                    <a:pt x="721965" y="1412558"/>
                  </a:cubicBezTo>
                  <a:cubicBezTo>
                    <a:pt x="736253" y="1406843"/>
                    <a:pt x="745778" y="1392555"/>
                    <a:pt x="752445" y="1379220"/>
                  </a:cubicBezTo>
                  <a:cubicBezTo>
                    <a:pt x="762923" y="1369695"/>
                    <a:pt x="769590" y="1350645"/>
                    <a:pt x="785783" y="1348740"/>
                  </a:cubicBezTo>
                  <a:cubicBezTo>
                    <a:pt x="799118" y="1346835"/>
                    <a:pt x="796260" y="1320165"/>
                    <a:pt x="814358" y="1323975"/>
                  </a:cubicBezTo>
                  <a:cubicBezTo>
                    <a:pt x="838170" y="1313498"/>
                    <a:pt x="805785" y="1279208"/>
                    <a:pt x="836265" y="1277303"/>
                  </a:cubicBezTo>
                  <a:cubicBezTo>
                    <a:pt x="850553" y="1275398"/>
                    <a:pt x="852458" y="1257300"/>
                    <a:pt x="868650" y="1262063"/>
                  </a:cubicBezTo>
                  <a:cubicBezTo>
                    <a:pt x="878175" y="1251585"/>
                    <a:pt x="895320" y="1243013"/>
                    <a:pt x="909608" y="1246823"/>
                  </a:cubicBezTo>
                  <a:cubicBezTo>
                    <a:pt x="923895" y="1248728"/>
                    <a:pt x="942945" y="1257300"/>
                    <a:pt x="942945" y="1234440"/>
                  </a:cubicBezTo>
                  <a:cubicBezTo>
                    <a:pt x="950565" y="1220153"/>
                    <a:pt x="946755" y="1198245"/>
                    <a:pt x="928658" y="1200150"/>
                  </a:cubicBezTo>
                  <a:cubicBezTo>
                    <a:pt x="912465" y="1192530"/>
                    <a:pt x="899130" y="1177290"/>
                    <a:pt x="906750" y="1158240"/>
                  </a:cubicBezTo>
                  <a:cubicBezTo>
                    <a:pt x="907703" y="1146810"/>
                    <a:pt x="918180" y="1127760"/>
                    <a:pt x="898178" y="1137285"/>
                  </a:cubicBezTo>
                  <a:cubicBezTo>
                    <a:pt x="901988" y="1121093"/>
                    <a:pt x="880080" y="1101090"/>
                    <a:pt x="892463" y="1083945"/>
                  </a:cubicBezTo>
                  <a:cubicBezTo>
                    <a:pt x="883890" y="1071563"/>
                    <a:pt x="866745" y="1065848"/>
                    <a:pt x="855315" y="1079183"/>
                  </a:cubicBezTo>
                  <a:cubicBezTo>
                    <a:pt x="826740" y="1084898"/>
                    <a:pt x="826740" y="1049655"/>
                    <a:pt x="842933" y="1034415"/>
                  </a:cubicBezTo>
                  <a:cubicBezTo>
                    <a:pt x="856268" y="1024890"/>
                    <a:pt x="883890" y="1011555"/>
                    <a:pt x="868650" y="991553"/>
                  </a:cubicBezTo>
                  <a:cubicBezTo>
                    <a:pt x="863888" y="977265"/>
                    <a:pt x="845790" y="961073"/>
                    <a:pt x="863888" y="948690"/>
                  </a:cubicBezTo>
                  <a:cubicBezTo>
                    <a:pt x="873413" y="936308"/>
                    <a:pt x="898178" y="936308"/>
                    <a:pt x="899130" y="920115"/>
                  </a:cubicBezTo>
                  <a:cubicBezTo>
                    <a:pt x="890558" y="917258"/>
                    <a:pt x="883890" y="910590"/>
                    <a:pt x="888653" y="900113"/>
                  </a:cubicBezTo>
                  <a:cubicBezTo>
                    <a:pt x="882938" y="890588"/>
                    <a:pt x="876270" y="878205"/>
                    <a:pt x="893415" y="875348"/>
                  </a:cubicBezTo>
                  <a:cubicBezTo>
                    <a:pt x="905798" y="874395"/>
                    <a:pt x="914370" y="868680"/>
                    <a:pt x="908655" y="856298"/>
                  </a:cubicBezTo>
                  <a:cubicBezTo>
                    <a:pt x="913418" y="837248"/>
                    <a:pt x="940088" y="829628"/>
                    <a:pt x="939135" y="806768"/>
                  </a:cubicBezTo>
                  <a:cubicBezTo>
                    <a:pt x="939135" y="795338"/>
                    <a:pt x="922943" y="783908"/>
                    <a:pt x="941040" y="777240"/>
                  </a:cubicBezTo>
                  <a:cubicBezTo>
                    <a:pt x="953423" y="758190"/>
                    <a:pt x="977235" y="778193"/>
                    <a:pt x="993428" y="763905"/>
                  </a:cubicBezTo>
                  <a:cubicBezTo>
                    <a:pt x="1007715" y="757238"/>
                    <a:pt x="1027718" y="772478"/>
                    <a:pt x="1036290" y="762953"/>
                  </a:cubicBezTo>
                  <a:cubicBezTo>
                    <a:pt x="1035338" y="664845"/>
                    <a:pt x="1029623" y="489585"/>
                    <a:pt x="1025813" y="388620"/>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xmlns="" id="{D23706D2-4942-4D4F-9C17-730E2233C7A6}"/>
                </a:ext>
              </a:extLst>
            </p:cNvPr>
            <p:cNvSpPr/>
            <p:nvPr/>
          </p:nvSpPr>
          <p:spPr>
            <a:xfrm>
              <a:off x="5369614" y="2313530"/>
              <a:ext cx="651878" cy="934445"/>
            </a:xfrm>
            <a:custGeom>
              <a:avLst/>
              <a:gdLst>
                <a:gd name="connsiteX0" fmla="*/ 785004 w 786908"/>
                <a:gd name="connsiteY0" fmla="*/ 1075373 h 1128006"/>
                <a:gd name="connsiteX1" fmla="*/ 786909 w 786908"/>
                <a:gd name="connsiteY1" fmla="*/ 1072515 h 1128006"/>
                <a:gd name="connsiteX2" fmla="*/ 786909 w 786908"/>
                <a:gd name="connsiteY2" fmla="*/ 1072515 h 1128006"/>
                <a:gd name="connsiteX3" fmla="*/ 785956 w 786908"/>
                <a:gd name="connsiteY3" fmla="*/ 1071563 h 1128006"/>
                <a:gd name="connsiteX4" fmla="*/ 785004 w 786908"/>
                <a:gd name="connsiteY4" fmla="*/ 1069658 h 1128006"/>
                <a:gd name="connsiteX5" fmla="*/ 777384 w 786908"/>
                <a:gd name="connsiteY5" fmla="*/ 1006793 h 1128006"/>
                <a:gd name="connsiteX6" fmla="*/ 748809 w 786908"/>
                <a:gd name="connsiteY6" fmla="*/ 982980 h 1128006"/>
                <a:gd name="connsiteX7" fmla="*/ 704993 w 786908"/>
                <a:gd name="connsiteY7" fmla="*/ 940118 h 1128006"/>
                <a:gd name="connsiteX8" fmla="*/ 670704 w 786908"/>
                <a:gd name="connsiteY8" fmla="*/ 893445 h 1128006"/>
                <a:gd name="connsiteX9" fmla="*/ 677371 w 786908"/>
                <a:gd name="connsiteY9" fmla="*/ 881063 h 1128006"/>
                <a:gd name="connsiteX10" fmla="*/ 642129 w 786908"/>
                <a:gd name="connsiteY10" fmla="*/ 835343 h 1128006"/>
                <a:gd name="connsiteX11" fmla="*/ 629746 w 786908"/>
                <a:gd name="connsiteY11" fmla="*/ 770573 h 1128006"/>
                <a:gd name="connsiteX12" fmla="*/ 624984 w 786908"/>
                <a:gd name="connsiteY12" fmla="*/ 742950 h 1128006"/>
                <a:gd name="connsiteX13" fmla="*/ 620221 w 786908"/>
                <a:gd name="connsiteY13" fmla="*/ 699135 h 1128006"/>
                <a:gd name="connsiteX14" fmla="*/ 630699 w 786908"/>
                <a:gd name="connsiteY14" fmla="*/ 666750 h 1128006"/>
                <a:gd name="connsiteX15" fmla="*/ 654511 w 786908"/>
                <a:gd name="connsiteY15" fmla="*/ 626745 h 1128006"/>
                <a:gd name="connsiteX16" fmla="*/ 680229 w 786908"/>
                <a:gd name="connsiteY16" fmla="*/ 583882 h 1128006"/>
                <a:gd name="connsiteX17" fmla="*/ 713566 w 786908"/>
                <a:gd name="connsiteY17" fmla="*/ 535305 h 1128006"/>
                <a:gd name="connsiteX18" fmla="*/ 716424 w 786908"/>
                <a:gd name="connsiteY18" fmla="*/ 531495 h 1128006"/>
                <a:gd name="connsiteX19" fmla="*/ 706899 w 786908"/>
                <a:gd name="connsiteY19" fmla="*/ 497205 h 1128006"/>
                <a:gd name="connsiteX20" fmla="*/ 688801 w 786908"/>
                <a:gd name="connsiteY20" fmla="*/ 451485 h 1128006"/>
                <a:gd name="connsiteX21" fmla="*/ 645938 w 786908"/>
                <a:gd name="connsiteY21" fmla="*/ 405765 h 1128006"/>
                <a:gd name="connsiteX22" fmla="*/ 607838 w 786908"/>
                <a:gd name="connsiteY22" fmla="*/ 375285 h 1128006"/>
                <a:gd name="connsiteX23" fmla="*/ 571643 w 786908"/>
                <a:gd name="connsiteY23" fmla="*/ 332423 h 1128006"/>
                <a:gd name="connsiteX24" fmla="*/ 573549 w 786908"/>
                <a:gd name="connsiteY24" fmla="*/ 305753 h 1128006"/>
                <a:gd name="connsiteX25" fmla="*/ 609743 w 786908"/>
                <a:gd name="connsiteY25" fmla="*/ 286703 h 1128006"/>
                <a:gd name="connsiteX26" fmla="*/ 664988 w 786908"/>
                <a:gd name="connsiteY26" fmla="*/ 290513 h 1128006"/>
                <a:gd name="connsiteX27" fmla="*/ 718329 w 786908"/>
                <a:gd name="connsiteY27" fmla="*/ 290513 h 1128006"/>
                <a:gd name="connsiteX28" fmla="*/ 715471 w 786908"/>
                <a:gd name="connsiteY28" fmla="*/ 276225 h 1128006"/>
                <a:gd name="connsiteX29" fmla="*/ 681181 w 786908"/>
                <a:gd name="connsiteY29" fmla="*/ 236220 h 1128006"/>
                <a:gd name="connsiteX30" fmla="*/ 669751 w 786908"/>
                <a:gd name="connsiteY30" fmla="*/ 189548 h 1128006"/>
                <a:gd name="connsiteX31" fmla="*/ 669751 w 786908"/>
                <a:gd name="connsiteY31" fmla="*/ 145733 h 1128006"/>
                <a:gd name="connsiteX32" fmla="*/ 673561 w 786908"/>
                <a:gd name="connsiteY32" fmla="*/ 105727 h 1128006"/>
                <a:gd name="connsiteX33" fmla="*/ 668799 w 786908"/>
                <a:gd name="connsiteY33" fmla="*/ 77152 h 1128006"/>
                <a:gd name="connsiteX34" fmla="*/ 649749 w 786908"/>
                <a:gd name="connsiteY34" fmla="*/ 34290 h 1128006"/>
                <a:gd name="connsiteX35" fmla="*/ 637366 w 786908"/>
                <a:gd name="connsiteY35" fmla="*/ 12383 h 1128006"/>
                <a:gd name="connsiteX36" fmla="*/ 617363 w 786908"/>
                <a:gd name="connsiteY36" fmla="*/ 0 h 1128006"/>
                <a:gd name="connsiteX37" fmla="*/ 616411 w 786908"/>
                <a:gd name="connsiteY37" fmla="*/ 5715 h 1128006"/>
                <a:gd name="connsiteX38" fmla="*/ 601171 w 786908"/>
                <a:gd name="connsiteY38" fmla="*/ 18098 h 1128006"/>
                <a:gd name="connsiteX39" fmla="*/ 589741 w 786908"/>
                <a:gd name="connsiteY39" fmla="*/ 27623 h 1128006"/>
                <a:gd name="connsiteX40" fmla="*/ 583074 w 786908"/>
                <a:gd name="connsiteY40" fmla="*/ 37148 h 1128006"/>
                <a:gd name="connsiteX41" fmla="*/ 583074 w 786908"/>
                <a:gd name="connsiteY41" fmla="*/ 42863 h 1128006"/>
                <a:gd name="connsiteX42" fmla="*/ 621174 w 786908"/>
                <a:gd name="connsiteY42" fmla="*/ 60960 h 1128006"/>
                <a:gd name="connsiteX43" fmla="*/ 626888 w 786908"/>
                <a:gd name="connsiteY43" fmla="*/ 100965 h 1128006"/>
                <a:gd name="connsiteX44" fmla="*/ 622126 w 786908"/>
                <a:gd name="connsiteY44" fmla="*/ 135255 h 1128006"/>
                <a:gd name="connsiteX45" fmla="*/ 564976 w 786908"/>
                <a:gd name="connsiteY45" fmla="*/ 156210 h 1128006"/>
                <a:gd name="connsiteX46" fmla="*/ 531638 w 786908"/>
                <a:gd name="connsiteY46" fmla="*/ 203835 h 1128006"/>
                <a:gd name="connsiteX47" fmla="*/ 510683 w 786908"/>
                <a:gd name="connsiteY47" fmla="*/ 264795 h 1128006"/>
                <a:gd name="connsiteX48" fmla="*/ 488776 w 786908"/>
                <a:gd name="connsiteY48" fmla="*/ 290513 h 1128006"/>
                <a:gd name="connsiteX49" fmla="*/ 467821 w 786908"/>
                <a:gd name="connsiteY49" fmla="*/ 335280 h 1128006"/>
                <a:gd name="connsiteX50" fmla="*/ 455438 w 786908"/>
                <a:gd name="connsiteY50" fmla="*/ 356235 h 1128006"/>
                <a:gd name="connsiteX51" fmla="*/ 433531 w 786908"/>
                <a:gd name="connsiteY51" fmla="*/ 415290 h 1128006"/>
                <a:gd name="connsiteX52" fmla="*/ 404004 w 786908"/>
                <a:gd name="connsiteY52" fmla="*/ 438150 h 1128006"/>
                <a:gd name="connsiteX53" fmla="*/ 387811 w 786908"/>
                <a:gd name="connsiteY53" fmla="*/ 461010 h 1128006"/>
                <a:gd name="connsiteX54" fmla="*/ 380191 w 786908"/>
                <a:gd name="connsiteY54" fmla="*/ 495300 h 1128006"/>
                <a:gd name="connsiteX55" fmla="*/ 347806 w 786908"/>
                <a:gd name="connsiteY55" fmla="*/ 549593 h 1128006"/>
                <a:gd name="connsiteX56" fmla="*/ 348758 w 786908"/>
                <a:gd name="connsiteY56" fmla="*/ 573405 h 1128006"/>
                <a:gd name="connsiteX57" fmla="*/ 320183 w 786908"/>
                <a:gd name="connsiteY57" fmla="*/ 616268 h 1128006"/>
                <a:gd name="connsiteX58" fmla="*/ 299229 w 786908"/>
                <a:gd name="connsiteY58" fmla="*/ 642938 h 1128006"/>
                <a:gd name="connsiteX59" fmla="*/ 268748 w 786908"/>
                <a:gd name="connsiteY59" fmla="*/ 622935 h 1128006"/>
                <a:gd name="connsiteX60" fmla="*/ 245888 w 786908"/>
                <a:gd name="connsiteY60" fmla="*/ 596265 h 1128006"/>
                <a:gd name="connsiteX61" fmla="*/ 219219 w 786908"/>
                <a:gd name="connsiteY61" fmla="*/ 579120 h 1128006"/>
                <a:gd name="connsiteX62" fmla="*/ 182071 w 786908"/>
                <a:gd name="connsiteY62" fmla="*/ 599123 h 1128006"/>
                <a:gd name="connsiteX63" fmla="*/ 142066 w 786908"/>
                <a:gd name="connsiteY63" fmla="*/ 610553 h 1128006"/>
                <a:gd name="connsiteX64" fmla="*/ 119206 w 786908"/>
                <a:gd name="connsiteY64" fmla="*/ 639128 h 1128006"/>
                <a:gd name="connsiteX65" fmla="*/ 78248 w 786908"/>
                <a:gd name="connsiteY65" fmla="*/ 676275 h 1128006"/>
                <a:gd name="connsiteX66" fmla="*/ 45863 w 786908"/>
                <a:gd name="connsiteY66" fmla="*/ 705803 h 1128006"/>
                <a:gd name="connsiteX67" fmla="*/ 48721 w 786908"/>
                <a:gd name="connsiteY67" fmla="*/ 728663 h 1128006"/>
                <a:gd name="connsiteX68" fmla="*/ 29671 w 786908"/>
                <a:gd name="connsiteY68" fmla="*/ 785813 h 1128006"/>
                <a:gd name="connsiteX69" fmla="*/ 1096 w 786908"/>
                <a:gd name="connsiteY69" fmla="*/ 824865 h 1128006"/>
                <a:gd name="connsiteX70" fmla="*/ 1096 w 786908"/>
                <a:gd name="connsiteY70" fmla="*/ 824865 h 1128006"/>
                <a:gd name="connsiteX71" fmla="*/ 5858 w 786908"/>
                <a:gd name="connsiteY71" fmla="*/ 839153 h 1128006"/>
                <a:gd name="connsiteX72" fmla="*/ 23004 w 786908"/>
                <a:gd name="connsiteY72" fmla="*/ 838200 h 1128006"/>
                <a:gd name="connsiteX73" fmla="*/ 37291 w 786908"/>
                <a:gd name="connsiteY73" fmla="*/ 842963 h 1128006"/>
                <a:gd name="connsiteX74" fmla="*/ 55388 w 786908"/>
                <a:gd name="connsiteY74" fmla="*/ 883920 h 1128006"/>
                <a:gd name="connsiteX75" fmla="*/ 91583 w 786908"/>
                <a:gd name="connsiteY75" fmla="*/ 899160 h 1128006"/>
                <a:gd name="connsiteX76" fmla="*/ 103966 w 786908"/>
                <a:gd name="connsiteY76" fmla="*/ 890588 h 1128006"/>
                <a:gd name="connsiteX77" fmla="*/ 120158 w 786908"/>
                <a:gd name="connsiteY77" fmla="*/ 894398 h 1128006"/>
                <a:gd name="connsiteX78" fmla="*/ 116348 w 786908"/>
                <a:gd name="connsiteY78" fmla="*/ 918210 h 1128006"/>
                <a:gd name="connsiteX79" fmla="*/ 113491 w 786908"/>
                <a:gd name="connsiteY79" fmla="*/ 930593 h 1128006"/>
                <a:gd name="connsiteX80" fmla="*/ 129683 w 786908"/>
                <a:gd name="connsiteY80" fmla="*/ 952500 h 1128006"/>
                <a:gd name="connsiteX81" fmla="*/ 144923 w 786908"/>
                <a:gd name="connsiteY81" fmla="*/ 971550 h 1128006"/>
                <a:gd name="connsiteX82" fmla="*/ 138256 w 786908"/>
                <a:gd name="connsiteY82" fmla="*/ 994410 h 1128006"/>
                <a:gd name="connsiteX83" fmla="*/ 126826 w 786908"/>
                <a:gd name="connsiteY83" fmla="*/ 1051560 h 1128006"/>
                <a:gd name="connsiteX84" fmla="*/ 127779 w 786908"/>
                <a:gd name="connsiteY84" fmla="*/ 1052513 h 1128006"/>
                <a:gd name="connsiteX85" fmla="*/ 142066 w 786908"/>
                <a:gd name="connsiteY85" fmla="*/ 1074420 h 1128006"/>
                <a:gd name="connsiteX86" fmla="*/ 219219 w 786908"/>
                <a:gd name="connsiteY86" fmla="*/ 1078230 h 1128006"/>
                <a:gd name="connsiteX87" fmla="*/ 288751 w 786908"/>
                <a:gd name="connsiteY87" fmla="*/ 1078230 h 1128006"/>
                <a:gd name="connsiteX88" fmla="*/ 329708 w 786908"/>
                <a:gd name="connsiteY88" fmla="*/ 1064895 h 1128006"/>
                <a:gd name="connsiteX89" fmla="*/ 380191 w 786908"/>
                <a:gd name="connsiteY89" fmla="*/ 1066800 h 1128006"/>
                <a:gd name="connsiteX90" fmla="*/ 442104 w 786908"/>
                <a:gd name="connsiteY90" fmla="*/ 1070610 h 1128006"/>
                <a:gd name="connsiteX91" fmla="*/ 489729 w 786908"/>
                <a:gd name="connsiteY91" fmla="*/ 1079183 h 1128006"/>
                <a:gd name="connsiteX92" fmla="*/ 549736 w 786908"/>
                <a:gd name="connsiteY92" fmla="*/ 1079183 h 1128006"/>
                <a:gd name="connsiteX93" fmla="*/ 608791 w 786908"/>
                <a:gd name="connsiteY93" fmla="*/ 1080135 h 1128006"/>
                <a:gd name="connsiteX94" fmla="*/ 644034 w 786908"/>
                <a:gd name="connsiteY94" fmla="*/ 1089660 h 1128006"/>
                <a:gd name="connsiteX95" fmla="*/ 653559 w 786908"/>
                <a:gd name="connsiteY95" fmla="*/ 1095375 h 1128006"/>
                <a:gd name="connsiteX96" fmla="*/ 672609 w 786908"/>
                <a:gd name="connsiteY96" fmla="*/ 1096328 h 1128006"/>
                <a:gd name="connsiteX97" fmla="*/ 701184 w 786908"/>
                <a:gd name="connsiteY97" fmla="*/ 1102043 h 1128006"/>
                <a:gd name="connsiteX98" fmla="*/ 764049 w 786908"/>
                <a:gd name="connsiteY98" fmla="*/ 1120140 h 1128006"/>
                <a:gd name="connsiteX99" fmla="*/ 779288 w 786908"/>
                <a:gd name="connsiteY99" fmla="*/ 1114425 h 1128006"/>
                <a:gd name="connsiteX100" fmla="*/ 785004 w 786908"/>
                <a:gd name="connsiteY100" fmla="*/ 1075373 h 1128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786908" h="1128006">
                  <a:moveTo>
                    <a:pt x="785004" y="1075373"/>
                  </a:moveTo>
                  <a:cubicBezTo>
                    <a:pt x="785956" y="1074420"/>
                    <a:pt x="785956" y="1073468"/>
                    <a:pt x="786909" y="1072515"/>
                  </a:cubicBezTo>
                  <a:lnTo>
                    <a:pt x="786909" y="1072515"/>
                  </a:lnTo>
                  <a:lnTo>
                    <a:pt x="785956" y="1071563"/>
                  </a:lnTo>
                  <a:lnTo>
                    <a:pt x="785004" y="1069658"/>
                  </a:lnTo>
                  <a:cubicBezTo>
                    <a:pt x="775479" y="1050608"/>
                    <a:pt x="774526" y="1025843"/>
                    <a:pt x="777384" y="1006793"/>
                  </a:cubicBezTo>
                  <a:cubicBezTo>
                    <a:pt x="769763" y="996315"/>
                    <a:pt x="764049" y="982980"/>
                    <a:pt x="748809" y="982980"/>
                  </a:cubicBezTo>
                  <a:cubicBezTo>
                    <a:pt x="732616" y="972503"/>
                    <a:pt x="720234" y="952500"/>
                    <a:pt x="704993" y="940118"/>
                  </a:cubicBezTo>
                  <a:cubicBezTo>
                    <a:pt x="691659" y="925830"/>
                    <a:pt x="676418" y="911543"/>
                    <a:pt x="670704" y="893445"/>
                  </a:cubicBezTo>
                  <a:cubicBezTo>
                    <a:pt x="672609" y="885825"/>
                    <a:pt x="688801" y="896303"/>
                    <a:pt x="677371" y="881063"/>
                  </a:cubicBezTo>
                  <a:cubicBezTo>
                    <a:pt x="678324" y="858203"/>
                    <a:pt x="659274" y="845820"/>
                    <a:pt x="642129" y="835343"/>
                  </a:cubicBezTo>
                  <a:cubicBezTo>
                    <a:pt x="630699" y="816293"/>
                    <a:pt x="638318" y="790575"/>
                    <a:pt x="629746" y="770573"/>
                  </a:cubicBezTo>
                  <a:cubicBezTo>
                    <a:pt x="612601" y="766763"/>
                    <a:pt x="623079" y="754380"/>
                    <a:pt x="624984" y="742950"/>
                  </a:cubicBezTo>
                  <a:cubicBezTo>
                    <a:pt x="621174" y="729615"/>
                    <a:pt x="634509" y="704850"/>
                    <a:pt x="620221" y="699135"/>
                  </a:cubicBezTo>
                  <a:cubicBezTo>
                    <a:pt x="593551" y="695325"/>
                    <a:pt x="612601" y="667703"/>
                    <a:pt x="630699" y="666750"/>
                  </a:cubicBezTo>
                  <a:cubicBezTo>
                    <a:pt x="646891" y="660082"/>
                    <a:pt x="645938" y="640080"/>
                    <a:pt x="654511" y="626745"/>
                  </a:cubicBezTo>
                  <a:cubicBezTo>
                    <a:pt x="663084" y="612457"/>
                    <a:pt x="677371" y="601980"/>
                    <a:pt x="680229" y="583882"/>
                  </a:cubicBezTo>
                  <a:cubicBezTo>
                    <a:pt x="682134" y="561023"/>
                    <a:pt x="707851" y="556260"/>
                    <a:pt x="713566" y="535305"/>
                  </a:cubicBezTo>
                  <a:lnTo>
                    <a:pt x="716424" y="531495"/>
                  </a:lnTo>
                  <a:cubicBezTo>
                    <a:pt x="730711" y="515303"/>
                    <a:pt x="710709" y="511493"/>
                    <a:pt x="706899" y="497205"/>
                  </a:cubicBezTo>
                  <a:cubicBezTo>
                    <a:pt x="703088" y="481013"/>
                    <a:pt x="695468" y="466725"/>
                    <a:pt x="688801" y="451485"/>
                  </a:cubicBezTo>
                  <a:cubicBezTo>
                    <a:pt x="681181" y="431482"/>
                    <a:pt x="663084" y="415290"/>
                    <a:pt x="645938" y="405765"/>
                  </a:cubicBezTo>
                  <a:cubicBezTo>
                    <a:pt x="632604" y="396240"/>
                    <a:pt x="619268" y="386715"/>
                    <a:pt x="607838" y="375285"/>
                  </a:cubicBezTo>
                  <a:cubicBezTo>
                    <a:pt x="595456" y="361950"/>
                    <a:pt x="584979" y="345757"/>
                    <a:pt x="571643" y="332423"/>
                  </a:cubicBezTo>
                  <a:cubicBezTo>
                    <a:pt x="559261" y="325755"/>
                    <a:pt x="558309" y="310515"/>
                    <a:pt x="573549" y="305753"/>
                  </a:cubicBezTo>
                  <a:cubicBezTo>
                    <a:pt x="578311" y="288607"/>
                    <a:pt x="593551" y="284798"/>
                    <a:pt x="609743" y="286703"/>
                  </a:cubicBezTo>
                  <a:cubicBezTo>
                    <a:pt x="628793" y="291465"/>
                    <a:pt x="645938" y="293370"/>
                    <a:pt x="664988" y="290513"/>
                  </a:cubicBezTo>
                  <a:cubicBezTo>
                    <a:pt x="683086" y="281940"/>
                    <a:pt x="700231" y="296228"/>
                    <a:pt x="718329" y="290513"/>
                  </a:cubicBezTo>
                  <a:cubicBezTo>
                    <a:pt x="736426" y="289560"/>
                    <a:pt x="724043" y="280035"/>
                    <a:pt x="715471" y="276225"/>
                  </a:cubicBezTo>
                  <a:cubicBezTo>
                    <a:pt x="701184" y="264795"/>
                    <a:pt x="693563" y="247650"/>
                    <a:pt x="681181" y="236220"/>
                  </a:cubicBezTo>
                  <a:cubicBezTo>
                    <a:pt x="676418" y="220980"/>
                    <a:pt x="670704" y="206693"/>
                    <a:pt x="669751" y="189548"/>
                  </a:cubicBezTo>
                  <a:cubicBezTo>
                    <a:pt x="664036" y="175260"/>
                    <a:pt x="666893" y="160020"/>
                    <a:pt x="669751" y="145733"/>
                  </a:cubicBezTo>
                  <a:cubicBezTo>
                    <a:pt x="682134" y="132398"/>
                    <a:pt x="666893" y="120968"/>
                    <a:pt x="673561" y="105727"/>
                  </a:cubicBezTo>
                  <a:cubicBezTo>
                    <a:pt x="666893" y="97155"/>
                    <a:pt x="671656" y="87630"/>
                    <a:pt x="668799" y="77152"/>
                  </a:cubicBezTo>
                  <a:cubicBezTo>
                    <a:pt x="646891" y="73343"/>
                    <a:pt x="658321" y="49530"/>
                    <a:pt x="649749" y="34290"/>
                  </a:cubicBezTo>
                  <a:cubicBezTo>
                    <a:pt x="652606" y="21908"/>
                    <a:pt x="637366" y="20002"/>
                    <a:pt x="637366" y="12383"/>
                  </a:cubicBezTo>
                  <a:cubicBezTo>
                    <a:pt x="627841" y="12383"/>
                    <a:pt x="620221" y="7620"/>
                    <a:pt x="617363" y="0"/>
                  </a:cubicBezTo>
                  <a:cubicBezTo>
                    <a:pt x="615459" y="0"/>
                    <a:pt x="614506" y="952"/>
                    <a:pt x="616411" y="5715"/>
                  </a:cubicBezTo>
                  <a:cubicBezTo>
                    <a:pt x="613554" y="16193"/>
                    <a:pt x="608791" y="20955"/>
                    <a:pt x="601171" y="18098"/>
                  </a:cubicBezTo>
                  <a:cubicBezTo>
                    <a:pt x="592599" y="9525"/>
                    <a:pt x="580216" y="22860"/>
                    <a:pt x="589741" y="27623"/>
                  </a:cubicBezTo>
                  <a:cubicBezTo>
                    <a:pt x="587836" y="33338"/>
                    <a:pt x="584979" y="40958"/>
                    <a:pt x="583074" y="37148"/>
                  </a:cubicBezTo>
                  <a:cubicBezTo>
                    <a:pt x="583074" y="39052"/>
                    <a:pt x="583074" y="40958"/>
                    <a:pt x="583074" y="42863"/>
                  </a:cubicBezTo>
                  <a:cubicBezTo>
                    <a:pt x="591646" y="56198"/>
                    <a:pt x="617363" y="40005"/>
                    <a:pt x="621174" y="60960"/>
                  </a:cubicBezTo>
                  <a:cubicBezTo>
                    <a:pt x="638318" y="66675"/>
                    <a:pt x="624984" y="86677"/>
                    <a:pt x="626888" y="100965"/>
                  </a:cubicBezTo>
                  <a:cubicBezTo>
                    <a:pt x="613554" y="113348"/>
                    <a:pt x="640224" y="125730"/>
                    <a:pt x="622126" y="135255"/>
                  </a:cubicBezTo>
                  <a:cubicBezTo>
                    <a:pt x="602124" y="141923"/>
                    <a:pt x="587836" y="167640"/>
                    <a:pt x="564976" y="156210"/>
                  </a:cubicBezTo>
                  <a:cubicBezTo>
                    <a:pt x="547831" y="166688"/>
                    <a:pt x="543068" y="187643"/>
                    <a:pt x="531638" y="203835"/>
                  </a:cubicBezTo>
                  <a:cubicBezTo>
                    <a:pt x="515446" y="220027"/>
                    <a:pt x="515446" y="243840"/>
                    <a:pt x="510683" y="264795"/>
                  </a:cubicBezTo>
                  <a:cubicBezTo>
                    <a:pt x="506874" y="279082"/>
                    <a:pt x="483061" y="270510"/>
                    <a:pt x="488776" y="290513"/>
                  </a:cubicBezTo>
                  <a:cubicBezTo>
                    <a:pt x="490681" y="305753"/>
                    <a:pt x="493538" y="338138"/>
                    <a:pt x="467821" y="335280"/>
                  </a:cubicBezTo>
                  <a:cubicBezTo>
                    <a:pt x="461154" y="341948"/>
                    <a:pt x="444008" y="347663"/>
                    <a:pt x="455438" y="356235"/>
                  </a:cubicBezTo>
                  <a:cubicBezTo>
                    <a:pt x="443056" y="374332"/>
                    <a:pt x="454486" y="402907"/>
                    <a:pt x="433531" y="415290"/>
                  </a:cubicBezTo>
                  <a:cubicBezTo>
                    <a:pt x="429721" y="434340"/>
                    <a:pt x="396383" y="415290"/>
                    <a:pt x="404004" y="438150"/>
                  </a:cubicBezTo>
                  <a:cubicBezTo>
                    <a:pt x="397336" y="445770"/>
                    <a:pt x="380191" y="445770"/>
                    <a:pt x="387811" y="461010"/>
                  </a:cubicBezTo>
                  <a:cubicBezTo>
                    <a:pt x="384954" y="472440"/>
                    <a:pt x="384001" y="484823"/>
                    <a:pt x="380191" y="495300"/>
                  </a:cubicBezTo>
                  <a:cubicBezTo>
                    <a:pt x="361141" y="509588"/>
                    <a:pt x="369713" y="537210"/>
                    <a:pt x="347806" y="549593"/>
                  </a:cubicBezTo>
                  <a:cubicBezTo>
                    <a:pt x="338281" y="559118"/>
                    <a:pt x="338281" y="565785"/>
                    <a:pt x="348758" y="573405"/>
                  </a:cubicBezTo>
                  <a:cubicBezTo>
                    <a:pt x="348758" y="589598"/>
                    <a:pt x="307801" y="592455"/>
                    <a:pt x="320183" y="616268"/>
                  </a:cubicBezTo>
                  <a:cubicBezTo>
                    <a:pt x="317326" y="627698"/>
                    <a:pt x="303038" y="631507"/>
                    <a:pt x="299229" y="642938"/>
                  </a:cubicBezTo>
                  <a:cubicBezTo>
                    <a:pt x="283036" y="652463"/>
                    <a:pt x="263033" y="642938"/>
                    <a:pt x="268748" y="622935"/>
                  </a:cubicBezTo>
                  <a:cubicBezTo>
                    <a:pt x="268748" y="607695"/>
                    <a:pt x="244936" y="613410"/>
                    <a:pt x="245888" y="596265"/>
                  </a:cubicBezTo>
                  <a:cubicBezTo>
                    <a:pt x="239221" y="591503"/>
                    <a:pt x="221123" y="581025"/>
                    <a:pt x="219219" y="579120"/>
                  </a:cubicBezTo>
                  <a:cubicBezTo>
                    <a:pt x="220171" y="600075"/>
                    <a:pt x="199216" y="606743"/>
                    <a:pt x="182071" y="599123"/>
                  </a:cubicBezTo>
                  <a:cubicBezTo>
                    <a:pt x="173498" y="573405"/>
                    <a:pt x="158258" y="613410"/>
                    <a:pt x="142066" y="610553"/>
                  </a:cubicBezTo>
                  <a:cubicBezTo>
                    <a:pt x="132541" y="615315"/>
                    <a:pt x="136351" y="639128"/>
                    <a:pt x="119206" y="639128"/>
                  </a:cubicBezTo>
                  <a:cubicBezTo>
                    <a:pt x="103966" y="650557"/>
                    <a:pt x="91583" y="662940"/>
                    <a:pt x="78248" y="676275"/>
                  </a:cubicBezTo>
                  <a:cubicBezTo>
                    <a:pt x="65866" y="685800"/>
                    <a:pt x="59198" y="698182"/>
                    <a:pt x="45863" y="705803"/>
                  </a:cubicBezTo>
                  <a:cubicBezTo>
                    <a:pt x="45863" y="715328"/>
                    <a:pt x="40148" y="722948"/>
                    <a:pt x="48721" y="728663"/>
                  </a:cubicBezTo>
                  <a:cubicBezTo>
                    <a:pt x="40148" y="747713"/>
                    <a:pt x="44911" y="769620"/>
                    <a:pt x="29671" y="785813"/>
                  </a:cubicBezTo>
                  <a:cubicBezTo>
                    <a:pt x="22051" y="800100"/>
                    <a:pt x="7763" y="813435"/>
                    <a:pt x="1096" y="824865"/>
                  </a:cubicBezTo>
                  <a:lnTo>
                    <a:pt x="1096" y="824865"/>
                  </a:lnTo>
                  <a:cubicBezTo>
                    <a:pt x="-809" y="830580"/>
                    <a:pt x="-809" y="837248"/>
                    <a:pt x="5858" y="839153"/>
                  </a:cubicBezTo>
                  <a:cubicBezTo>
                    <a:pt x="10621" y="843915"/>
                    <a:pt x="16336" y="835343"/>
                    <a:pt x="23004" y="838200"/>
                  </a:cubicBezTo>
                  <a:cubicBezTo>
                    <a:pt x="27766" y="839153"/>
                    <a:pt x="37291" y="835343"/>
                    <a:pt x="37291" y="842963"/>
                  </a:cubicBezTo>
                  <a:cubicBezTo>
                    <a:pt x="42054" y="857250"/>
                    <a:pt x="46816" y="871538"/>
                    <a:pt x="55388" y="883920"/>
                  </a:cubicBezTo>
                  <a:cubicBezTo>
                    <a:pt x="66818" y="890588"/>
                    <a:pt x="79201" y="896303"/>
                    <a:pt x="91583" y="899160"/>
                  </a:cubicBezTo>
                  <a:cubicBezTo>
                    <a:pt x="99204" y="900113"/>
                    <a:pt x="100156" y="892493"/>
                    <a:pt x="103966" y="890588"/>
                  </a:cubicBezTo>
                  <a:cubicBezTo>
                    <a:pt x="109681" y="889635"/>
                    <a:pt x="116348" y="888682"/>
                    <a:pt x="120158" y="894398"/>
                  </a:cubicBezTo>
                  <a:cubicBezTo>
                    <a:pt x="120158" y="902018"/>
                    <a:pt x="123016" y="912495"/>
                    <a:pt x="116348" y="918210"/>
                  </a:cubicBezTo>
                  <a:cubicBezTo>
                    <a:pt x="108729" y="918210"/>
                    <a:pt x="108729" y="926782"/>
                    <a:pt x="113491" y="930593"/>
                  </a:cubicBezTo>
                  <a:cubicBezTo>
                    <a:pt x="119206" y="937260"/>
                    <a:pt x="122063" y="946785"/>
                    <a:pt x="129683" y="952500"/>
                  </a:cubicBezTo>
                  <a:cubicBezTo>
                    <a:pt x="135398" y="958215"/>
                    <a:pt x="140161" y="964882"/>
                    <a:pt x="144923" y="971550"/>
                  </a:cubicBezTo>
                  <a:cubicBezTo>
                    <a:pt x="139208" y="977265"/>
                    <a:pt x="142066" y="987743"/>
                    <a:pt x="138256" y="994410"/>
                  </a:cubicBezTo>
                  <a:cubicBezTo>
                    <a:pt x="132541" y="1013460"/>
                    <a:pt x="128731" y="1032510"/>
                    <a:pt x="126826" y="1051560"/>
                  </a:cubicBezTo>
                  <a:lnTo>
                    <a:pt x="127779" y="1052513"/>
                  </a:lnTo>
                  <a:cubicBezTo>
                    <a:pt x="130636" y="1057275"/>
                    <a:pt x="135398" y="1072515"/>
                    <a:pt x="142066" y="1074420"/>
                  </a:cubicBezTo>
                  <a:cubicBezTo>
                    <a:pt x="164926" y="1082040"/>
                    <a:pt x="194454" y="1076325"/>
                    <a:pt x="219219" y="1078230"/>
                  </a:cubicBezTo>
                  <a:cubicBezTo>
                    <a:pt x="242079" y="1078230"/>
                    <a:pt x="265891" y="1078230"/>
                    <a:pt x="288751" y="1078230"/>
                  </a:cubicBezTo>
                  <a:cubicBezTo>
                    <a:pt x="293513" y="1060133"/>
                    <a:pt x="314469" y="1062038"/>
                    <a:pt x="329708" y="1064895"/>
                  </a:cubicBezTo>
                  <a:cubicBezTo>
                    <a:pt x="345901" y="1067753"/>
                    <a:pt x="363046" y="1064895"/>
                    <a:pt x="380191" y="1066800"/>
                  </a:cubicBezTo>
                  <a:cubicBezTo>
                    <a:pt x="401146" y="1060133"/>
                    <a:pt x="421149" y="1074420"/>
                    <a:pt x="442104" y="1070610"/>
                  </a:cubicBezTo>
                  <a:cubicBezTo>
                    <a:pt x="457343" y="1075373"/>
                    <a:pt x="485918" y="1057275"/>
                    <a:pt x="489729" y="1079183"/>
                  </a:cubicBezTo>
                  <a:cubicBezTo>
                    <a:pt x="509731" y="1079183"/>
                    <a:pt x="529734" y="1079183"/>
                    <a:pt x="549736" y="1079183"/>
                  </a:cubicBezTo>
                  <a:cubicBezTo>
                    <a:pt x="569738" y="1080135"/>
                    <a:pt x="588788" y="1078230"/>
                    <a:pt x="608791" y="1080135"/>
                  </a:cubicBezTo>
                  <a:cubicBezTo>
                    <a:pt x="623079" y="1072515"/>
                    <a:pt x="631651" y="1083945"/>
                    <a:pt x="644034" y="1089660"/>
                  </a:cubicBezTo>
                  <a:cubicBezTo>
                    <a:pt x="649749" y="1082040"/>
                    <a:pt x="653559" y="1087755"/>
                    <a:pt x="653559" y="1095375"/>
                  </a:cubicBezTo>
                  <a:cubicBezTo>
                    <a:pt x="657368" y="1095375"/>
                    <a:pt x="666893" y="1095375"/>
                    <a:pt x="672609" y="1096328"/>
                  </a:cubicBezTo>
                  <a:cubicBezTo>
                    <a:pt x="684991" y="1083945"/>
                    <a:pt x="690706" y="1104900"/>
                    <a:pt x="701184" y="1102043"/>
                  </a:cubicBezTo>
                  <a:cubicBezTo>
                    <a:pt x="724043" y="1092518"/>
                    <a:pt x="744046" y="1110615"/>
                    <a:pt x="764049" y="1120140"/>
                  </a:cubicBezTo>
                  <a:cubicBezTo>
                    <a:pt x="765954" y="1133475"/>
                    <a:pt x="783099" y="1128713"/>
                    <a:pt x="779288" y="1114425"/>
                  </a:cubicBezTo>
                  <a:cubicBezTo>
                    <a:pt x="773574" y="1103948"/>
                    <a:pt x="765954" y="1076325"/>
                    <a:pt x="785004" y="1075373"/>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xmlns="" id="{A6C4B098-1137-406E-A502-27A9B4428905}"/>
                </a:ext>
              </a:extLst>
            </p:cNvPr>
            <p:cNvSpPr/>
            <p:nvPr/>
          </p:nvSpPr>
          <p:spPr>
            <a:xfrm>
              <a:off x="4892513" y="2224630"/>
              <a:ext cx="998634" cy="814285"/>
            </a:xfrm>
            <a:custGeom>
              <a:avLst/>
              <a:gdLst>
                <a:gd name="connsiteX0" fmla="*/ 1202055 w 1205492"/>
                <a:gd name="connsiteY0" fmla="*/ 209527 h 982956"/>
                <a:gd name="connsiteX1" fmla="*/ 1196340 w 1205492"/>
                <a:gd name="connsiteY1" fmla="*/ 169522 h 982956"/>
                <a:gd name="connsiteX2" fmla="*/ 1158240 w 1205492"/>
                <a:gd name="connsiteY2" fmla="*/ 151424 h 982956"/>
                <a:gd name="connsiteX3" fmla="*/ 1158240 w 1205492"/>
                <a:gd name="connsiteY3" fmla="*/ 145709 h 982956"/>
                <a:gd name="connsiteX4" fmla="*/ 1157288 w 1205492"/>
                <a:gd name="connsiteY4" fmla="*/ 141899 h 982956"/>
                <a:gd name="connsiteX5" fmla="*/ 1136333 w 1205492"/>
                <a:gd name="connsiteY5" fmla="*/ 138089 h 982956"/>
                <a:gd name="connsiteX6" fmla="*/ 1123950 w 1205492"/>
                <a:gd name="connsiteY6" fmla="*/ 117134 h 982956"/>
                <a:gd name="connsiteX7" fmla="*/ 1123950 w 1205492"/>
                <a:gd name="connsiteY7" fmla="*/ 108562 h 982956"/>
                <a:gd name="connsiteX8" fmla="*/ 1125855 w 1205492"/>
                <a:gd name="connsiteY8" fmla="*/ 96179 h 982956"/>
                <a:gd name="connsiteX9" fmla="*/ 1122045 w 1205492"/>
                <a:gd name="connsiteY9" fmla="*/ 95227 h 982956"/>
                <a:gd name="connsiteX10" fmla="*/ 1121093 w 1205492"/>
                <a:gd name="connsiteY10" fmla="*/ 89512 h 982956"/>
                <a:gd name="connsiteX11" fmla="*/ 1120140 w 1205492"/>
                <a:gd name="connsiteY11" fmla="*/ 81892 h 982956"/>
                <a:gd name="connsiteX12" fmla="*/ 1101090 w 1205492"/>
                <a:gd name="connsiteY12" fmla="*/ 79987 h 982956"/>
                <a:gd name="connsiteX13" fmla="*/ 1078230 w 1205492"/>
                <a:gd name="connsiteY13" fmla="*/ 46649 h 982956"/>
                <a:gd name="connsiteX14" fmla="*/ 1074420 w 1205492"/>
                <a:gd name="connsiteY14" fmla="*/ 21884 h 982956"/>
                <a:gd name="connsiteX15" fmla="*/ 1062038 w 1205492"/>
                <a:gd name="connsiteY15" fmla="*/ 36172 h 982956"/>
                <a:gd name="connsiteX16" fmla="*/ 1022033 w 1205492"/>
                <a:gd name="connsiteY16" fmla="*/ 50459 h 982956"/>
                <a:gd name="connsiteX17" fmla="*/ 990600 w 1205492"/>
                <a:gd name="connsiteY17" fmla="*/ 79987 h 982956"/>
                <a:gd name="connsiteX18" fmla="*/ 945833 w 1205492"/>
                <a:gd name="connsiteY18" fmla="*/ 78082 h 982956"/>
                <a:gd name="connsiteX19" fmla="*/ 886778 w 1205492"/>
                <a:gd name="connsiteY19" fmla="*/ 54269 h 982956"/>
                <a:gd name="connsiteX20" fmla="*/ 828675 w 1205492"/>
                <a:gd name="connsiteY20" fmla="*/ 53317 h 982956"/>
                <a:gd name="connsiteX21" fmla="*/ 767715 w 1205492"/>
                <a:gd name="connsiteY21" fmla="*/ 62842 h 982956"/>
                <a:gd name="connsiteX22" fmla="*/ 709613 w 1205492"/>
                <a:gd name="connsiteY22" fmla="*/ 107609 h 982956"/>
                <a:gd name="connsiteX23" fmla="*/ 650558 w 1205492"/>
                <a:gd name="connsiteY23" fmla="*/ 107609 h 982956"/>
                <a:gd name="connsiteX24" fmla="*/ 598170 w 1205492"/>
                <a:gd name="connsiteY24" fmla="*/ 84749 h 982956"/>
                <a:gd name="connsiteX25" fmla="*/ 540068 w 1205492"/>
                <a:gd name="connsiteY25" fmla="*/ 57127 h 982956"/>
                <a:gd name="connsiteX26" fmla="*/ 485775 w 1205492"/>
                <a:gd name="connsiteY26" fmla="*/ 79034 h 982956"/>
                <a:gd name="connsiteX27" fmla="*/ 455295 w 1205492"/>
                <a:gd name="connsiteY27" fmla="*/ 89512 h 982956"/>
                <a:gd name="connsiteX28" fmla="*/ 420053 w 1205492"/>
                <a:gd name="connsiteY28" fmla="*/ 68557 h 982956"/>
                <a:gd name="connsiteX29" fmla="*/ 387667 w 1205492"/>
                <a:gd name="connsiteY29" fmla="*/ 28552 h 982956"/>
                <a:gd name="connsiteX30" fmla="*/ 339090 w 1205492"/>
                <a:gd name="connsiteY30" fmla="*/ 15217 h 982956"/>
                <a:gd name="connsiteX31" fmla="*/ 287655 w 1205492"/>
                <a:gd name="connsiteY31" fmla="*/ 2834 h 982956"/>
                <a:gd name="connsiteX32" fmla="*/ 227648 w 1205492"/>
                <a:gd name="connsiteY32" fmla="*/ 11407 h 982956"/>
                <a:gd name="connsiteX33" fmla="*/ 186690 w 1205492"/>
                <a:gd name="connsiteY33" fmla="*/ 26647 h 982956"/>
                <a:gd name="connsiteX34" fmla="*/ 162877 w 1205492"/>
                <a:gd name="connsiteY34" fmla="*/ 61889 h 982956"/>
                <a:gd name="connsiteX35" fmla="*/ 140970 w 1205492"/>
                <a:gd name="connsiteY35" fmla="*/ 112372 h 982956"/>
                <a:gd name="connsiteX36" fmla="*/ 112395 w 1205492"/>
                <a:gd name="connsiteY36" fmla="*/ 149519 h 982956"/>
                <a:gd name="connsiteX37" fmla="*/ 107632 w 1205492"/>
                <a:gd name="connsiteY37" fmla="*/ 205717 h 982956"/>
                <a:gd name="connsiteX38" fmla="*/ 105727 w 1205492"/>
                <a:gd name="connsiteY38" fmla="*/ 216194 h 982956"/>
                <a:gd name="connsiteX39" fmla="*/ 103823 w 1205492"/>
                <a:gd name="connsiteY39" fmla="*/ 219052 h 982956"/>
                <a:gd name="connsiteX40" fmla="*/ 98107 w 1205492"/>
                <a:gd name="connsiteY40" fmla="*/ 257152 h 982956"/>
                <a:gd name="connsiteX41" fmla="*/ 116205 w 1205492"/>
                <a:gd name="connsiteY41" fmla="*/ 307634 h 982956"/>
                <a:gd name="connsiteX42" fmla="*/ 118110 w 1205492"/>
                <a:gd name="connsiteY42" fmla="*/ 348592 h 982956"/>
                <a:gd name="connsiteX43" fmla="*/ 98107 w 1205492"/>
                <a:gd name="connsiteY43" fmla="*/ 362879 h 982956"/>
                <a:gd name="connsiteX44" fmla="*/ 100013 w 1205492"/>
                <a:gd name="connsiteY44" fmla="*/ 389549 h 982956"/>
                <a:gd name="connsiteX45" fmla="*/ 70485 w 1205492"/>
                <a:gd name="connsiteY45" fmla="*/ 414314 h 982956"/>
                <a:gd name="connsiteX46" fmla="*/ 60960 w 1205492"/>
                <a:gd name="connsiteY46" fmla="*/ 434317 h 982956"/>
                <a:gd name="connsiteX47" fmla="*/ 49530 w 1205492"/>
                <a:gd name="connsiteY47" fmla="*/ 469559 h 982956"/>
                <a:gd name="connsiteX48" fmla="*/ 12382 w 1205492"/>
                <a:gd name="connsiteY48" fmla="*/ 495277 h 982956"/>
                <a:gd name="connsiteX49" fmla="*/ 8572 w 1205492"/>
                <a:gd name="connsiteY49" fmla="*/ 542902 h 982956"/>
                <a:gd name="connsiteX50" fmla="*/ 953 w 1205492"/>
                <a:gd name="connsiteY50" fmla="*/ 601957 h 982956"/>
                <a:gd name="connsiteX51" fmla="*/ 10478 w 1205492"/>
                <a:gd name="connsiteY51" fmla="*/ 646724 h 982956"/>
                <a:gd name="connsiteX52" fmla="*/ 2857 w 1205492"/>
                <a:gd name="connsiteY52" fmla="*/ 699112 h 982956"/>
                <a:gd name="connsiteX53" fmla="*/ 0 w 1205492"/>
                <a:gd name="connsiteY53" fmla="*/ 765787 h 982956"/>
                <a:gd name="connsiteX54" fmla="*/ 0 w 1205492"/>
                <a:gd name="connsiteY54" fmla="*/ 766739 h 982956"/>
                <a:gd name="connsiteX55" fmla="*/ 9525 w 1205492"/>
                <a:gd name="connsiteY55" fmla="*/ 766739 h 982956"/>
                <a:gd name="connsiteX56" fmla="*/ 45720 w 1205492"/>
                <a:gd name="connsiteY56" fmla="*/ 764834 h 982956"/>
                <a:gd name="connsiteX57" fmla="*/ 121920 w 1205492"/>
                <a:gd name="connsiteY57" fmla="*/ 761977 h 982956"/>
                <a:gd name="connsiteX58" fmla="*/ 170498 w 1205492"/>
                <a:gd name="connsiteY58" fmla="*/ 768644 h 982956"/>
                <a:gd name="connsiteX59" fmla="*/ 199073 w 1205492"/>
                <a:gd name="connsiteY59" fmla="*/ 783884 h 982956"/>
                <a:gd name="connsiteX60" fmla="*/ 217170 w 1205492"/>
                <a:gd name="connsiteY60" fmla="*/ 798172 h 982956"/>
                <a:gd name="connsiteX61" fmla="*/ 229552 w 1205492"/>
                <a:gd name="connsiteY61" fmla="*/ 819127 h 982956"/>
                <a:gd name="connsiteX62" fmla="*/ 240983 w 1205492"/>
                <a:gd name="connsiteY62" fmla="*/ 830557 h 982956"/>
                <a:gd name="connsiteX63" fmla="*/ 250508 w 1205492"/>
                <a:gd name="connsiteY63" fmla="*/ 844844 h 982956"/>
                <a:gd name="connsiteX64" fmla="*/ 259080 w 1205492"/>
                <a:gd name="connsiteY64" fmla="*/ 859132 h 982956"/>
                <a:gd name="connsiteX65" fmla="*/ 272415 w 1205492"/>
                <a:gd name="connsiteY65" fmla="*/ 862942 h 982956"/>
                <a:gd name="connsiteX66" fmla="*/ 264795 w 1205492"/>
                <a:gd name="connsiteY66" fmla="*/ 876277 h 982956"/>
                <a:gd name="connsiteX67" fmla="*/ 273368 w 1205492"/>
                <a:gd name="connsiteY67" fmla="*/ 923902 h 982956"/>
                <a:gd name="connsiteX68" fmla="*/ 302895 w 1205492"/>
                <a:gd name="connsiteY68" fmla="*/ 960097 h 982956"/>
                <a:gd name="connsiteX69" fmla="*/ 319088 w 1205492"/>
                <a:gd name="connsiteY69" fmla="*/ 966764 h 982956"/>
                <a:gd name="connsiteX70" fmla="*/ 344805 w 1205492"/>
                <a:gd name="connsiteY70" fmla="*/ 966764 h 982956"/>
                <a:gd name="connsiteX71" fmla="*/ 350520 w 1205492"/>
                <a:gd name="connsiteY71" fmla="*/ 982957 h 982956"/>
                <a:gd name="connsiteX72" fmla="*/ 381953 w 1205492"/>
                <a:gd name="connsiteY72" fmla="*/ 966764 h 982956"/>
                <a:gd name="connsiteX73" fmla="*/ 396240 w 1205492"/>
                <a:gd name="connsiteY73" fmla="*/ 968669 h 982956"/>
                <a:gd name="connsiteX74" fmla="*/ 411480 w 1205492"/>
                <a:gd name="connsiteY74" fmla="*/ 967717 h 982956"/>
                <a:gd name="connsiteX75" fmla="*/ 425767 w 1205492"/>
                <a:gd name="connsiteY75" fmla="*/ 955334 h 982956"/>
                <a:gd name="connsiteX76" fmla="*/ 440055 w 1205492"/>
                <a:gd name="connsiteY76" fmla="*/ 939142 h 982956"/>
                <a:gd name="connsiteX77" fmla="*/ 482917 w 1205492"/>
                <a:gd name="connsiteY77" fmla="*/ 957239 h 982956"/>
                <a:gd name="connsiteX78" fmla="*/ 545783 w 1205492"/>
                <a:gd name="connsiteY78" fmla="*/ 956287 h 982956"/>
                <a:gd name="connsiteX79" fmla="*/ 553403 w 1205492"/>
                <a:gd name="connsiteY79" fmla="*/ 922949 h 982956"/>
                <a:gd name="connsiteX80" fmla="*/ 566738 w 1205492"/>
                <a:gd name="connsiteY80" fmla="*/ 922949 h 982956"/>
                <a:gd name="connsiteX81" fmla="*/ 576263 w 1205492"/>
                <a:gd name="connsiteY81" fmla="*/ 938189 h 982956"/>
                <a:gd name="connsiteX82" fmla="*/ 604838 w 1205492"/>
                <a:gd name="connsiteY82" fmla="*/ 899137 h 982956"/>
                <a:gd name="connsiteX83" fmla="*/ 623888 w 1205492"/>
                <a:gd name="connsiteY83" fmla="*/ 841987 h 982956"/>
                <a:gd name="connsiteX84" fmla="*/ 621030 w 1205492"/>
                <a:gd name="connsiteY84" fmla="*/ 819127 h 982956"/>
                <a:gd name="connsiteX85" fmla="*/ 653415 w 1205492"/>
                <a:gd name="connsiteY85" fmla="*/ 789599 h 982956"/>
                <a:gd name="connsiteX86" fmla="*/ 694373 w 1205492"/>
                <a:gd name="connsiteY86" fmla="*/ 752452 h 982956"/>
                <a:gd name="connsiteX87" fmla="*/ 717233 w 1205492"/>
                <a:gd name="connsiteY87" fmla="*/ 723877 h 982956"/>
                <a:gd name="connsiteX88" fmla="*/ 757238 w 1205492"/>
                <a:gd name="connsiteY88" fmla="*/ 712447 h 982956"/>
                <a:gd name="connsiteX89" fmla="*/ 794385 w 1205492"/>
                <a:gd name="connsiteY89" fmla="*/ 692444 h 982956"/>
                <a:gd name="connsiteX90" fmla="*/ 794385 w 1205492"/>
                <a:gd name="connsiteY90" fmla="*/ 692444 h 982956"/>
                <a:gd name="connsiteX91" fmla="*/ 794385 w 1205492"/>
                <a:gd name="connsiteY91" fmla="*/ 692444 h 982956"/>
                <a:gd name="connsiteX92" fmla="*/ 794385 w 1205492"/>
                <a:gd name="connsiteY92" fmla="*/ 692444 h 982956"/>
                <a:gd name="connsiteX93" fmla="*/ 821055 w 1205492"/>
                <a:gd name="connsiteY93" fmla="*/ 709589 h 982956"/>
                <a:gd name="connsiteX94" fmla="*/ 843915 w 1205492"/>
                <a:gd name="connsiteY94" fmla="*/ 736259 h 982956"/>
                <a:gd name="connsiteX95" fmla="*/ 874395 w 1205492"/>
                <a:gd name="connsiteY95" fmla="*/ 756262 h 982956"/>
                <a:gd name="connsiteX96" fmla="*/ 895350 w 1205492"/>
                <a:gd name="connsiteY96" fmla="*/ 729592 h 982956"/>
                <a:gd name="connsiteX97" fmla="*/ 923925 w 1205492"/>
                <a:gd name="connsiteY97" fmla="*/ 686729 h 982956"/>
                <a:gd name="connsiteX98" fmla="*/ 922973 w 1205492"/>
                <a:gd name="connsiteY98" fmla="*/ 662917 h 982956"/>
                <a:gd name="connsiteX99" fmla="*/ 955358 w 1205492"/>
                <a:gd name="connsiteY99" fmla="*/ 608624 h 982956"/>
                <a:gd name="connsiteX100" fmla="*/ 962978 w 1205492"/>
                <a:gd name="connsiteY100" fmla="*/ 574334 h 982956"/>
                <a:gd name="connsiteX101" fmla="*/ 979170 w 1205492"/>
                <a:gd name="connsiteY101" fmla="*/ 551474 h 982956"/>
                <a:gd name="connsiteX102" fmla="*/ 1008697 w 1205492"/>
                <a:gd name="connsiteY102" fmla="*/ 528614 h 982956"/>
                <a:gd name="connsiteX103" fmla="*/ 1030605 w 1205492"/>
                <a:gd name="connsiteY103" fmla="*/ 469559 h 982956"/>
                <a:gd name="connsiteX104" fmla="*/ 1042988 w 1205492"/>
                <a:gd name="connsiteY104" fmla="*/ 448604 h 982956"/>
                <a:gd name="connsiteX105" fmla="*/ 1063943 w 1205492"/>
                <a:gd name="connsiteY105" fmla="*/ 403837 h 982956"/>
                <a:gd name="connsiteX106" fmla="*/ 1085850 w 1205492"/>
                <a:gd name="connsiteY106" fmla="*/ 378119 h 982956"/>
                <a:gd name="connsiteX107" fmla="*/ 1106805 w 1205492"/>
                <a:gd name="connsiteY107" fmla="*/ 317159 h 982956"/>
                <a:gd name="connsiteX108" fmla="*/ 1140143 w 1205492"/>
                <a:gd name="connsiteY108" fmla="*/ 269534 h 982956"/>
                <a:gd name="connsiteX109" fmla="*/ 1197293 w 1205492"/>
                <a:gd name="connsiteY109" fmla="*/ 248579 h 982956"/>
                <a:gd name="connsiteX110" fmla="*/ 1202055 w 1205492"/>
                <a:gd name="connsiteY110" fmla="*/ 209527 h 982956"/>
                <a:gd name="connsiteX111" fmla="*/ 209550 w 1205492"/>
                <a:gd name="connsiteY111" fmla="*/ 329542 h 982956"/>
                <a:gd name="connsiteX112" fmla="*/ 204788 w 1205492"/>
                <a:gd name="connsiteY112" fmla="*/ 339067 h 982956"/>
                <a:gd name="connsiteX113" fmla="*/ 203835 w 1205492"/>
                <a:gd name="connsiteY113" fmla="*/ 359069 h 982956"/>
                <a:gd name="connsiteX114" fmla="*/ 194310 w 1205492"/>
                <a:gd name="connsiteY114" fmla="*/ 376214 h 982956"/>
                <a:gd name="connsiteX115" fmla="*/ 199073 w 1205492"/>
                <a:gd name="connsiteY115" fmla="*/ 381929 h 982956"/>
                <a:gd name="connsiteX116" fmla="*/ 201930 w 1205492"/>
                <a:gd name="connsiteY116" fmla="*/ 401932 h 982956"/>
                <a:gd name="connsiteX117" fmla="*/ 191452 w 1205492"/>
                <a:gd name="connsiteY117" fmla="*/ 389549 h 982956"/>
                <a:gd name="connsiteX118" fmla="*/ 185738 w 1205492"/>
                <a:gd name="connsiteY118" fmla="*/ 383834 h 982956"/>
                <a:gd name="connsiteX119" fmla="*/ 184785 w 1205492"/>
                <a:gd name="connsiteY119" fmla="*/ 378119 h 982956"/>
                <a:gd name="connsiteX120" fmla="*/ 182880 w 1205492"/>
                <a:gd name="connsiteY120" fmla="*/ 378119 h 982956"/>
                <a:gd name="connsiteX121" fmla="*/ 184785 w 1205492"/>
                <a:gd name="connsiteY121" fmla="*/ 378119 h 982956"/>
                <a:gd name="connsiteX122" fmla="*/ 188595 w 1205492"/>
                <a:gd name="connsiteY122" fmla="*/ 372404 h 982956"/>
                <a:gd name="connsiteX123" fmla="*/ 186690 w 1205492"/>
                <a:gd name="connsiteY123" fmla="*/ 361927 h 982956"/>
                <a:gd name="connsiteX124" fmla="*/ 172402 w 1205492"/>
                <a:gd name="connsiteY124" fmla="*/ 351449 h 982956"/>
                <a:gd name="connsiteX125" fmla="*/ 184785 w 1205492"/>
                <a:gd name="connsiteY125" fmla="*/ 343829 h 982956"/>
                <a:gd name="connsiteX126" fmla="*/ 186690 w 1205492"/>
                <a:gd name="connsiteY126" fmla="*/ 328589 h 982956"/>
                <a:gd name="connsiteX127" fmla="*/ 191452 w 1205492"/>
                <a:gd name="connsiteY127" fmla="*/ 324779 h 982956"/>
                <a:gd name="connsiteX128" fmla="*/ 207645 w 1205492"/>
                <a:gd name="connsiteY128" fmla="*/ 320017 h 982956"/>
                <a:gd name="connsiteX129" fmla="*/ 201930 w 1205492"/>
                <a:gd name="connsiteY129" fmla="*/ 288584 h 982956"/>
                <a:gd name="connsiteX130" fmla="*/ 167640 w 1205492"/>
                <a:gd name="connsiteY130" fmla="*/ 265724 h 982956"/>
                <a:gd name="connsiteX131" fmla="*/ 153352 w 1205492"/>
                <a:gd name="connsiteY131" fmla="*/ 247627 h 982956"/>
                <a:gd name="connsiteX132" fmla="*/ 156210 w 1205492"/>
                <a:gd name="connsiteY132" fmla="*/ 249532 h 982956"/>
                <a:gd name="connsiteX133" fmla="*/ 185738 w 1205492"/>
                <a:gd name="connsiteY133" fmla="*/ 268582 h 982956"/>
                <a:gd name="connsiteX134" fmla="*/ 213360 w 1205492"/>
                <a:gd name="connsiteY134" fmla="*/ 299062 h 982956"/>
                <a:gd name="connsiteX135" fmla="*/ 209550 w 1205492"/>
                <a:gd name="connsiteY135" fmla="*/ 329542 h 98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1205492" h="982956">
                  <a:moveTo>
                    <a:pt x="1202055" y="209527"/>
                  </a:moveTo>
                  <a:cubicBezTo>
                    <a:pt x="1201103" y="195239"/>
                    <a:pt x="1213485" y="175237"/>
                    <a:pt x="1196340" y="169522"/>
                  </a:cubicBezTo>
                  <a:cubicBezTo>
                    <a:pt x="1191578" y="148567"/>
                    <a:pt x="1165860" y="164759"/>
                    <a:pt x="1158240" y="151424"/>
                  </a:cubicBezTo>
                  <a:cubicBezTo>
                    <a:pt x="1158240" y="149519"/>
                    <a:pt x="1158240" y="147614"/>
                    <a:pt x="1158240" y="145709"/>
                  </a:cubicBezTo>
                  <a:cubicBezTo>
                    <a:pt x="1158240" y="144757"/>
                    <a:pt x="1157288" y="143804"/>
                    <a:pt x="1157288" y="141899"/>
                  </a:cubicBezTo>
                  <a:cubicBezTo>
                    <a:pt x="1150620" y="134279"/>
                    <a:pt x="1140143" y="154282"/>
                    <a:pt x="1136333" y="138089"/>
                  </a:cubicBezTo>
                  <a:cubicBezTo>
                    <a:pt x="1130618" y="130469"/>
                    <a:pt x="1122045" y="127612"/>
                    <a:pt x="1123950" y="117134"/>
                  </a:cubicBezTo>
                  <a:cubicBezTo>
                    <a:pt x="1117283" y="109514"/>
                    <a:pt x="1134428" y="116182"/>
                    <a:pt x="1123950" y="108562"/>
                  </a:cubicBezTo>
                  <a:cubicBezTo>
                    <a:pt x="1117283" y="105704"/>
                    <a:pt x="1132523" y="102847"/>
                    <a:pt x="1125855" y="96179"/>
                  </a:cubicBezTo>
                  <a:cubicBezTo>
                    <a:pt x="1132523" y="89512"/>
                    <a:pt x="1111568" y="105704"/>
                    <a:pt x="1122045" y="95227"/>
                  </a:cubicBezTo>
                  <a:cubicBezTo>
                    <a:pt x="1130618" y="87607"/>
                    <a:pt x="1112520" y="99037"/>
                    <a:pt x="1121093" y="89512"/>
                  </a:cubicBezTo>
                  <a:cubicBezTo>
                    <a:pt x="1128713" y="83797"/>
                    <a:pt x="1130618" y="71414"/>
                    <a:pt x="1120140" y="81892"/>
                  </a:cubicBezTo>
                  <a:cubicBezTo>
                    <a:pt x="1115378" y="92369"/>
                    <a:pt x="1107758" y="75224"/>
                    <a:pt x="1101090" y="79987"/>
                  </a:cubicBezTo>
                  <a:cubicBezTo>
                    <a:pt x="1099185" y="67604"/>
                    <a:pt x="1084898" y="57127"/>
                    <a:pt x="1078230" y="46649"/>
                  </a:cubicBezTo>
                  <a:cubicBezTo>
                    <a:pt x="1078230" y="37124"/>
                    <a:pt x="1075373" y="28552"/>
                    <a:pt x="1074420" y="21884"/>
                  </a:cubicBezTo>
                  <a:cubicBezTo>
                    <a:pt x="1068705" y="24742"/>
                    <a:pt x="1063943" y="28552"/>
                    <a:pt x="1062038" y="36172"/>
                  </a:cubicBezTo>
                  <a:cubicBezTo>
                    <a:pt x="1049655" y="38077"/>
                    <a:pt x="1029653" y="35219"/>
                    <a:pt x="1022033" y="50459"/>
                  </a:cubicBezTo>
                  <a:cubicBezTo>
                    <a:pt x="1012508" y="62842"/>
                    <a:pt x="995363" y="62842"/>
                    <a:pt x="990600" y="79987"/>
                  </a:cubicBezTo>
                  <a:cubicBezTo>
                    <a:pt x="980123" y="90464"/>
                    <a:pt x="960120" y="77129"/>
                    <a:pt x="945833" y="78082"/>
                  </a:cubicBezTo>
                  <a:cubicBezTo>
                    <a:pt x="928688" y="63794"/>
                    <a:pt x="906780" y="59984"/>
                    <a:pt x="886778" y="54269"/>
                  </a:cubicBezTo>
                  <a:cubicBezTo>
                    <a:pt x="867728" y="51412"/>
                    <a:pt x="847725" y="59032"/>
                    <a:pt x="828675" y="53317"/>
                  </a:cubicBezTo>
                  <a:cubicBezTo>
                    <a:pt x="807720" y="49507"/>
                    <a:pt x="788670" y="62842"/>
                    <a:pt x="767715" y="62842"/>
                  </a:cubicBezTo>
                  <a:cubicBezTo>
                    <a:pt x="742950" y="68557"/>
                    <a:pt x="725805" y="88559"/>
                    <a:pt x="709613" y="107609"/>
                  </a:cubicBezTo>
                  <a:cubicBezTo>
                    <a:pt x="692468" y="116182"/>
                    <a:pt x="669608" y="106657"/>
                    <a:pt x="650558" y="107609"/>
                  </a:cubicBezTo>
                  <a:cubicBezTo>
                    <a:pt x="630555" y="106657"/>
                    <a:pt x="611505" y="99037"/>
                    <a:pt x="598170" y="84749"/>
                  </a:cubicBezTo>
                  <a:cubicBezTo>
                    <a:pt x="575310" y="83797"/>
                    <a:pt x="563880" y="56174"/>
                    <a:pt x="540068" y="57127"/>
                  </a:cubicBezTo>
                  <a:cubicBezTo>
                    <a:pt x="519113" y="52364"/>
                    <a:pt x="503873" y="71414"/>
                    <a:pt x="485775" y="79034"/>
                  </a:cubicBezTo>
                  <a:cubicBezTo>
                    <a:pt x="475298" y="78082"/>
                    <a:pt x="461963" y="78082"/>
                    <a:pt x="455295" y="89512"/>
                  </a:cubicBezTo>
                  <a:cubicBezTo>
                    <a:pt x="440055" y="97132"/>
                    <a:pt x="425767" y="81892"/>
                    <a:pt x="420053" y="68557"/>
                  </a:cubicBezTo>
                  <a:cubicBezTo>
                    <a:pt x="413385" y="52364"/>
                    <a:pt x="400050" y="39982"/>
                    <a:pt x="387667" y="28552"/>
                  </a:cubicBezTo>
                  <a:cubicBezTo>
                    <a:pt x="373380" y="17122"/>
                    <a:pt x="354330" y="27599"/>
                    <a:pt x="339090" y="15217"/>
                  </a:cubicBezTo>
                  <a:cubicBezTo>
                    <a:pt x="321945" y="10454"/>
                    <a:pt x="305753" y="-6691"/>
                    <a:pt x="287655" y="2834"/>
                  </a:cubicBezTo>
                  <a:cubicBezTo>
                    <a:pt x="274320" y="22837"/>
                    <a:pt x="245745" y="9502"/>
                    <a:pt x="227648" y="11407"/>
                  </a:cubicBezTo>
                  <a:cubicBezTo>
                    <a:pt x="214313" y="16169"/>
                    <a:pt x="196215" y="13312"/>
                    <a:pt x="186690" y="26647"/>
                  </a:cubicBezTo>
                  <a:cubicBezTo>
                    <a:pt x="175260" y="38077"/>
                    <a:pt x="155258" y="40934"/>
                    <a:pt x="162877" y="61889"/>
                  </a:cubicBezTo>
                  <a:cubicBezTo>
                    <a:pt x="162877" y="80939"/>
                    <a:pt x="153352" y="98084"/>
                    <a:pt x="140970" y="112372"/>
                  </a:cubicBezTo>
                  <a:cubicBezTo>
                    <a:pt x="129540" y="123802"/>
                    <a:pt x="106680" y="128564"/>
                    <a:pt x="112395" y="149519"/>
                  </a:cubicBezTo>
                  <a:cubicBezTo>
                    <a:pt x="111443" y="168569"/>
                    <a:pt x="109538" y="187619"/>
                    <a:pt x="107632" y="205717"/>
                  </a:cubicBezTo>
                  <a:cubicBezTo>
                    <a:pt x="114300" y="212384"/>
                    <a:pt x="110490" y="216194"/>
                    <a:pt x="105727" y="216194"/>
                  </a:cubicBezTo>
                  <a:lnTo>
                    <a:pt x="103823" y="219052"/>
                  </a:lnTo>
                  <a:cubicBezTo>
                    <a:pt x="96202" y="230482"/>
                    <a:pt x="84773" y="245722"/>
                    <a:pt x="98107" y="257152"/>
                  </a:cubicBezTo>
                  <a:cubicBezTo>
                    <a:pt x="110490" y="271439"/>
                    <a:pt x="121920" y="288584"/>
                    <a:pt x="116205" y="307634"/>
                  </a:cubicBezTo>
                  <a:cubicBezTo>
                    <a:pt x="126682" y="320017"/>
                    <a:pt x="128588" y="335257"/>
                    <a:pt x="118110" y="348592"/>
                  </a:cubicBezTo>
                  <a:cubicBezTo>
                    <a:pt x="108585" y="342877"/>
                    <a:pt x="99060" y="352402"/>
                    <a:pt x="98107" y="362879"/>
                  </a:cubicBezTo>
                  <a:cubicBezTo>
                    <a:pt x="105727" y="371452"/>
                    <a:pt x="108585" y="380024"/>
                    <a:pt x="100013" y="389549"/>
                  </a:cubicBezTo>
                  <a:cubicBezTo>
                    <a:pt x="100965" y="409552"/>
                    <a:pt x="78105" y="402884"/>
                    <a:pt x="70485" y="414314"/>
                  </a:cubicBezTo>
                  <a:cubicBezTo>
                    <a:pt x="78105" y="425744"/>
                    <a:pt x="62865" y="425744"/>
                    <a:pt x="60960" y="434317"/>
                  </a:cubicBezTo>
                  <a:cubicBezTo>
                    <a:pt x="46672" y="442889"/>
                    <a:pt x="54293" y="456224"/>
                    <a:pt x="49530" y="469559"/>
                  </a:cubicBezTo>
                  <a:cubicBezTo>
                    <a:pt x="49530" y="495277"/>
                    <a:pt x="16193" y="475274"/>
                    <a:pt x="12382" y="495277"/>
                  </a:cubicBezTo>
                  <a:cubicBezTo>
                    <a:pt x="9525" y="511469"/>
                    <a:pt x="7620" y="526709"/>
                    <a:pt x="8572" y="542902"/>
                  </a:cubicBezTo>
                  <a:cubicBezTo>
                    <a:pt x="953" y="561952"/>
                    <a:pt x="9525" y="581954"/>
                    <a:pt x="953" y="601957"/>
                  </a:cubicBezTo>
                  <a:cubicBezTo>
                    <a:pt x="8572" y="617197"/>
                    <a:pt x="-953" y="633389"/>
                    <a:pt x="10478" y="646724"/>
                  </a:cubicBezTo>
                  <a:cubicBezTo>
                    <a:pt x="953" y="662917"/>
                    <a:pt x="12382" y="684824"/>
                    <a:pt x="2857" y="699112"/>
                  </a:cubicBezTo>
                  <a:cubicBezTo>
                    <a:pt x="9525" y="720067"/>
                    <a:pt x="2857" y="743879"/>
                    <a:pt x="0" y="765787"/>
                  </a:cubicBezTo>
                  <a:lnTo>
                    <a:pt x="0" y="766739"/>
                  </a:lnTo>
                  <a:cubicBezTo>
                    <a:pt x="2857" y="766739"/>
                    <a:pt x="5715" y="766739"/>
                    <a:pt x="9525" y="766739"/>
                  </a:cubicBezTo>
                  <a:cubicBezTo>
                    <a:pt x="21907" y="764834"/>
                    <a:pt x="34290" y="765787"/>
                    <a:pt x="45720" y="764834"/>
                  </a:cubicBezTo>
                  <a:cubicBezTo>
                    <a:pt x="70485" y="762929"/>
                    <a:pt x="96202" y="760072"/>
                    <a:pt x="121920" y="761977"/>
                  </a:cubicBezTo>
                  <a:cubicBezTo>
                    <a:pt x="138113" y="764834"/>
                    <a:pt x="154305" y="762929"/>
                    <a:pt x="170498" y="768644"/>
                  </a:cubicBezTo>
                  <a:cubicBezTo>
                    <a:pt x="180975" y="772454"/>
                    <a:pt x="188595" y="780074"/>
                    <a:pt x="199073" y="783884"/>
                  </a:cubicBezTo>
                  <a:cubicBezTo>
                    <a:pt x="205740" y="787694"/>
                    <a:pt x="213360" y="790552"/>
                    <a:pt x="217170" y="798172"/>
                  </a:cubicBezTo>
                  <a:cubicBezTo>
                    <a:pt x="221933" y="804839"/>
                    <a:pt x="227648" y="810554"/>
                    <a:pt x="229552" y="819127"/>
                  </a:cubicBezTo>
                  <a:cubicBezTo>
                    <a:pt x="237173" y="818174"/>
                    <a:pt x="239077" y="823889"/>
                    <a:pt x="240983" y="830557"/>
                  </a:cubicBezTo>
                  <a:cubicBezTo>
                    <a:pt x="243840" y="835319"/>
                    <a:pt x="249555" y="838177"/>
                    <a:pt x="250508" y="844844"/>
                  </a:cubicBezTo>
                  <a:cubicBezTo>
                    <a:pt x="253365" y="849607"/>
                    <a:pt x="252413" y="858179"/>
                    <a:pt x="259080" y="859132"/>
                  </a:cubicBezTo>
                  <a:cubicBezTo>
                    <a:pt x="261938" y="861989"/>
                    <a:pt x="274320" y="861037"/>
                    <a:pt x="272415" y="862942"/>
                  </a:cubicBezTo>
                  <a:cubicBezTo>
                    <a:pt x="266700" y="865799"/>
                    <a:pt x="261938" y="869609"/>
                    <a:pt x="264795" y="876277"/>
                  </a:cubicBezTo>
                  <a:cubicBezTo>
                    <a:pt x="263843" y="892469"/>
                    <a:pt x="270510" y="907709"/>
                    <a:pt x="273368" y="923902"/>
                  </a:cubicBezTo>
                  <a:cubicBezTo>
                    <a:pt x="285750" y="934379"/>
                    <a:pt x="296228" y="945809"/>
                    <a:pt x="302895" y="960097"/>
                  </a:cubicBezTo>
                  <a:cubicBezTo>
                    <a:pt x="306705" y="964859"/>
                    <a:pt x="314325" y="963907"/>
                    <a:pt x="319088" y="966764"/>
                  </a:cubicBezTo>
                  <a:cubicBezTo>
                    <a:pt x="327660" y="970574"/>
                    <a:pt x="336233" y="966764"/>
                    <a:pt x="344805" y="966764"/>
                  </a:cubicBezTo>
                  <a:cubicBezTo>
                    <a:pt x="346710" y="971527"/>
                    <a:pt x="346710" y="980099"/>
                    <a:pt x="350520" y="982957"/>
                  </a:cubicBezTo>
                  <a:cubicBezTo>
                    <a:pt x="360998" y="977242"/>
                    <a:pt x="371475" y="972479"/>
                    <a:pt x="381953" y="966764"/>
                  </a:cubicBezTo>
                  <a:cubicBezTo>
                    <a:pt x="385763" y="975337"/>
                    <a:pt x="391478" y="961049"/>
                    <a:pt x="396240" y="968669"/>
                  </a:cubicBezTo>
                  <a:cubicBezTo>
                    <a:pt x="401955" y="975337"/>
                    <a:pt x="404813" y="965812"/>
                    <a:pt x="411480" y="967717"/>
                  </a:cubicBezTo>
                  <a:cubicBezTo>
                    <a:pt x="418148" y="966764"/>
                    <a:pt x="421958" y="961049"/>
                    <a:pt x="425767" y="955334"/>
                  </a:cubicBezTo>
                  <a:cubicBezTo>
                    <a:pt x="433388" y="953429"/>
                    <a:pt x="436245" y="945809"/>
                    <a:pt x="440055" y="939142"/>
                  </a:cubicBezTo>
                  <a:cubicBezTo>
                    <a:pt x="455295" y="943904"/>
                    <a:pt x="468630" y="951524"/>
                    <a:pt x="482917" y="957239"/>
                  </a:cubicBezTo>
                  <a:cubicBezTo>
                    <a:pt x="503873" y="954382"/>
                    <a:pt x="524828" y="955334"/>
                    <a:pt x="545783" y="956287"/>
                  </a:cubicBezTo>
                  <a:cubicBezTo>
                    <a:pt x="546735" y="944857"/>
                    <a:pt x="547688" y="933427"/>
                    <a:pt x="553403" y="922949"/>
                  </a:cubicBezTo>
                  <a:cubicBezTo>
                    <a:pt x="553403" y="914377"/>
                    <a:pt x="562928" y="920092"/>
                    <a:pt x="566738" y="922949"/>
                  </a:cubicBezTo>
                  <a:cubicBezTo>
                    <a:pt x="569595" y="928664"/>
                    <a:pt x="574358" y="932474"/>
                    <a:pt x="576263" y="938189"/>
                  </a:cubicBezTo>
                  <a:cubicBezTo>
                    <a:pt x="582930" y="926759"/>
                    <a:pt x="597218" y="912472"/>
                    <a:pt x="604838" y="899137"/>
                  </a:cubicBezTo>
                  <a:cubicBezTo>
                    <a:pt x="620078" y="883897"/>
                    <a:pt x="615315" y="861037"/>
                    <a:pt x="623888" y="841987"/>
                  </a:cubicBezTo>
                  <a:cubicBezTo>
                    <a:pt x="615315" y="836272"/>
                    <a:pt x="621030" y="827699"/>
                    <a:pt x="621030" y="819127"/>
                  </a:cubicBezTo>
                  <a:cubicBezTo>
                    <a:pt x="634365" y="811507"/>
                    <a:pt x="641033" y="799124"/>
                    <a:pt x="653415" y="789599"/>
                  </a:cubicBezTo>
                  <a:cubicBezTo>
                    <a:pt x="666750" y="777217"/>
                    <a:pt x="679133" y="763882"/>
                    <a:pt x="694373" y="752452"/>
                  </a:cubicBezTo>
                  <a:cubicBezTo>
                    <a:pt x="711518" y="752452"/>
                    <a:pt x="706755" y="728639"/>
                    <a:pt x="717233" y="723877"/>
                  </a:cubicBezTo>
                  <a:cubicBezTo>
                    <a:pt x="733425" y="726734"/>
                    <a:pt x="748665" y="686729"/>
                    <a:pt x="757238" y="712447"/>
                  </a:cubicBezTo>
                  <a:cubicBezTo>
                    <a:pt x="774383" y="720067"/>
                    <a:pt x="795338" y="714352"/>
                    <a:pt x="794385" y="692444"/>
                  </a:cubicBezTo>
                  <a:cubicBezTo>
                    <a:pt x="794385" y="692444"/>
                    <a:pt x="794385" y="692444"/>
                    <a:pt x="794385" y="692444"/>
                  </a:cubicBezTo>
                  <a:cubicBezTo>
                    <a:pt x="794385" y="692444"/>
                    <a:pt x="794385" y="692444"/>
                    <a:pt x="794385" y="692444"/>
                  </a:cubicBezTo>
                  <a:lnTo>
                    <a:pt x="794385" y="692444"/>
                  </a:lnTo>
                  <a:cubicBezTo>
                    <a:pt x="796290" y="693397"/>
                    <a:pt x="814388" y="704827"/>
                    <a:pt x="821055" y="709589"/>
                  </a:cubicBezTo>
                  <a:cubicBezTo>
                    <a:pt x="820103" y="726734"/>
                    <a:pt x="843915" y="721019"/>
                    <a:pt x="843915" y="736259"/>
                  </a:cubicBezTo>
                  <a:cubicBezTo>
                    <a:pt x="838200" y="756262"/>
                    <a:pt x="858203" y="765787"/>
                    <a:pt x="874395" y="756262"/>
                  </a:cubicBezTo>
                  <a:cubicBezTo>
                    <a:pt x="877253" y="744832"/>
                    <a:pt x="891540" y="741022"/>
                    <a:pt x="895350" y="729592"/>
                  </a:cubicBezTo>
                  <a:cubicBezTo>
                    <a:pt x="883920" y="705779"/>
                    <a:pt x="923925" y="703874"/>
                    <a:pt x="923925" y="686729"/>
                  </a:cubicBezTo>
                  <a:cubicBezTo>
                    <a:pt x="912495" y="679109"/>
                    <a:pt x="912495" y="671489"/>
                    <a:pt x="922973" y="662917"/>
                  </a:cubicBezTo>
                  <a:cubicBezTo>
                    <a:pt x="945833" y="650534"/>
                    <a:pt x="936308" y="623864"/>
                    <a:pt x="955358" y="608624"/>
                  </a:cubicBezTo>
                  <a:cubicBezTo>
                    <a:pt x="959168" y="597194"/>
                    <a:pt x="959168" y="584812"/>
                    <a:pt x="962978" y="574334"/>
                  </a:cubicBezTo>
                  <a:cubicBezTo>
                    <a:pt x="955358" y="559094"/>
                    <a:pt x="972503" y="559094"/>
                    <a:pt x="979170" y="551474"/>
                  </a:cubicBezTo>
                  <a:cubicBezTo>
                    <a:pt x="972503" y="528614"/>
                    <a:pt x="1005840" y="547664"/>
                    <a:pt x="1008697" y="528614"/>
                  </a:cubicBezTo>
                  <a:cubicBezTo>
                    <a:pt x="1029653" y="516232"/>
                    <a:pt x="1018222" y="487657"/>
                    <a:pt x="1030605" y="469559"/>
                  </a:cubicBezTo>
                  <a:cubicBezTo>
                    <a:pt x="1018222" y="460987"/>
                    <a:pt x="1035368" y="455272"/>
                    <a:pt x="1042988" y="448604"/>
                  </a:cubicBezTo>
                  <a:cubicBezTo>
                    <a:pt x="1069658" y="451462"/>
                    <a:pt x="1066800" y="420029"/>
                    <a:pt x="1063943" y="403837"/>
                  </a:cubicBezTo>
                  <a:cubicBezTo>
                    <a:pt x="1058228" y="383834"/>
                    <a:pt x="1082040" y="392407"/>
                    <a:pt x="1085850" y="378119"/>
                  </a:cubicBezTo>
                  <a:cubicBezTo>
                    <a:pt x="1090613" y="357164"/>
                    <a:pt x="1090613" y="333352"/>
                    <a:pt x="1106805" y="317159"/>
                  </a:cubicBezTo>
                  <a:cubicBezTo>
                    <a:pt x="1118235" y="300967"/>
                    <a:pt x="1122998" y="280012"/>
                    <a:pt x="1140143" y="269534"/>
                  </a:cubicBezTo>
                  <a:cubicBezTo>
                    <a:pt x="1163003" y="280012"/>
                    <a:pt x="1177290" y="254294"/>
                    <a:pt x="1197293" y="248579"/>
                  </a:cubicBezTo>
                  <a:cubicBezTo>
                    <a:pt x="1215390" y="234292"/>
                    <a:pt x="1188720" y="220957"/>
                    <a:pt x="1202055" y="209527"/>
                  </a:cubicBezTo>
                  <a:close/>
                  <a:moveTo>
                    <a:pt x="209550" y="329542"/>
                  </a:moveTo>
                  <a:cubicBezTo>
                    <a:pt x="207645" y="330494"/>
                    <a:pt x="194310" y="334304"/>
                    <a:pt x="204788" y="339067"/>
                  </a:cubicBezTo>
                  <a:cubicBezTo>
                    <a:pt x="201930" y="342877"/>
                    <a:pt x="211455" y="357164"/>
                    <a:pt x="203835" y="359069"/>
                  </a:cubicBezTo>
                  <a:cubicBezTo>
                    <a:pt x="203835" y="366689"/>
                    <a:pt x="200977" y="369547"/>
                    <a:pt x="194310" y="376214"/>
                  </a:cubicBezTo>
                  <a:cubicBezTo>
                    <a:pt x="192405" y="385739"/>
                    <a:pt x="205740" y="372404"/>
                    <a:pt x="199073" y="381929"/>
                  </a:cubicBezTo>
                  <a:cubicBezTo>
                    <a:pt x="205740" y="389549"/>
                    <a:pt x="194310" y="397169"/>
                    <a:pt x="201930" y="401932"/>
                  </a:cubicBezTo>
                  <a:cubicBezTo>
                    <a:pt x="191452" y="414314"/>
                    <a:pt x="198120" y="390502"/>
                    <a:pt x="191452" y="389549"/>
                  </a:cubicBezTo>
                  <a:cubicBezTo>
                    <a:pt x="192405" y="379072"/>
                    <a:pt x="186690" y="382882"/>
                    <a:pt x="185738" y="383834"/>
                  </a:cubicBezTo>
                  <a:cubicBezTo>
                    <a:pt x="178118" y="384787"/>
                    <a:pt x="194310" y="379072"/>
                    <a:pt x="184785" y="378119"/>
                  </a:cubicBezTo>
                  <a:cubicBezTo>
                    <a:pt x="182880" y="378119"/>
                    <a:pt x="181927" y="378119"/>
                    <a:pt x="182880" y="378119"/>
                  </a:cubicBezTo>
                  <a:cubicBezTo>
                    <a:pt x="183833" y="378119"/>
                    <a:pt x="183833" y="378119"/>
                    <a:pt x="184785" y="378119"/>
                  </a:cubicBezTo>
                  <a:cubicBezTo>
                    <a:pt x="188595" y="377167"/>
                    <a:pt x="194310" y="375262"/>
                    <a:pt x="188595" y="372404"/>
                  </a:cubicBezTo>
                  <a:cubicBezTo>
                    <a:pt x="176213" y="373357"/>
                    <a:pt x="196215" y="367642"/>
                    <a:pt x="186690" y="361927"/>
                  </a:cubicBezTo>
                  <a:cubicBezTo>
                    <a:pt x="183833" y="356212"/>
                    <a:pt x="180975" y="347639"/>
                    <a:pt x="172402" y="351449"/>
                  </a:cubicBezTo>
                  <a:cubicBezTo>
                    <a:pt x="177165" y="345734"/>
                    <a:pt x="189548" y="353354"/>
                    <a:pt x="184785" y="343829"/>
                  </a:cubicBezTo>
                  <a:cubicBezTo>
                    <a:pt x="181927" y="333352"/>
                    <a:pt x="188595" y="330494"/>
                    <a:pt x="186690" y="328589"/>
                  </a:cubicBezTo>
                  <a:cubicBezTo>
                    <a:pt x="187643" y="321922"/>
                    <a:pt x="196215" y="322874"/>
                    <a:pt x="191452" y="324779"/>
                  </a:cubicBezTo>
                  <a:cubicBezTo>
                    <a:pt x="197168" y="337162"/>
                    <a:pt x="207645" y="328589"/>
                    <a:pt x="207645" y="320017"/>
                  </a:cubicBezTo>
                  <a:cubicBezTo>
                    <a:pt x="208598" y="307634"/>
                    <a:pt x="213360" y="297157"/>
                    <a:pt x="201930" y="288584"/>
                  </a:cubicBezTo>
                  <a:cubicBezTo>
                    <a:pt x="198120" y="271439"/>
                    <a:pt x="177165" y="272392"/>
                    <a:pt x="167640" y="265724"/>
                  </a:cubicBezTo>
                  <a:cubicBezTo>
                    <a:pt x="165735" y="263819"/>
                    <a:pt x="152400" y="248579"/>
                    <a:pt x="153352" y="247627"/>
                  </a:cubicBezTo>
                  <a:cubicBezTo>
                    <a:pt x="153352" y="247627"/>
                    <a:pt x="154305" y="248579"/>
                    <a:pt x="156210" y="249532"/>
                  </a:cubicBezTo>
                  <a:cubicBezTo>
                    <a:pt x="166688" y="256199"/>
                    <a:pt x="169545" y="271439"/>
                    <a:pt x="185738" y="268582"/>
                  </a:cubicBezTo>
                  <a:cubicBezTo>
                    <a:pt x="200025" y="273344"/>
                    <a:pt x="204788" y="289537"/>
                    <a:pt x="213360" y="299062"/>
                  </a:cubicBezTo>
                  <a:cubicBezTo>
                    <a:pt x="213360" y="306682"/>
                    <a:pt x="209550" y="318112"/>
                    <a:pt x="209550" y="329542"/>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xmlns="" id="{41B2F833-DAB9-4C8E-939D-7A5264A40A2B}"/>
                </a:ext>
              </a:extLst>
            </p:cNvPr>
            <p:cNvSpPr/>
            <p:nvPr/>
          </p:nvSpPr>
          <p:spPr>
            <a:xfrm>
              <a:off x="4976822" y="2099777"/>
              <a:ext cx="4734" cy="3129"/>
            </a:xfrm>
            <a:custGeom>
              <a:avLst/>
              <a:gdLst>
                <a:gd name="connsiteX0" fmla="*/ 5715 w 5714"/>
                <a:gd name="connsiteY0" fmla="*/ 952 h 3777"/>
                <a:gd name="connsiteX1" fmla="*/ 0 w 5714"/>
                <a:gd name="connsiteY1" fmla="*/ 0 h 3777"/>
                <a:gd name="connsiteX2" fmla="*/ 5715 w 5714"/>
                <a:gd name="connsiteY2" fmla="*/ 952 h 3777"/>
              </a:gdLst>
              <a:ahLst/>
              <a:cxnLst>
                <a:cxn ang="0">
                  <a:pos x="connsiteX0" y="connsiteY0"/>
                </a:cxn>
                <a:cxn ang="0">
                  <a:pos x="connsiteX1" y="connsiteY1"/>
                </a:cxn>
                <a:cxn ang="0">
                  <a:pos x="connsiteX2" y="connsiteY2"/>
                </a:cxn>
              </a:cxnLst>
              <a:rect l="l" t="t" r="r" b="b"/>
              <a:pathLst>
                <a:path w="5714" h="3777">
                  <a:moveTo>
                    <a:pt x="5715" y="952"/>
                  </a:moveTo>
                  <a:cubicBezTo>
                    <a:pt x="4763" y="952"/>
                    <a:pt x="2857" y="952"/>
                    <a:pt x="0" y="0"/>
                  </a:cubicBezTo>
                  <a:cubicBezTo>
                    <a:pt x="1905" y="3810"/>
                    <a:pt x="3810" y="5715"/>
                    <a:pt x="5715" y="952"/>
                  </a:cubicBezTo>
                  <a:close/>
                </a:path>
              </a:pathLst>
            </a:custGeom>
            <a:solidFill>
              <a:schemeClr val="accent1"/>
            </a:solidFill>
            <a:ln w="6350" cap="flat">
              <a:solidFill>
                <a:schemeClr val="accent1"/>
              </a:solidFill>
              <a:prstDash val="solid"/>
              <a:miter/>
            </a:ln>
          </p:spPr>
          <p:txBody>
            <a:bodyPr rtlCol="0" anchor="ctr"/>
            <a:lstStyle/>
            <a:p>
              <a:endParaRPr lang="fr-FR"/>
            </a:p>
          </p:txBody>
        </p:sp>
        <p:sp>
          <p:nvSpPr>
            <p:cNvPr id="62" name="Forme libre : forme 61">
              <a:extLst>
                <a:ext uri="{FF2B5EF4-FFF2-40B4-BE49-F238E27FC236}">
                  <a16:creationId xmlns:a16="http://schemas.microsoft.com/office/drawing/2014/main" xmlns="" id="{C67BF3EF-8C02-4857-A7A3-36D2274E6451}"/>
                </a:ext>
              </a:extLst>
            </p:cNvPr>
            <p:cNvSpPr/>
            <p:nvPr/>
          </p:nvSpPr>
          <p:spPr>
            <a:xfrm>
              <a:off x="4709145" y="1429869"/>
              <a:ext cx="1290072" cy="975570"/>
            </a:xfrm>
            <a:custGeom>
              <a:avLst/>
              <a:gdLst>
                <a:gd name="connsiteX0" fmla="*/ 1536609 w 1557298"/>
                <a:gd name="connsiteY0" fmla="*/ 291465 h 1177650"/>
                <a:gd name="connsiteX1" fmla="*/ 1524227 w 1557298"/>
                <a:gd name="connsiteY1" fmla="*/ 257175 h 1177650"/>
                <a:gd name="connsiteX2" fmla="*/ 1484222 w 1557298"/>
                <a:gd name="connsiteY2" fmla="*/ 201930 h 1177650"/>
                <a:gd name="connsiteX3" fmla="*/ 1478507 w 1557298"/>
                <a:gd name="connsiteY3" fmla="*/ 132398 h 1177650"/>
                <a:gd name="connsiteX4" fmla="*/ 1463267 w 1557298"/>
                <a:gd name="connsiteY4" fmla="*/ 53340 h 1177650"/>
                <a:gd name="connsiteX5" fmla="*/ 1406117 w 1557298"/>
                <a:gd name="connsiteY5" fmla="*/ 82868 h 1177650"/>
                <a:gd name="connsiteX6" fmla="*/ 1370874 w 1557298"/>
                <a:gd name="connsiteY6" fmla="*/ 74295 h 1177650"/>
                <a:gd name="connsiteX7" fmla="*/ 1320392 w 1557298"/>
                <a:gd name="connsiteY7" fmla="*/ 34290 h 1177650"/>
                <a:gd name="connsiteX8" fmla="*/ 1176564 w 1557298"/>
                <a:gd name="connsiteY8" fmla="*/ 0 h 1177650"/>
                <a:gd name="connsiteX9" fmla="*/ 734604 w 1557298"/>
                <a:gd name="connsiteY9" fmla="*/ 262890 h 1177650"/>
                <a:gd name="connsiteX10" fmla="*/ 570774 w 1557298"/>
                <a:gd name="connsiteY10" fmla="*/ 401003 h 1177650"/>
                <a:gd name="connsiteX11" fmla="*/ 419327 w 1557298"/>
                <a:gd name="connsiteY11" fmla="*/ 428625 h 1177650"/>
                <a:gd name="connsiteX12" fmla="*/ 410754 w 1557298"/>
                <a:gd name="connsiteY12" fmla="*/ 639128 h 1177650"/>
                <a:gd name="connsiteX13" fmla="*/ 404087 w 1557298"/>
                <a:gd name="connsiteY13" fmla="*/ 701993 h 1177650"/>
                <a:gd name="connsiteX14" fmla="*/ 397419 w 1557298"/>
                <a:gd name="connsiteY14" fmla="*/ 707708 h 1177650"/>
                <a:gd name="connsiteX15" fmla="*/ 399324 w 1557298"/>
                <a:gd name="connsiteY15" fmla="*/ 706755 h 1177650"/>
                <a:gd name="connsiteX16" fmla="*/ 406944 w 1557298"/>
                <a:gd name="connsiteY16" fmla="*/ 705803 h 1177650"/>
                <a:gd name="connsiteX17" fmla="*/ 384084 w 1557298"/>
                <a:gd name="connsiteY17" fmla="*/ 742950 h 1177650"/>
                <a:gd name="connsiteX18" fmla="*/ 417422 w 1557298"/>
                <a:gd name="connsiteY18" fmla="*/ 711518 h 1177650"/>
                <a:gd name="connsiteX19" fmla="*/ 446949 w 1557298"/>
                <a:gd name="connsiteY19" fmla="*/ 692468 h 1177650"/>
                <a:gd name="connsiteX20" fmla="*/ 434567 w 1557298"/>
                <a:gd name="connsiteY20" fmla="*/ 712470 h 1177650"/>
                <a:gd name="connsiteX21" fmla="*/ 443139 w 1557298"/>
                <a:gd name="connsiteY21" fmla="*/ 716280 h 1177650"/>
                <a:gd name="connsiteX22" fmla="*/ 465999 w 1557298"/>
                <a:gd name="connsiteY22" fmla="*/ 719138 h 1177650"/>
                <a:gd name="connsiteX23" fmla="*/ 475524 w 1557298"/>
                <a:gd name="connsiteY23" fmla="*/ 722948 h 1177650"/>
                <a:gd name="connsiteX24" fmla="*/ 440282 w 1557298"/>
                <a:gd name="connsiteY24" fmla="*/ 719138 h 1177650"/>
                <a:gd name="connsiteX25" fmla="*/ 431709 w 1557298"/>
                <a:gd name="connsiteY25" fmla="*/ 707708 h 1177650"/>
                <a:gd name="connsiteX26" fmla="*/ 402182 w 1557298"/>
                <a:gd name="connsiteY26" fmla="*/ 739140 h 1177650"/>
                <a:gd name="connsiteX27" fmla="*/ 430757 w 1557298"/>
                <a:gd name="connsiteY27" fmla="*/ 734378 h 1177650"/>
                <a:gd name="connsiteX28" fmla="*/ 421232 w 1557298"/>
                <a:gd name="connsiteY28" fmla="*/ 742950 h 1177650"/>
                <a:gd name="connsiteX29" fmla="*/ 406944 w 1557298"/>
                <a:gd name="connsiteY29" fmla="*/ 743903 h 1177650"/>
                <a:gd name="connsiteX30" fmla="*/ 375512 w 1557298"/>
                <a:gd name="connsiteY30" fmla="*/ 761048 h 1177650"/>
                <a:gd name="connsiteX31" fmla="*/ 373607 w 1557298"/>
                <a:gd name="connsiteY31" fmla="*/ 778193 h 1177650"/>
                <a:gd name="connsiteX32" fmla="*/ 379322 w 1557298"/>
                <a:gd name="connsiteY32" fmla="*/ 788670 h 1177650"/>
                <a:gd name="connsiteX33" fmla="*/ 365034 w 1557298"/>
                <a:gd name="connsiteY33" fmla="*/ 782003 h 1177650"/>
                <a:gd name="connsiteX34" fmla="*/ 335507 w 1557298"/>
                <a:gd name="connsiteY34" fmla="*/ 802958 h 1177650"/>
                <a:gd name="connsiteX35" fmla="*/ 329792 w 1557298"/>
                <a:gd name="connsiteY35" fmla="*/ 842963 h 1177650"/>
                <a:gd name="connsiteX36" fmla="*/ 315504 w 1557298"/>
                <a:gd name="connsiteY36" fmla="*/ 880110 h 1177650"/>
                <a:gd name="connsiteX37" fmla="*/ 322172 w 1557298"/>
                <a:gd name="connsiteY37" fmla="*/ 920115 h 1177650"/>
                <a:gd name="connsiteX38" fmla="*/ 332649 w 1557298"/>
                <a:gd name="connsiteY38" fmla="*/ 933450 h 1177650"/>
                <a:gd name="connsiteX39" fmla="*/ 305979 w 1557298"/>
                <a:gd name="connsiteY39" fmla="*/ 957263 h 1177650"/>
                <a:gd name="connsiteX40" fmla="*/ 275499 w 1557298"/>
                <a:gd name="connsiteY40" fmla="*/ 973455 h 1177650"/>
                <a:gd name="connsiteX41" fmla="*/ 266927 w 1557298"/>
                <a:gd name="connsiteY41" fmla="*/ 1022985 h 1177650"/>
                <a:gd name="connsiteX42" fmla="*/ 265974 w 1557298"/>
                <a:gd name="connsiteY42" fmla="*/ 1055370 h 1177650"/>
                <a:gd name="connsiteX43" fmla="*/ 260259 w 1557298"/>
                <a:gd name="connsiteY43" fmla="*/ 1059180 h 1177650"/>
                <a:gd name="connsiteX44" fmla="*/ 264069 w 1557298"/>
                <a:gd name="connsiteY44" fmla="*/ 1005840 h 1177650"/>
                <a:gd name="connsiteX45" fmla="*/ 272642 w 1557298"/>
                <a:gd name="connsiteY45" fmla="*/ 969645 h 1177650"/>
                <a:gd name="connsiteX46" fmla="*/ 301217 w 1557298"/>
                <a:gd name="connsiteY46" fmla="*/ 936308 h 1177650"/>
                <a:gd name="connsiteX47" fmla="*/ 307884 w 1557298"/>
                <a:gd name="connsiteY47" fmla="*/ 897255 h 1177650"/>
                <a:gd name="connsiteX48" fmla="*/ 309789 w 1557298"/>
                <a:gd name="connsiteY48" fmla="*/ 866775 h 1177650"/>
                <a:gd name="connsiteX49" fmla="*/ 293597 w 1557298"/>
                <a:gd name="connsiteY49" fmla="*/ 842963 h 1177650"/>
                <a:gd name="connsiteX50" fmla="*/ 313599 w 1557298"/>
                <a:gd name="connsiteY50" fmla="*/ 858203 h 1177650"/>
                <a:gd name="connsiteX51" fmla="*/ 313599 w 1557298"/>
                <a:gd name="connsiteY51" fmla="*/ 810578 h 1177650"/>
                <a:gd name="connsiteX52" fmla="*/ 313599 w 1557298"/>
                <a:gd name="connsiteY52" fmla="*/ 806768 h 1177650"/>
                <a:gd name="connsiteX53" fmla="*/ 282167 w 1557298"/>
                <a:gd name="connsiteY53" fmla="*/ 810578 h 1177650"/>
                <a:gd name="connsiteX54" fmla="*/ 143102 w 1557298"/>
                <a:gd name="connsiteY54" fmla="*/ 813435 h 1177650"/>
                <a:gd name="connsiteX55" fmla="*/ 101192 w 1557298"/>
                <a:gd name="connsiteY55" fmla="*/ 827723 h 1177650"/>
                <a:gd name="connsiteX56" fmla="*/ 37374 w 1557298"/>
                <a:gd name="connsiteY56" fmla="*/ 841058 h 1177650"/>
                <a:gd name="connsiteX57" fmla="*/ 35469 w 1557298"/>
                <a:gd name="connsiteY57" fmla="*/ 841058 h 1177650"/>
                <a:gd name="connsiteX58" fmla="*/ 22134 w 1557298"/>
                <a:gd name="connsiteY58" fmla="*/ 843915 h 1177650"/>
                <a:gd name="connsiteX59" fmla="*/ 6894 w 1557298"/>
                <a:gd name="connsiteY59" fmla="*/ 848678 h 1177650"/>
                <a:gd name="connsiteX60" fmla="*/ 4989 w 1557298"/>
                <a:gd name="connsiteY60" fmla="*/ 875348 h 1177650"/>
                <a:gd name="connsiteX61" fmla="*/ 17372 w 1557298"/>
                <a:gd name="connsiteY61" fmla="*/ 928688 h 1177650"/>
                <a:gd name="connsiteX62" fmla="*/ 37374 w 1557298"/>
                <a:gd name="connsiteY62" fmla="*/ 964883 h 1177650"/>
                <a:gd name="connsiteX63" fmla="*/ 55472 w 1557298"/>
                <a:gd name="connsiteY63" fmla="*/ 978218 h 1177650"/>
                <a:gd name="connsiteX64" fmla="*/ 93572 w 1557298"/>
                <a:gd name="connsiteY64" fmla="*/ 1003935 h 1177650"/>
                <a:gd name="connsiteX65" fmla="*/ 86904 w 1557298"/>
                <a:gd name="connsiteY65" fmla="*/ 1011555 h 1177650"/>
                <a:gd name="connsiteX66" fmla="*/ 73569 w 1557298"/>
                <a:gd name="connsiteY66" fmla="*/ 1036320 h 1177650"/>
                <a:gd name="connsiteX67" fmla="*/ 105002 w 1557298"/>
                <a:gd name="connsiteY67" fmla="*/ 1061085 h 1177650"/>
                <a:gd name="connsiteX68" fmla="*/ 158342 w 1557298"/>
                <a:gd name="connsiteY68" fmla="*/ 1083945 h 1177650"/>
                <a:gd name="connsiteX69" fmla="*/ 193584 w 1557298"/>
                <a:gd name="connsiteY69" fmla="*/ 1094423 h 1177650"/>
                <a:gd name="connsiteX70" fmla="*/ 178344 w 1557298"/>
                <a:gd name="connsiteY70" fmla="*/ 1117283 h 1177650"/>
                <a:gd name="connsiteX71" fmla="*/ 205967 w 1557298"/>
                <a:gd name="connsiteY71" fmla="*/ 1156335 h 1177650"/>
                <a:gd name="connsiteX72" fmla="*/ 209777 w 1557298"/>
                <a:gd name="connsiteY72" fmla="*/ 1142048 h 1177650"/>
                <a:gd name="connsiteX73" fmla="*/ 234542 w 1557298"/>
                <a:gd name="connsiteY73" fmla="*/ 1118235 h 1177650"/>
                <a:gd name="connsiteX74" fmla="*/ 269784 w 1557298"/>
                <a:gd name="connsiteY74" fmla="*/ 1124903 h 1177650"/>
                <a:gd name="connsiteX75" fmla="*/ 316457 w 1557298"/>
                <a:gd name="connsiteY75" fmla="*/ 1166813 h 1177650"/>
                <a:gd name="connsiteX76" fmla="*/ 329792 w 1557298"/>
                <a:gd name="connsiteY76" fmla="*/ 1167765 h 1177650"/>
                <a:gd name="connsiteX77" fmla="*/ 334554 w 1557298"/>
                <a:gd name="connsiteY77" fmla="*/ 1111568 h 1177650"/>
                <a:gd name="connsiteX78" fmla="*/ 363129 w 1557298"/>
                <a:gd name="connsiteY78" fmla="*/ 1074420 h 1177650"/>
                <a:gd name="connsiteX79" fmla="*/ 385037 w 1557298"/>
                <a:gd name="connsiteY79" fmla="*/ 1023938 h 1177650"/>
                <a:gd name="connsiteX80" fmla="*/ 408849 w 1557298"/>
                <a:gd name="connsiteY80" fmla="*/ 988695 h 1177650"/>
                <a:gd name="connsiteX81" fmla="*/ 449807 w 1557298"/>
                <a:gd name="connsiteY81" fmla="*/ 973455 h 1177650"/>
                <a:gd name="connsiteX82" fmla="*/ 509814 w 1557298"/>
                <a:gd name="connsiteY82" fmla="*/ 964883 h 1177650"/>
                <a:gd name="connsiteX83" fmla="*/ 561249 w 1557298"/>
                <a:gd name="connsiteY83" fmla="*/ 977265 h 1177650"/>
                <a:gd name="connsiteX84" fmla="*/ 609827 w 1557298"/>
                <a:gd name="connsiteY84" fmla="*/ 990600 h 1177650"/>
                <a:gd name="connsiteX85" fmla="*/ 642212 w 1557298"/>
                <a:gd name="connsiteY85" fmla="*/ 1030605 h 1177650"/>
                <a:gd name="connsiteX86" fmla="*/ 677454 w 1557298"/>
                <a:gd name="connsiteY86" fmla="*/ 1051560 h 1177650"/>
                <a:gd name="connsiteX87" fmla="*/ 707934 w 1557298"/>
                <a:gd name="connsiteY87" fmla="*/ 1041083 h 1177650"/>
                <a:gd name="connsiteX88" fmla="*/ 762227 w 1557298"/>
                <a:gd name="connsiteY88" fmla="*/ 1019175 h 1177650"/>
                <a:gd name="connsiteX89" fmla="*/ 820329 w 1557298"/>
                <a:gd name="connsiteY89" fmla="*/ 1046798 h 1177650"/>
                <a:gd name="connsiteX90" fmla="*/ 872717 w 1557298"/>
                <a:gd name="connsiteY90" fmla="*/ 1069658 h 1177650"/>
                <a:gd name="connsiteX91" fmla="*/ 931772 w 1557298"/>
                <a:gd name="connsiteY91" fmla="*/ 1069658 h 1177650"/>
                <a:gd name="connsiteX92" fmla="*/ 989874 w 1557298"/>
                <a:gd name="connsiteY92" fmla="*/ 1024890 h 1177650"/>
                <a:gd name="connsiteX93" fmla="*/ 1050834 w 1557298"/>
                <a:gd name="connsiteY93" fmla="*/ 1015365 h 1177650"/>
                <a:gd name="connsiteX94" fmla="*/ 1108937 w 1557298"/>
                <a:gd name="connsiteY94" fmla="*/ 1016318 h 1177650"/>
                <a:gd name="connsiteX95" fmla="*/ 1167992 w 1557298"/>
                <a:gd name="connsiteY95" fmla="*/ 1040130 h 1177650"/>
                <a:gd name="connsiteX96" fmla="*/ 1212759 w 1557298"/>
                <a:gd name="connsiteY96" fmla="*/ 1042035 h 1177650"/>
                <a:gd name="connsiteX97" fmla="*/ 1244192 w 1557298"/>
                <a:gd name="connsiteY97" fmla="*/ 1012508 h 1177650"/>
                <a:gd name="connsiteX98" fmla="*/ 1284197 w 1557298"/>
                <a:gd name="connsiteY98" fmla="*/ 998220 h 1177650"/>
                <a:gd name="connsiteX99" fmla="*/ 1296579 w 1557298"/>
                <a:gd name="connsiteY99" fmla="*/ 983933 h 1177650"/>
                <a:gd name="connsiteX100" fmla="*/ 1295627 w 1557298"/>
                <a:gd name="connsiteY100" fmla="*/ 979170 h 1177650"/>
                <a:gd name="connsiteX101" fmla="*/ 1274672 w 1557298"/>
                <a:gd name="connsiteY101" fmla="*/ 954405 h 1177650"/>
                <a:gd name="connsiteX102" fmla="*/ 1281339 w 1557298"/>
                <a:gd name="connsiteY102" fmla="*/ 929640 h 1177650"/>
                <a:gd name="connsiteX103" fmla="*/ 1293722 w 1557298"/>
                <a:gd name="connsiteY103" fmla="*/ 921068 h 1177650"/>
                <a:gd name="connsiteX104" fmla="*/ 1310867 w 1557298"/>
                <a:gd name="connsiteY104" fmla="*/ 919163 h 1177650"/>
                <a:gd name="connsiteX105" fmla="*/ 1310867 w 1557298"/>
                <a:gd name="connsiteY105" fmla="*/ 919163 h 1177650"/>
                <a:gd name="connsiteX106" fmla="*/ 1330869 w 1557298"/>
                <a:gd name="connsiteY106" fmla="*/ 887730 h 1177650"/>
                <a:gd name="connsiteX107" fmla="*/ 1348014 w 1557298"/>
                <a:gd name="connsiteY107" fmla="*/ 851535 h 1177650"/>
                <a:gd name="connsiteX108" fmla="*/ 1395639 w 1557298"/>
                <a:gd name="connsiteY108" fmla="*/ 784860 h 1177650"/>
                <a:gd name="connsiteX109" fmla="*/ 1509939 w 1557298"/>
                <a:gd name="connsiteY109" fmla="*/ 661035 h 1177650"/>
                <a:gd name="connsiteX110" fmla="*/ 1517559 w 1557298"/>
                <a:gd name="connsiteY110" fmla="*/ 541973 h 1177650"/>
                <a:gd name="connsiteX111" fmla="*/ 1530894 w 1557298"/>
                <a:gd name="connsiteY111" fmla="*/ 398145 h 1177650"/>
                <a:gd name="connsiteX112" fmla="*/ 1548992 w 1557298"/>
                <a:gd name="connsiteY112" fmla="*/ 333375 h 1177650"/>
                <a:gd name="connsiteX113" fmla="*/ 1536609 w 1557298"/>
                <a:gd name="connsiteY113" fmla="*/ 291465 h 117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557298" h="1177650">
                  <a:moveTo>
                    <a:pt x="1536609" y="291465"/>
                  </a:moveTo>
                  <a:cubicBezTo>
                    <a:pt x="1527084" y="283845"/>
                    <a:pt x="1506129" y="268605"/>
                    <a:pt x="1524227" y="257175"/>
                  </a:cubicBezTo>
                  <a:cubicBezTo>
                    <a:pt x="1510892" y="239078"/>
                    <a:pt x="1499462" y="218123"/>
                    <a:pt x="1484222" y="201930"/>
                  </a:cubicBezTo>
                  <a:cubicBezTo>
                    <a:pt x="1481364" y="179070"/>
                    <a:pt x="1485174" y="155258"/>
                    <a:pt x="1478507" y="132398"/>
                  </a:cubicBezTo>
                  <a:cubicBezTo>
                    <a:pt x="1473744" y="105728"/>
                    <a:pt x="1468982" y="80010"/>
                    <a:pt x="1463267" y="53340"/>
                  </a:cubicBezTo>
                  <a:cubicBezTo>
                    <a:pt x="1444217" y="62865"/>
                    <a:pt x="1425167" y="72390"/>
                    <a:pt x="1406117" y="82868"/>
                  </a:cubicBezTo>
                  <a:cubicBezTo>
                    <a:pt x="1392782" y="96203"/>
                    <a:pt x="1382304" y="85725"/>
                    <a:pt x="1370874" y="74295"/>
                  </a:cubicBezTo>
                  <a:cubicBezTo>
                    <a:pt x="1353729" y="60960"/>
                    <a:pt x="1339442" y="43815"/>
                    <a:pt x="1320392" y="34290"/>
                  </a:cubicBezTo>
                  <a:cubicBezTo>
                    <a:pt x="1272767" y="20955"/>
                    <a:pt x="1224189" y="11430"/>
                    <a:pt x="1176564" y="0"/>
                  </a:cubicBezTo>
                  <a:cubicBezTo>
                    <a:pt x="1028927" y="85725"/>
                    <a:pt x="881289" y="173355"/>
                    <a:pt x="734604" y="262890"/>
                  </a:cubicBezTo>
                  <a:cubicBezTo>
                    <a:pt x="679359" y="308610"/>
                    <a:pt x="626019" y="355283"/>
                    <a:pt x="570774" y="401003"/>
                  </a:cubicBezTo>
                  <a:cubicBezTo>
                    <a:pt x="520292" y="409575"/>
                    <a:pt x="469809" y="419100"/>
                    <a:pt x="419327" y="428625"/>
                  </a:cubicBezTo>
                  <a:cubicBezTo>
                    <a:pt x="415517" y="499110"/>
                    <a:pt x="413612" y="568643"/>
                    <a:pt x="410754" y="639128"/>
                  </a:cubicBezTo>
                  <a:cubicBezTo>
                    <a:pt x="404087" y="659130"/>
                    <a:pt x="403134" y="680085"/>
                    <a:pt x="404087" y="701993"/>
                  </a:cubicBezTo>
                  <a:cubicBezTo>
                    <a:pt x="401229" y="703898"/>
                    <a:pt x="399324" y="705803"/>
                    <a:pt x="397419" y="707708"/>
                  </a:cubicBezTo>
                  <a:cubicBezTo>
                    <a:pt x="398372" y="707708"/>
                    <a:pt x="398372" y="706755"/>
                    <a:pt x="399324" y="706755"/>
                  </a:cubicBezTo>
                  <a:cubicBezTo>
                    <a:pt x="405992" y="701993"/>
                    <a:pt x="415517" y="693420"/>
                    <a:pt x="406944" y="705803"/>
                  </a:cubicBezTo>
                  <a:cubicBezTo>
                    <a:pt x="390752" y="709613"/>
                    <a:pt x="387894" y="728663"/>
                    <a:pt x="384084" y="742950"/>
                  </a:cubicBezTo>
                  <a:cubicBezTo>
                    <a:pt x="400277" y="744855"/>
                    <a:pt x="407897" y="721995"/>
                    <a:pt x="417422" y="711518"/>
                  </a:cubicBezTo>
                  <a:cubicBezTo>
                    <a:pt x="427899" y="705803"/>
                    <a:pt x="433614" y="690563"/>
                    <a:pt x="446949" y="692468"/>
                  </a:cubicBezTo>
                  <a:cubicBezTo>
                    <a:pt x="442187" y="700088"/>
                    <a:pt x="431709" y="701993"/>
                    <a:pt x="434567" y="712470"/>
                  </a:cubicBezTo>
                  <a:cubicBezTo>
                    <a:pt x="439329" y="704850"/>
                    <a:pt x="442187" y="708660"/>
                    <a:pt x="443139" y="716280"/>
                  </a:cubicBezTo>
                  <a:cubicBezTo>
                    <a:pt x="445044" y="718185"/>
                    <a:pt x="458379" y="723900"/>
                    <a:pt x="465999" y="719138"/>
                  </a:cubicBezTo>
                  <a:cubicBezTo>
                    <a:pt x="471714" y="721043"/>
                    <a:pt x="475524" y="717233"/>
                    <a:pt x="475524" y="722948"/>
                  </a:cubicBezTo>
                  <a:cubicBezTo>
                    <a:pt x="463142" y="720090"/>
                    <a:pt x="451712" y="726758"/>
                    <a:pt x="440282" y="719138"/>
                  </a:cubicBezTo>
                  <a:cubicBezTo>
                    <a:pt x="433614" y="722948"/>
                    <a:pt x="428852" y="715328"/>
                    <a:pt x="431709" y="707708"/>
                  </a:cubicBezTo>
                  <a:cubicBezTo>
                    <a:pt x="417422" y="708660"/>
                    <a:pt x="408849" y="728663"/>
                    <a:pt x="402182" y="739140"/>
                  </a:cubicBezTo>
                  <a:cubicBezTo>
                    <a:pt x="410754" y="740093"/>
                    <a:pt x="426947" y="723900"/>
                    <a:pt x="430757" y="734378"/>
                  </a:cubicBezTo>
                  <a:cubicBezTo>
                    <a:pt x="421232" y="731520"/>
                    <a:pt x="413612" y="737235"/>
                    <a:pt x="421232" y="742950"/>
                  </a:cubicBezTo>
                  <a:cubicBezTo>
                    <a:pt x="414564" y="748665"/>
                    <a:pt x="414564" y="734378"/>
                    <a:pt x="406944" y="743903"/>
                  </a:cubicBezTo>
                  <a:cubicBezTo>
                    <a:pt x="396467" y="748665"/>
                    <a:pt x="378369" y="745808"/>
                    <a:pt x="375512" y="761048"/>
                  </a:cubicBezTo>
                  <a:cubicBezTo>
                    <a:pt x="372654" y="769620"/>
                    <a:pt x="384084" y="775335"/>
                    <a:pt x="373607" y="778193"/>
                  </a:cubicBezTo>
                  <a:cubicBezTo>
                    <a:pt x="368844" y="787718"/>
                    <a:pt x="392657" y="782955"/>
                    <a:pt x="379322" y="788670"/>
                  </a:cubicBezTo>
                  <a:cubicBezTo>
                    <a:pt x="371702" y="788670"/>
                    <a:pt x="363129" y="776288"/>
                    <a:pt x="365034" y="782003"/>
                  </a:cubicBezTo>
                  <a:cubicBezTo>
                    <a:pt x="352652" y="782003"/>
                    <a:pt x="342174" y="794385"/>
                    <a:pt x="335507" y="802958"/>
                  </a:cubicBezTo>
                  <a:cubicBezTo>
                    <a:pt x="336459" y="816293"/>
                    <a:pt x="325029" y="827723"/>
                    <a:pt x="329792" y="842963"/>
                  </a:cubicBezTo>
                  <a:cubicBezTo>
                    <a:pt x="333602" y="857250"/>
                    <a:pt x="325029" y="870585"/>
                    <a:pt x="315504" y="880110"/>
                  </a:cubicBezTo>
                  <a:cubicBezTo>
                    <a:pt x="321219" y="891540"/>
                    <a:pt x="324077" y="905828"/>
                    <a:pt x="322172" y="920115"/>
                  </a:cubicBezTo>
                  <a:cubicBezTo>
                    <a:pt x="318362" y="929640"/>
                    <a:pt x="322172" y="936308"/>
                    <a:pt x="332649" y="933450"/>
                  </a:cubicBezTo>
                  <a:cubicBezTo>
                    <a:pt x="325982" y="941070"/>
                    <a:pt x="296454" y="945833"/>
                    <a:pt x="305979" y="957263"/>
                  </a:cubicBezTo>
                  <a:cubicBezTo>
                    <a:pt x="294549" y="953453"/>
                    <a:pt x="280262" y="964883"/>
                    <a:pt x="275499" y="973455"/>
                  </a:cubicBezTo>
                  <a:cubicBezTo>
                    <a:pt x="281214" y="991553"/>
                    <a:pt x="269784" y="1005840"/>
                    <a:pt x="266927" y="1022985"/>
                  </a:cubicBezTo>
                  <a:cubicBezTo>
                    <a:pt x="266927" y="1034415"/>
                    <a:pt x="261212" y="1043940"/>
                    <a:pt x="265974" y="1055370"/>
                  </a:cubicBezTo>
                  <a:cubicBezTo>
                    <a:pt x="264069" y="1063943"/>
                    <a:pt x="256449" y="1074420"/>
                    <a:pt x="260259" y="1059180"/>
                  </a:cubicBezTo>
                  <a:cubicBezTo>
                    <a:pt x="252639" y="1041083"/>
                    <a:pt x="263117" y="1023938"/>
                    <a:pt x="264069" y="1005840"/>
                  </a:cubicBezTo>
                  <a:cubicBezTo>
                    <a:pt x="265974" y="992505"/>
                    <a:pt x="264069" y="980123"/>
                    <a:pt x="272642" y="969645"/>
                  </a:cubicBezTo>
                  <a:cubicBezTo>
                    <a:pt x="280262" y="956310"/>
                    <a:pt x="303122" y="955358"/>
                    <a:pt x="301217" y="936308"/>
                  </a:cubicBezTo>
                  <a:cubicBezTo>
                    <a:pt x="307884" y="923925"/>
                    <a:pt x="312647" y="911543"/>
                    <a:pt x="307884" y="897255"/>
                  </a:cubicBezTo>
                  <a:cubicBezTo>
                    <a:pt x="305979" y="889635"/>
                    <a:pt x="306932" y="876300"/>
                    <a:pt x="309789" y="866775"/>
                  </a:cubicBezTo>
                  <a:cubicBezTo>
                    <a:pt x="303122" y="863918"/>
                    <a:pt x="295502" y="847725"/>
                    <a:pt x="293597" y="842963"/>
                  </a:cubicBezTo>
                  <a:cubicBezTo>
                    <a:pt x="300264" y="847725"/>
                    <a:pt x="305979" y="870585"/>
                    <a:pt x="313599" y="858203"/>
                  </a:cubicBezTo>
                  <a:cubicBezTo>
                    <a:pt x="322172" y="842963"/>
                    <a:pt x="317409" y="826770"/>
                    <a:pt x="313599" y="810578"/>
                  </a:cubicBezTo>
                  <a:cubicBezTo>
                    <a:pt x="313599" y="809625"/>
                    <a:pt x="313599" y="807720"/>
                    <a:pt x="313599" y="806768"/>
                  </a:cubicBezTo>
                  <a:cubicBezTo>
                    <a:pt x="301217" y="803910"/>
                    <a:pt x="287882" y="797243"/>
                    <a:pt x="282167" y="810578"/>
                  </a:cubicBezTo>
                  <a:cubicBezTo>
                    <a:pt x="235494" y="808673"/>
                    <a:pt x="188822" y="811530"/>
                    <a:pt x="143102" y="813435"/>
                  </a:cubicBezTo>
                  <a:cubicBezTo>
                    <a:pt x="126909" y="811530"/>
                    <a:pt x="110717" y="814388"/>
                    <a:pt x="101192" y="827723"/>
                  </a:cubicBezTo>
                  <a:cubicBezTo>
                    <a:pt x="86904" y="846773"/>
                    <a:pt x="59282" y="850583"/>
                    <a:pt x="37374" y="841058"/>
                  </a:cubicBezTo>
                  <a:lnTo>
                    <a:pt x="35469" y="841058"/>
                  </a:lnTo>
                  <a:cubicBezTo>
                    <a:pt x="31659" y="843915"/>
                    <a:pt x="26897" y="844868"/>
                    <a:pt x="22134" y="843915"/>
                  </a:cubicBezTo>
                  <a:cubicBezTo>
                    <a:pt x="12609" y="839153"/>
                    <a:pt x="8799" y="842963"/>
                    <a:pt x="6894" y="848678"/>
                  </a:cubicBezTo>
                  <a:cubicBezTo>
                    <a:pt x="4989" y="856298"/>
                    <a:pt x="6894" y="868680"/>
                    <a:pt x="4989" y="875348"/>
                  </a:cubicBezTo>
                  <a:cubicBezTo>
                    <a:pt x="-15013" y="898208"/>
                    <a:pt x="32612" y="906780"/>
                    <a:pt x="17372" y="928688"/>
                  </a:cubicBezTo>
                  <a:cubicBezTo>
                    <a:pt x="19277" y="942023"/>
                    <a:pt x="27849" y="954405"/>
                    <a:pt x="37374" y="964883"/>
                  </a:cubicBezTo>
                  <a:cubicBezTo>
                    <a:pt x="34517" y="977265"/>
                    <a:pt x="49757" y="972503"/>
                    <a:pt x="55472" y="978218"/>
                  </a:cubicBezTo>
                  <a:cubicBezTo>
                    <a:pt x="75474" y="978218"/>
                    <a:pt x="76427" y="1002030"/>
                    <a:pt x="93572" y="1003935"/>
                  </a:cubicBezTo>
                  <a:cubicBezTo>
                    <a:pt x="109764" y="1008698"/>
                    <a:pt x="95477" y="1011555"/>
                    <a:pt x="86904" y="1011555"/>
                  </a:cubicBezTo>
                  <a:cubicBezTo>
                    <a:pt x="70712" y="997268"/>
                    <a:pt x="73569" y="1026795"/>
                    <a:pt x="73569" y="1036320"/>
                  </a:cubicBezTo>
                  <a:cubicBezTo>
                    <a:pt x="81189" y="1046798"/>
                    <a:pt x="96429" y="1048703"/>
                    <a:pt x="105002" y="1061085"/>
                  </a:cubicBezTo>
                  <a:cubicBezTo>
                    <a:pt x="119289" y="1075373"/>
                    <a:pt x="137387" y="1091565"/>
                    <a:pt x="158342" y="1083945"/>
                  </a:cubicBezTo>
                  <a:cubicBezTo>
                    <a:pt x="167867" y="1065848"/>
                    <a:pt x="192632" y="1075373"/>
                    <a:pt x="193584" y="1094423"/>
                  </a:cubicBezTo>
                  <a:cubicBezTo>
                    <a:pt x="206919" y="1111568"/>
                    <a:pt x="170724" y="1101090"/>
                    <a:pt x="178344" y="1117283"/>
                  </a:cubicBezTo>
                  <a:cubicBezTo>
                    <a:pt x="187869" y="1129665"/>
                    <a:pt x="195489" y="1143953"/>
                    <a:pt x="205967" y="1156335"/>
                  </a:cubicBezTo>
                  <a:cubicBezTo>
                    <a:pt x="207872" y="1162050"/>
                    <a:pt x="217397" y="1147763"/>
                    <a:pt x="209777" y="1142048"/>
                  </a:cubicBezTo>
                  <a:cubicBezTo>
                    <a:pt x="197394" y="1122998"/>
                    <a:pt x="221207" y="1119188"/>
                    <a:pt x="234542" y="1118235"/>
                  </a:cubicBezTo>
                  <a:cubicBezTo>
                    <a:pt x="245972" y="1104900"/>
                    <a:pt x="261212" y="1111568"/>
                    <a:pt x="269784" y="1124903"/>
                  </a:cubicBezTo>
                  <a:cubicBezTo>
                    <a:pt x="287882" y="1138238"/>
                    <a:pt x="293597" y="1163003"/>
                    <a:pt x="316457" y="1166813"/>
                  </a:cubicBezTo>
                  <a:cubicBezTo>
                    <a:pt x="315504" y="1182053"/>
                    <a:pt x="342174" y="1180148"/>
                    <a:pt x="329792" y="1167765"/>
                  </a:cubicBezTo>
                  <a:cubicBezTo>
                    <a:pt x="331697" y="1149668"/>
                    <a:pt x="332649" y="1130618"/>
                    <a:pt x="334554" y="1111568"/>
                  </a:cubicBezTo>
                  <a:cubicBezTo>
                    <a:pt x="329792" y="1090613"/>
                    <a:pt x="351699" y="1085850"/>
                    <a:pt x="363129" y="1074420"/>
                  </a:cubicBezTo>
                  <a:cubicBezTo>
                    <a:pt x="375512" y="1060133"/>
                    <a:pt x="385037" y="1042988"/>
                    <a:pt x="385037" y="1023938"/>
                  </a:cubicBezTo>
                  <a:cubicBezTo>
                    <a:pt x="377417" y="1002983"/>
                    <a:pt x="398372" y="1000125"/>
                    <a:pt x="408849" y="988695"/>
                  </a:cubicBezTo>
                  <a:cubicBezTo>
                    <a:pt x="418374" y="975360"/>
                    <a:pt x="435519" y="978218"/>
                    <a:pt x="449807" y="973455"/>
                  </a:cubicBezTo>
                  <a:cubicBezTo>
                    <a:pt x="467904" y="971550"/>
                    <a:pt x="495527" y="983933"/>
                    <a:pt x="509814" y="964883"/>
                  </a:cubicBezTo>
                  <a:cubicBezTo>
                    <a:pt x="527912" y="955358"/>
                    <a:pt x="544104" y="972503"/>
                    <a:pt x="561249" y="977265"/>
                  </a:cubicBezTo>
                  <a:cubicBezTo>
                    <a:pt x="576489" y="988695"/>
                    <a:pt x="595539" y="978218"/>
                    <a:pt x="609827" y="990600"/>
                  </a:cubicBezTo>
                  <a:cubicBezTo>
                    <a:pt x="622209" y="1002983"/>
                    <a:pt x="635544" y="1014413"/>
                    <a:pt x="642212" y="1030605"/>
                  </a:cubicBezTo>
                  <a:cubicBezTo>
                    <a:pt x="646974" y="1043940"/>
                    <a:pt x="661262" y="1059180"/>
                    <a:pt x="677454" y="1051560"/>
                  </a:cubicBezTo>
                  <a:cubicBezTo>
                    <a:pt x="684122" y="1040130"/>
                    <a:pt x="696504" y="1041083"/>
                    <a:pt x="707934" y="1041083"/>
                  </a:cubicBezTo>
                  <a:cubicBezTo>
                    <a:pt x="726032" y="1033463"/>
                    <a:pt x="741272" y="1014413"/>
                    <a:pt x="762227" y="1019175"/>
                  </a:cubicBezTo>
                  <a:cubicBezTo>
                    <a:pt x="786992" y="1018223"/>
                    <a:pt x="797469" y="1045845"/>
                    <a:pt x="820329" y="1046798"/>
                  </a:cubicBezTo>
                  <a:cubicBezTo>
                    <a:pt x="833664" y="1061085"/>
                    <a:pt x="852714" y="1068705"/>
                    <a:pt x="872717" y="1069658"/>
                  </a:cubicBezTo>
                  <a:cubicBezTo>
                    <a:pt x="892719" y="1069658"/>
                    <a:pt x="914627" y="1078230"/>
                    <a:pt x="931772" y="1069658"/>
                  </a:cubicBezTo>
                  <a:cubicBezTo>
                    <a:pt x="947964" y="1050608"/>
                    <a:pt x="965109" y="1030605"/>
                    <a:pt x="989874" y="1024890"/>
                  </a:cubicBezTo>
                  <a:cubicBezTo>
                    <a:pt x="1010829" y="1024890"/>
                    <a:pt x="1029879" y="1011555"/>
                    <a:pt x="1050834" y="1015365"/>
                  </a:cubicBezTo>
                  <a:cubicBezTo>
                    <a:pt x="1069884" y="1021080"/>
                    <a:pt x="1089887" y="1013460"/>
                    <a:pt x="1108937" y="1016318"/>
                  </a:cubicBezTo>
                  <a:cubicBezTo>
                    <a:pt x="1129892" y="1022033"/>
                    <a:pt x="1151799" y="1026795"/>
                    <a:pt x="1167992" y="1040130"/>
                  </a:cubicBezTo>
                  <a:cubicBezTo>
                    <a:pt x="1182279" y="1040130"/>
                    <a:pt x="1202282" y="1053465"/>
                    <a:pt x="1212759" y="1042035"/>
                  </a:cubicBezTo>
                  <a:cubicBezTo>
                    <a:pt x="1217522" y="1024890"/>
                    <a:pt x="1234667" y="1025843"/>
                    <a:pt x="1244192" y="1012508"/>
                  </a:cubicBezTo>
                  <a:cubicBezTo>
                    <a:pt x="1252764" y="998220"/>
                    <a:pt x="1271814" y="1000125"/>
                    <a:pt x="1284197" y="998220"/>
                  </a:cubicBezTo>
                  <a:cubicBezTo>
                    <a:pt x="1287054" y="990600"/>
                    <a:pt x="1290864" y="985838"/>
                    <a:pt x="1296579" y="983933"/>
                  </a:cubicBezTo>
                  <a:cubicBezTo>
                    <a:pt x="1296579" y="982028"/>
                    <a:pt x="1295627" y="980123"/>
                    <a:pt x="1295627" y="979170"/>
                  </a:cubicBezTo>
                  <a:cubicBezTo>
                    <a:pt x="1284197" y="978218"/>
                    <a:pt x="1267052" y="953453"/>
                    <a:pt x="1274672" y="954405"/>
                  </a:cubicBezTo>
                  <a:cubicBezTo>
                    <a:pt x="1258479" y="949643"/>
                    <a:pt x="1271814" y="930593"/>
                    <a:pt x="1281339" y="929640"/>
                  </a:cubicBezTo>
                  <a:cubicBezTo>
                    <a:pt x="1285149" y="923925"/>
                    <a:pt x="1297532" y="918210"/>
                    <a:pt x="1293722" y="921068"/>
                  </a:cubicBezTo>
                  <a:cubicBezTo>
                    <a:pt x="1301342" y="922973"/>
                    <a:pt x="1305152" y="920115"/>
                    <a:pt x="1310867" y="919163"/>
                  </a:cubicBezTo>
                  <a:cubicBezTo>
                    <a:pt x="1310867" y="919163"/>
                    <a:pt x="1310867" y="919163"/>
                    <a:pt x="1310867" y="919163"/>
                  </a:cubicBezTo>
                  <a:cubicBezTo>
                    <a:pt x="1300389" y="898208"/>
                    <a:pt x="1336584" y="906780"/>
                    <a:pt x="1330869" y="887730"/>
                  </a:cubicBezTo>
                  <a:cubicBezTo>
                    <a:pt x="1347062" y="881063"/>
                    <a:pt x="1336584" y="862965"/>
                    <a:pt x="1348014" y="851535"/>
                  </a:cubicBezTo>
                  <a:cubicBezTo>
                    <a:pt x="1364207" y="829628"/>
                    <a:pt x="1380399" y="806768"/>
                    <a:pt x="1395639" y="784860"/>
                  </a:cubicBezTo>
                  <a:cubicBezTo>
                    <a:pt x="1431834" y="741998"/>
                    <a:pt x="1472792" y="702945"/>
                    <a:pt x="1509939" y="661035"/>
                  </a:cubicBezTo>
                  <a:cubicBezTo>
                    <a:pt x="1512797" y="621030"/>
                    <a:pt x="1515654" y="581978"/>
                    <a:pt x="1517559" y="541973"/>
                  </a:cubicBezTo>
                  <a:cubicBezTo>
                    <a:pt x="1519464" y="494348"/>
                    <a:pt x="1523274" y="445770"/>
                    <a:pt x="1530894" y="398145"/>
                  </a:cubicBezTo>
                  <a:cubicBezTo>
                    <a:pt x="1532799" y="375285"/>
                    <a:pt x="1534704" y="352425"/>
                    <a:pt x="1548992" y="333375"/>
                  </a:cubicBezTo>
                  <a:cubicBezTo>
                    <a:pt x="1568994" y="319088"/>
                    <a:pt x="1548039" y="304800"/>
                    <a:pt x="1536609" y="291465"/>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xmlns="" id="{37273F88-1EB0-40B0-8116-299C40F3C444}"/>
                </a:ext>
              </a:extLst>
            </p:cNvPr>
            <p:cNvSpPr/>
            <p:nvPr/>
          </p:nvSpPr>
          <p:spPr>
            <a:xfrm>
              <a:off x="5393703" y="3193960"/>
              <a:ext cx="479807" cy="530187"/>
            </a:xfrm>
            <a:custGeom>
              <a:avLst/>
              <a:gdLst>
                <a:gd name="connsiteX0" fmla="*/ 571847 w 579195"/>
                <a:gd name="connsiteY0" fmla="*/ 396171 h 640010"/>
                <a:gd name="connsiteX1" fmla="*/ 572800 w 579195"/>
                <a:gd name="connsiteY1" fmla="*/ 411411 h 640010"/>
                <a:gd name="connsiteX2" fmla="*/ 556607 w 579195"/>
                <a:gd name="connsiteY2" fmla="*/ 436176 h 640010"/>
                <a:gd name="connsiteX3" fmla="*/ 554702 w 579195"/>
                <a:gd name="connsiteY3" fmla="*/ 470466 h 640010"/>
                <a:gd name="connsiteX4" fmla="*/ 526127 w 579195"/>
                <a:gd name="connsiteY4" fmla="*/ 485706 h 640010"/>
                <a:gd name="connsiteX5" fmla="*/ 517555 w 579195"/>
                <a:gd name="connsiteY5" fmla="*/ 466656 h 640010"/>
                <a:gd name="connsiteX6" fmla="*/ 501362 w 579195"/>
                <a:gd name="connsiteY6" fmla="*/ 458083 h 640010"/>
                <a:gd name="connsiteX7" fmla="*/ 461357 w 579195"/>
                <a:gd name="connsiteY7" fmla="*/ 478086 h 640010"/>
                <a:gd name="connsiteX8" fmla="*/ 429925 w 579195"/>
                <a:gd name="connsiteY8" fmla="*/ 471418 h 640010"/>
                <a:gd name="connsiteX9" fmla="*/ 413732 w 579195"/>
                <a:gd name="connsiteY9" fmla="*/ 435223 h 640010"/>
                <a:gd name="connsiteX10" fmla="*/ 376585 w 579195"/>
                <a:gd name="connsiteY10" fmla="*/ 428556 h 640010"/>
                <a:gd name="connsiteX11" fmla="*/ 378490 w 579195"/>
                <a:gd name="connsiteY11" fmla="*/ 451416 h 640010"/>
                <a:gd name="connsiteX12" fmla="*/ 348962 w 579195"/>
                <a:gd name="connsiteY12" fmla="*/ 476181 h 640010"/>
                <a:gd name="connsiteX13" fmla="*/ 306100 w 579195"/>
                <a:gd name="connsiteY13" fmla="*/ 476181 h 640010"/>
                <a:gd name="connsiteX14" fmla="*/ 287050 w 579195"/>
                <a:gd name="connsiteY14" fmla="*/ 480943 h 640010"/>
                <a:gd name="connsiteX15" fmla="*/ 281335 w 579195"/>
                <a:gd name="connsiteY15" fmla="*/ 519043 h 640010"/>
                <a:gd name="connsiteX16" fmla="*/ 297527 w 579195"/>
                <a:gd name="connsiteY16" fmla="*/ 528568 h 640010"/>
                <a:gd name="connsiteX17" fmla="*/ 297527 w 579195"/>
                <a:gd name="connsiteY17" fmla="*/ 547618 h 640010"/>
                <a:gd name="connsiteX18" fmla="*/ 317530 w 579195"/>
                <a:gd name="connsiteY18" fmla="*/ 581908 h 640010"/>
                <a:gd name="connsiteX19" fmla="*/ 317530 w 579195"/>
                <a:gd name="connsiteY19" fmla="*/ 607626 h 640010"/>
                <a:gd name="connsiteX20" fmla="*/ 279430 w 579195"/>
                <a:gd name="connsiteY20" fmla="*/ 590481 h 640010"/>
                <a:gd name="connsiteX21" fmla="*/ 242282 w 579195"/>
                <a:gd name="connsiteY21" fmla="*/ 630486 h 640010"/>
                <a:gd name="connsiteX22" fmla="*/ 237520 w 579195"/>
                <a:gd name="connsiteY22" fmla="*/ 640011 h 640010"/>
                <a:gd name="connsiteX23" fmla="*/ 235615 w 579195"/>
                <a:gd name="connsiteY23" fmla="*/ 639058 h 640010"/>
                <a:gd name="connsiteX24" fmla="*/ 216565 w 579195"/>
                <a:gd name="connsiteY24" fmla="*/ 607626 h 640010"/>
                <a:gd name="connsiteX25" fmla="*/ 171797 w 579195"/>
                <a:gd name="connsiteY25" fmla="*/ 560953 h 640010"/>
                <a:gd name="connsiteX26" fmla="*/ 114647 w 579195"/>
                <a:gd name="connsiteY26" fmla="*/ 512376 h 640010"/>
                <a:gd name="connsiteX27" fmla="*/ 90835 w 579195"/>
                <a:gd name="connsiteY27" fmla="*/ 479038 h 640010"/>
                <a:gd name="connsiteX28" fmla="*/ 48925 w 579195"/>
                <a:gd name="connsiteY28" fmla="*/ 430461 h 640010"/>
                <a:gd name="connsiteX29" fmla="*/ 24160 w 579195"/>
                <a:gd name="connsiteY29" fmla="*/ 364738 h 640010"/>
                <a:gd name="connsiteX30" fmla="*/ 5110 w 579195"/>
                <a:gd name="connsiteY30" fmla="*/ 322828 h 640010"/>
                <a:gd name="connsiteX31" fmla="*/ 5110 w 579195"/>
                <a:gd name="connsiteY31" fmla="*/ 311398 h 640010"/>
                <a:gd name="connsiteX32" fmla="*/ 23207 w 579195"/>
                <a:gd name="connsiteY32" fmla="*/ 300921 h 640010"/>
                <a:gd name="connsiteX33" fmla="*/ 44162 w 579195"/>
                <a:gd name="connsiteY33" fmla="*/ 278061 h 640010"/>
                <a:gd name="connsiteX34" fmla="*/ 48925 w 579195"/>
                <a:gd name="connsiteY34" fmla="*/ 225673 h 640010"/>
                <a:gd name="connsiteX35" fmla="*/ 50830 w 579195"/>
                <a:gd name="connsiteY35" fmla="*/ 209481 h 640010"/>
                <a:gd name="connsiteX36" fmla="*/ 66070 w 579195"/>
                <a:gd name="connsiteY36" fmla="*/ 219006 h 640010"/>
                <a:gd name="connsiteX37" fmla="*/ 93692 w 579195"/>
                <a:gd name="connsiteY37" fmla="*/ 225673 h 640010"/>
                <a:gd name="connsiteX38" fmla="*/ 108932 w 579195"/>
                <a:gd name="connsiteY38" fmla="*/ 220911 h 640010"/>
                <a:gd name="connsiteX39" fmla="*/ 86072 w 579195"/>
                <a:gd name="connsiteY39" fmla="*/ 213291 h 640010"/>
                <a:gd name="connsiteX40" fmla="*/ 56545 w 579195"/>
                <a:gd name="connsiteY40" fmla="*/ 185668 h 640010"/>
                <a:gd name="connsiteX41" fmla="*/ 62260 w 579195"/>
                <a:gd name="connsiteY41" fmla="*/ 173286 h 640010"/>
                <a:gd name="connsiteX42" fmla="*/ 75595 w 579195"/>
                <a:gd name="connsiteY42" fmla="*/ 164713 h 640010"/>
                <a:gd name="connsiteX43" fmla="*/ 75595 w 579195"/>
                <a:gd name="connsiteY43" fmla="*/ 138043 h 640010"/>
                <a:gd name="connsiteX44" fmla="*/ 80357 w 579195"/>
                <a:gd name="connsiteY44" fmla="*/ 132328 h 640010"/>
                <a:gd name="connsiteX45" fmla="*/ 123220 w 579195"/>
                <a:gd name="connsiteY45" fmla="*/ 133281 h 640010"/>
                <a:gd name="connsiteX46" fmla="*/ 260380 w 579195"/>
                <a:gd name="connsiteY46" fmla="*/ 133281 h 640010"/>
                <a:gd name="connsiteX47" fmla="*/ 259427 w 579195"/>
                <a:gd name="connsiteY47" fmla="*/ 15171 h 640010"/>
                <a:gd name="connsiteX48" fmla="*/ 256570 w 579195"/>
                <a:gd name="connsiteY48" fmla="*/ 15171 h 640010"/>
                <a:gd name="connsiteX49" fmla="*/ 297527 w 579195"/>
                <a:gd name="connsiteY49" fmla="*/ 1836 h 640010"/>
                <a:gd name="connsiteX50" fmla="*/ 348010 w 579195"/>
                <a:gd name="connsiteY50" fmla="*/ 3741 h 640010"/>
                <a:gd name="connsiteX51" fmla="*/ 409922 w 579195"/>
                <a:gd name="connsiteY51" fmla="*/ 7551 h 640010"/>
                <a:gd name="connsiteX52" fmla="*/ 457547 w 579195"/>
                <a:gd name="connsiteY52" fmla="*/ 16123 h 640010"/>
                <a:gd name="connsiteX53" fmla="*/ 444212 w 579195"/>
                <a:gd name="connsiteY53" fmla="*/ 57081 h 640010"/>
                <a:gd name="connsiteX54" fmla="*/ 451832 w 579195"/>
                <a:gd name="connsiteY54" fmla="*/ 98038 h 640010"/>
                <a:gd name="connsiteX55" fmla="*/ 454690 w 579195"/>
                <a:gd name="connsiteY55" fmla="*/ 111373 h 640010"/>
                <a:gd name="connsiteX56" fmla="*/ 499457 w 579195"/>
                <a:gd name="connsiteY56" fmla="*/ 97086 h 640010"/>
                <a:gd name="connsiteX57" fmla="*/ 553750 w 579195"/>
                <a:gd name="connsiteY57" fmla="*/ 99943 h 640010"/>
                <a:gd name="connsiteX58" fmla="*/ 575657 w 579195"/>
                <a:gd name="connsiteY58" fmla="*/ 145663 h 640010"/>
                <a:gd name="connsiteX59" fmla="*/ 556607 w 579195"/>
                <a:gd name="connsiteY59" fmla="*/ 179953 h 640010"/>
                <a:gd name="connsiteX60" fmla="*/ 533747 w 579195"/>
                <a:gd name="connsiteY60" fmla="*/ 193288 h 640010"/>
                <a:gd name="connsiteX61" fmla="*/ 522317 w 579195"/>
                <a:gd name="connsiteY61" fmla="*/ 239008 h 640010"/>
                <a:gd name="connsiteX62" fmla="*/ 529937 w 579195"/>
                <a:gd name="connsiteY62" fmla="*/ 261868 h 640010"/>
                <a:gd name="connsiteX63" fmla="*/ 559465 w 579195"/>
                <a:gd name="connsiteY63" fmla="*/ 281871 h 640010"/>
                <a:gd name="connsiteX64" fmla="*/ 575657 w 579195"/>
                <a:gd name="connsiteY64" fmla="*/ 316161 h 640010"/>
                <a:gd name="connsiteX65" fmla="*/ 575657 w 579195"/>
                <a:gd name="connsiteY65" fmla="*/ 364738 h 640010"/>
                <a:gd name="connsiteX66" fmla="*/ 571847 w 579195"/>
                <a:gd name="connsiteY66" fmla="*/ 396171 h 64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79195" h="640010">
                  <a:moveTo>
                    <a:pt x="571847" y="396171"/>
                  </a:moveTo>
                  <a:cubicBezTo>
                    <a:pt x="568990" y="403791"/>
                    <a:pt x="581372" y="404743"/>
                    <a:pt x="572800" y="411411"/>
                  </a:cubicBezTo>
                  <a:cubicBezTo>
                    <a:pt x="577562" y="426651"/>
                    <a:pt x="566132" y="429508"/>
                    <a:pt x="556607" y="436176"/>
                  </a:cubicBezTo>
                  <a:cubicBezTo>
                    <a:pt x="562322" y="450463"/>
                    <a:pt x="537557" y="460941"/>
                    <a:pt x="554702" y="470466"/>
                  </a:cubicBezTo>
                  <a:cubicBezTo>
                    <a:pt x="546130" y="476181"/>
                    <a:pt x="540415" y="493326"/>
                    <a:pt x="526127" y="485706"/>
                  </a:cubicBezTo>
                  <a:cubicBezTo>
                    <a:pt x="507077" y="490468"/>
                    <a:pt x="529937" y="471418"/>
                    <a:pt x="517555" y="466656"/>
                  </a:cubicBezTo>
                  <a:cubicBezTo>
                    <a:pt x="514697" y="457131"/>
                    <a:pt x="505172" y="437128"/>
                    <a:pt x="501362" y="458083"/>
                  </a:cubicBezTo>
                  <a:cubicBezTo>
                    <a:pt x="490885" y="468561"/>
                    <a:pt x="478502" y="487611"/>
                    <a:pt x="461357" y="478086"/>
                  </a:cubicBezTo>
                  <a:cubicBezTo>
                    <a:pt x="451832" y="475228"/>
                    <a:pt x="432782" y="471418"/>
                    <a:pt x="429925" y="471418"/>
                  </a:cubicBezTo>
                  <a:cubicBezTo>
                    <a:pt x="431830" y="457131"/>
                    <a:pt x="413732" y="451416"/>
                    <a:pt x="413732" y="435223"/>
                  </a:cubicBezTo>
                  <a:cubicBezTo>
                    <a:pt x="406112" y="419983"/>
                    <a:pt x="385157" y="414268"/>
                    <a:pt x="376585" y="428556"/>
                  </a:cubicBezTo>
                  <a:cubicBezTo>
                    <a:pt x="363250" y="429508"/>
                    <a:pt x="384205" y="454273"/>
                    <a:pt x="378490" y="451416"/>
                  </a:cubicBezTo>
                  <a:cubicBezTo>
                    <a:pt x="381347" y="471418"/>
                    <a:pt x="364202" y="475228"/>
                    <a:pt x="348962" y="476181"/>
                  </a:cubicBezTo>
                  <a:cubicBezTo>
                    <a:pt x="332770" y="485706"/>
                    <a:pt x="321340" y="462846"/>
                    <a:pt x="306100" y="476181"/>
                  </a:cubicBezTo>
                  <a:cubicBezTo>
                    <a:pt x="299432" y="479991"/>
                    <a:pt x="281335" y="461893"/>
                    <a:pt x="287050" y="480943"/>
                  </a:cubicBezTo>
                  <a:cubicBezTo>
                    <a:pt x="290860" y="494278"/>
                    <a:pt x="293717" y="507613"/>
                    <a:pt x="281335" y="519043"/>
                  </a:cubicBezTo>
                  <a:cubicBezTo>
                    <a:pt x="280382" y="529521"/>
                    <a:pt x="294670" y="515233"/>
                    <a:pt x="297527" y="528568"/>
                  </a:cubicBezTo>
                  <a:cubicBezTo>
                    <a:pt x="306100" y="535236"/>
                    <a:pt x="308957" y="542856"/>
                    <a:pt x="297527" y="547618"/>
                  </a:cubicBezTo>
                  <a:cubicBezTo>
                    <a:pt x="292765" y="566668"/>
                    <a:pt x="338485" y="563811"/>
                    <a:pt x="317530" y="581908"/>
                  </a:cubicBezTo>
                  <a:cubicBezTo>
                    <a:pt x="309910" y="588576"/>
                    <a:pt x="315625" y="604768"/>
                    <a:pt x="317530" y="607626"/>
                  </a:cubicBezTo>
                  <a:cubicBezTo>
                    <a:pt x="300385" y="619056"/>
                    <a:pt x="291812" y="597148"/>
                    <a:pt x="279430" y="590481"/>
                  </a:cubicBezTo>
                  <a:cubicBezTo>
                    <a:pt x="263237" y="600006"/>
                    <a:pt x="244187" y="607626"/>
                    <a:pt x="242282" y="630486"/>
                  </a:cubicBezTo>
                  <a:lnTo>
                    <a:pt x="237520" y="640011"/>
                  </a:lnTo>
                  <a:cubicBezTo>
                    <a:pt x="236567" y="640011"/>
                    <a:pt x="236567" y="639058"/>
                    <a:pt x="235615" y="639058"/>
                  </a:cubicBezTo>
                  <a:cubicBezTo>
                    <a:pt x="227042" y="630486"/>
                    <a:pt x="227042" y="615246"/>
                    <a:pt x="216565" y="607626"/>
                  </a:cubicBezTo>
                  <a:cubicBezTo>
                    <a:pt x="200372" y="593338"/>
                    <a:pt x="187990" y="575241"/>
                    <a:pt x="171797" y="560953"/>
                  </a:cubicBezTo>
                  <a:cubicBezTo>
                    <a:pt x="153700" y="543808"/>
                    <a:pt x="132745" y="529521"/>
                    <a:pt x="114647" y="512376"/>
                  </a:cubicBezTo>
                  <a:cubicBezTo>
                    <a:pt x="105122" y="501898"/>
                    <a:pt x="100360" y="489516"/>
                    <a:pt x="90835" y="479038"/>
                  </a:cubicBezTo>
                  <a:cubicBezTo>
                    <a:pt x="77500" y="462846"/>
                    <a:pt x="65117" y="444748"/>
                    <a:pt x="48925" y="430461"/>
                  </a:cubicBezTo>
                  <a:cubicBezTo>
                    <a:pt x="39400" y="409506"/>
                    <a:pt x="30827" y="387598"/>
                    <a:pt x="24160" y="364738"/>
                  </a:cubicBezTo>
                  <a:cubicBezTo>
                    <a:pt x="18445" y="350451"/>
                    <a:pt x="10825" y="337116"/>
                    <a:pt x="5110" y="322828"/>
                  </a:cubicBezTo>
                  <a:cubicBezTo>
                    <a:pt x="3205" y="318066"/>
                    <a:pt x="-5368" y="310446"/>
                    <a:pt x="5110" y="311398"/>
                  </a:cubicBezTo>
                  <a:cubicBezTo>
                    <a:pt x="11777" y="308541"/>
                    <a:pt x="20350" y="307588"/>
                    <a:pt x="23207" y="300921"/>
                  </a:cubicBezTo>
                  <a:cubicBezTo>
                    <a:pt x="28922" y="291396"/>
                    <a:pt x="36542" y="284728"/>
                    <a:pt x="44162" y="278061"/>
                  </a:cubicBezTo>
                  <a:cubicBezTo>
                    <a:pt x="47020" y="260916"/>
                    <a:pt x="47972" y="243771"/>
                    <a:pt x="48925" y="225673"/>
                  </a:cubicBezTo>
                  <a:cubicBezTo>
                    <a:pt x="49877" y="220911"/>
                    <a:pt x="47972" y="212338"/>
                    <a:pt x="50830" y="209481"/>
                  </a:cubicBezTo>
                  <a:cubicBezTo>
                    <a:pt x="57497" y="208528"/>
                    <a:pt x="61307" y="214243"/>
                    <a:pt x="66070" y="219006"/>
                  </a:cubicBezTo>
                  <a:cubicBezTo>
                    <a:pt x="74642" y="222816"/>
                    <a:pt x="84167" y="226626"/>
                    <a:pt x="93692" y="225673"/>
                  </a:cubicBezTo>
                  <a:cubicBezTo>
                    <a:pt x="99407" y="226626"/>
                    <a:pt x="106075" y="227578"/>
                    <a:pt x="108932" y="220911"/>
                  </a:cubicBezTo>
                  <a:cubicBezTo>
                    <a:pt x="103217" y="214243"/>
                    <a:pt x="94645" y="215196"/>
                    <a:pt x="86072" y="213291"/>
                  </a:cubicBezTo>
                  <a:cubicBezTo>
                    <a:pt x="75595" y="205671"/>
                    <a:pt x="63212" y="198051"/>
                    <a:pt x="56545" y="185668"/>
                  </a:cubicBezTo>
                  <a:cubicBezTo>
                    <a:pt x="52735" y="181858"/>
                    <a:pt x="56545" y="171381"/>
                    <a:pt x="62260" y="173286"/>
                  </a:cubicBezTo>
                  <a:cubicBezTo>
                    <a:pt x="68927" y="174238"/>
                    <a:pt x="73690" y="171381"/>
                    <a:pt x="75595" y="164713"/>
                  </a:cubicBezTo>
                  <a:cubicBezTo>
                    <a:pt x="76547" y="156141"/>
                    <a:pt x="74642" y="146616"/>
                    <a:pt x="75595" y="138043"/>
                  </a:cubicBezTo>
                  <a:cubicBezTo>
                    <a:pt x="76547" y="137091"/>
                    <a:pt x="79405" y="135186"/>
                    <a:pt x="80357" y="132328"/>
                  </a:cubicBezTo>
                  <a:cubicBezTo>
                    <a:pt x="94645" y="112326"/>
                    <a:pt x="116552" y="152331"/>
                    <a:pt x="123220" y="133281"/>
                  </a:cubicBezTo>
                  <a:cubicBezTo>
                    <a:pt x="168940" y="133281"/>
                    <a:pt x="214660" y="133281"/>
                    <a:pt x="260380" y="133281"/>
                  </a:cubicBezTo>
                  <a:cubicBezTo>
                    <a:pt x="259427" y="94228"/>
                    <a:pt x="260380" y="54223"/>
                    <a:pt x="259427" y="15171"/>
                  </a:cubicBezTo>
                  <a:lnTo>
                    <a:pt x="256570" y="15171"/>
                  </a:lnTo>
                  <a:cubicBezTo>
                    <a:pt x="261332" y="-2927"/>
                    <a:pt x="282287" y="-1022"/>
                    <a:pt x="297527" y="1836"/>
                  </a:cubicBezTo>
                  <a:cubicBezTo>
                    <a:pt x="313720" y="4693"/>
                    <a:pt x="330865" y="1836"/>
                    <a:pt x="348010" y="3741"/>
                  </a:cubicBezTo>
                  <a:cubicBezTo>
                    <a:pt x="368965" y="-2927"/>
                    <a:pt x="388967" y="11361"/>
                    <a:pt x="409922" y="7551"/>
                  </a:cubicBezTo>
                  <a:cubicBezTo>
                    <a:pt x="425162" y="12313"/>
                    <a:pt x="453737" y="-5784"/>
                    <a:pt x="457547" y="16123"/>
                  </a:cubicBezTo>
                  <a:cubicBezTo>
                    <a:pt x="456595" y="31363"/>
                    <a:pt x="443260" y="40888"/>
                    <a:pt x="444212" y="57081"/>
                  </a:cubicBezTo>
                  <a:cubicBezTo>
                    <a:pt x="434687" y="72321"/>
                    <a:pt x="450880" y="83751"/>
                    <a:pt x="451832" y="98038"/>
                  </a:cubicBezTo>
                  <a:cubicBezTo>
                    <a:pt x="448022" y="105658"/>
                    <a:pt x="440402" y="114231"/>
                    <a:pt x="454690" y="111373"/>
                  </a:cubicBezTo>
                  <a:cubicBezTo>
                    <a:pt x="468977" y="101848"/>
                    <a:pt x="485170" y="108516"/>
                    <a:pt x="499457" y="97086"/>
                  </a:cubicBezTo>
                  <a:cubicBezTo>
                    <a:pt x="514697" y="85656"/>
                    <a:pt x="537557" y="95181"/>
                    <a:pt x="553750" y="99943"/>
                  </a:cubicBezTo>
                  <a:cubicBezTo>
                    <a:pt x="555655" y="117088"/>
                    <a:pt x="568037" y="131376"/>
                    <a:pt x="575657" y="145663"/>
                  </a:cubicBezTo>
                  <a:cubicBezTo>
                    <a:pt x="575657" y="158046"/>
                    <a:pt x="562322" y="167571"/>
                    <a:pt x="556607" y="179953"/>
                  </a:cubicBezTo>
                  <a:cubicBezTo>
                    <a:pt x="547082" y="182811"/>
                    <a:pt x="531842" y="178048"/>
                    <a:pt x="533747" y="193288"/>
                  </a:cubicBezTo>
                  <a:cubicBezTo>
                    <a:pt x="515650" y="201861"/>
                    <a:pt x="514697" y="222816"/>
                    <a:pt x="522317" y="239008"/>
                  </a:cubicBezTo>
                  <a:cubicBezTo>
                    <a:pt x="511840" y="248533"/>
                    <a:pt x="510887" y="268536"/>
                    <a:pt x="529937" y="261868"/>
                  </a:cubicBezTo>
                  <a:cubicBezTo>
                    <a:pt x="547082" y="259011"/>
                    <a:pt x="541367" y="288538"/>
                    <a:pt x="559465" y="281871"/>
                  </a:cubicBezTo>
                  <a:cubicBezTo>
                    <a:pt x="576610" y="283776"/>
                    <a:pt x="584230" y="301873"/>
                    <a:pt x="575657" y="316161"/>
                  </a:cubicBezTo>
                  <a:cubicBezTo>
                    <a:pt x="569942" y="332353"/>
                    <a:pt x="570895" y="348546"/>
                    <a:pt x="575657" y="364738"/>
                  </a:cubicBezTo>
                  <a:cubicBezTo>
                    <a:pt x="576610" y="374263"/>
                    <a:pt x="583277" y="388551"/>
                    <a:pt x="571847" y="396171"/>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xmlns="" id="{C53ED7C7-E7AA-4EC7-9CEB-367CE4E7FFFA}"/>
                </a:ext>
              </a:extLst>
            </p:cNvPr>
            <p:cNvSpPr/>
            <p:nvPr/>
          </p:nvSpPr>
          <p:spPr>
            <a:xfrm>
              <a:off x="5367618" y="3071684"/>
              <a:ext cx="244677" cy="237074"/>
            </a:xfrm>
            <a:custGeom>
              <a:avLst/>
              <a:gdLst>
                <a:gd name="connsiteX0" fmla="*/ 49616 w 295360"/>
                <a:gd name="connsiteY0" fmla="*/ 1803 h 286182"/>
                <a:gd name="connsiteX1" fmla="*/ 49616 w 295360"/>
                <a:gd name="connsiteY1" fmla="*/ 1803 h 286182"/>
                <a:gd name="connsiteX2" fmla="*/ 49616 w 295360"/>
                <a:gd name="connsiteY2" fmla="*/ 1803 h 286182"/>
                <a:gd name="connsiteX3" fmla="*/ 49616 w 295360"/>
                <a:gd name="connsiteY3" fmla="*/ 1803 h 286182"/>
                <a:gd name="connsiteX4" fmla="*/ 49616 w 295360"/>
                <a:gd name="connsiteY4" fmla="*/ 1803 h 286182"/>
                <a:gd name="connsiteX5" fmla="*/ 49616 w 295360"/>
                <a:gd name="connsiteY5" fmla="*/ 1803 h 286182"/>
                <a:gd name="connsiteX6" fmla="*/ 49616 w 295360"/>
                <a:gd name="connsiteY6" fmla="*/ 1803 h 286182"/>
                <a:gd name="connsiteX7" fmla="*/ 33423 w 295360"/>
                <a:gd name="connsiteY7" fmla="*/ 1803 h 286182"/>
                <a:gd name="connsiteX8" fmla="*/ 26756 w 295360"/>
                <a:gd name="connsiteY8" fmla="*/ 1803 h 286182"/>
                <a:gd name="connsiteX9" fmla="*/ 21993 w 295360"/>
                <a:gd name="connsiteY9" fmla="*/ 9423 h 286182"/>
                <a:gd name="connsiteX10" fmla="*/ 20088 w 295360"/>
                <a:gd name="connsiteY10" fmla="*/ 21806 h 286182"/>
                <a:gd name="connsiteX11" fmla="*/ 16278 w 295360"/>
                <a:gd name="connsiteY11" fmla="*/ 28473 h 286182"/>
                <a:gd name="connsiteX12" fmla="*/ 8658 w 295360"/>
                <a:gd name="connsiteY12" fmla="*/ 32283 h 286182"/>
                <a:gd name="connsiteX13" fmla="*/ 1038 w 295360"/>
                <a:gd name="connsiteY13" fmla="*/ 37046 h 286182"/>
                <a:gd name="connsiteX14" fmla="*/ 1991 w 295360"/>
                <a:gd name="connsiteY14" fmla="*/ 50381 h 286182"/>
                <a:gd name="connsiteX15" fmla="*/ 12468 w 295360"/>
                <a:gd name="connsiteY15" fmla="*/ 54191 h 286182"/>
                <a:gd name="connsiteX16" fmla="*/ 23898 w 295360"/>
                <a:gd name="connsiteY16" fmla="*/ 57048 h 286182"/>
                <a:gd name="connsiteX17" fmla="*/ 29613 w 295360"/>
                <a:gd name="connsiteY17" fmla="*/ 53238 h 286182"/>
                <a:gd name="connsiteX18" fmla="*/ 35328 w 295360"/>
                <a:gd name="connsiteY18" fmla="*/ 44666 h 286182"/>
                <a:gd name="connsiteX19" fmla="*/ 39138 w 295360"/>
                <a:gd name="connsiteY19" fmla="*/ 36093 h 286182"/>
                <a:gd name="connsiteX20" fmla="*/ 46758 w 295360"/>
                <a:gd name="connsiteY20" fmla="*/ 22758 h 286182"/>
                <a:gd name="connsiteX21" fmla="*/ 54378 w 295360"/>
                <a:gd name="connsiteY21" fmla="*/ 12281 h 286182"/>
                <a:gd name="connsiteX22" fmla="*/ 49616 w 295360"/>
                <a:gd name="connsiteY22" fmla="*/ 1803 h 286182"/>
                <a:gd name="connsiteX23" fmla="*/ 49616 w 295360"/>
                <a:gd name="connsiteY23" fmla="*/ 1803 h 286182"/>
                <a:gd name="connsiteX24" fmla="*/ 294408 w 295360"/>
                <a:gd name="connsiteY24" fmla="*/ 161823 h 286182"/>
                <a:gd name="connsiteX25" fmla="*/ 291551 w 295360"/>
                <a:gd name="connsiteY25" fmla="*/ 161823 h 286182"/>
                <a:gd name="connsiteX26" fmla="*/ 222018 w 295360"/>
                <a:gd name="connsiteY26" fmla="*/ 161823 h 286182"/>
                <a:gd name="connsiteX27" fmla="*/ 144866 w 295360"/>
                <a:gd name="connsiteY27" fmla="*/ 158013 h 286182"/>
                <a:gd name="connsiteX28" fmla="*/ 130578 w 295360"/>
                <a:gd name="connsiteY28" fmla="*/ 136106 h 286182"/>
                <a:gd name="connsiteX29" fmla="*/ 129626 w 295360"/>
                <a:gd name="connsiteY29" fmla="*/ 135153 h 286182"/>
                <a:gd name="connsiteX30" fmla="*/ 129626 w 295360"/>
                <a:gd name="connsiteY30" fmla="*/ 146583 h 286182"/>
                <a:gd name="connsiteX31" fmla="*/ 125816 w 295360"/>
                <a:gd name="connsiteY31" fmla="*/ 180873 h 286182"/>
                <a:gd name="connsiteX32" fmla="*/ 110576 w 295360"/>
                <a:gd name="connsiteY32" fmla="*/ 217068 h 286182"/>
                <a:gd name="connsiteX33" fmla="*/ 88668 w 295360"/>
                <a:gd name="connsiteY33" fmla="*/ 258978 h 286182"/>
                <a:gd name="connsiteX34" fmla="*/ 114386 w 295360"/>
                <a:gd name="connsiteY34" fmla="*/ 275171 h 286182"/>
                <a:gd name="connsiteX35" fmla="*/ 115338 w 295360"/>
                <a:gd name="connsiteY35" fmla="*/ 279933 h 286182"/>
                <a:gd name="connsiteX36" fmla="*/ 158201 w 295360"/>
                <a:gd name="connsiteY36" fmla="*/ 280886 h 286182"/>
                <a:gd name="connsiteX37" fmla="*/ 295361 w 295360"/>
                <a:gd name="connsiteY37" fmla="*/ 280886 h 286182"/>
                <a:gd name="connsiteX38" fmla="*/ 294408 w 295360"/>
                <a:gd name="connsiteY38" fmla="*/ 161823 h 28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5360" h="286182">
                  <a:moveTo>
                    <a:pt x="49616" y="1803"/>
                  </a:moveTo>
                  <a:lnTo>
                    <a:pt x="49616" y="1803"/>
                  </a:lnTo>
                  <a:lnTo>
                    <a:pt x="49616" y="1803"/>
                  </a:lnTo>
                  <a:lnTo>
                    <a:pt x="49616" y="1803"/>
                  </a:lnTo>
                  <a:lnTo>
                    <a:pt x="49616" y="1803"/>
                  </a:lnTo>
                  <a:close/>
                  <a:moveTo>
                    <a:pt x="49616" y="1803"/>
                  </a:moveTo>
                  <a:lnTo>
                    <a:pt x="49616" y="1803"/>
                  </a:lnTo>
                  <a:cubicBezTo>
                    <a:pt x="43901" y="851"/>
                    <a:pt x="38186" y="2756"/>
                    <a:pt x="33423" y="1803"/>
                  </a:cubicBezTo>
                  <a:cubicBezTo>
                    <a:pt x="32471" y="-102"/>
                    <a:pt x="28661" y="-1054"/>
                    <a:pt x="26756" y="1803"/>
                  </a:cubicBezTo>
                  <a:cubicBezTo>
                    <a:pt x="25803" y="4661"/>
                    <a:pt x="23898" y="6566"/>
                    <a:pt x="21993" y="9423"/>
                  </a:cubicBezTo>
                  <a:cubicBezTo>
                    <a:pt x="19136" y="12281"/>
                    <a:pt x="21041" y="17043"/>
                    <a:pt x="20088" y="21806"/>
                  </a:cubicBezTo>
                  <a:cubicBezTo>
                    <a:pt x="20088" y="24663"/>
                    <a:pt x="15326" y="24663"/>
                    <a:pt x="16278" y="28473"/>
                  </a:cubicBezTo>
                  <a:cubicBezTo>
                    <a:pt x="18183" y="33236"/>
                    <a:pt x="11516" y="32283"/>
                    <a:pt x="8658" y="32283"/>
                  </a:cubicBezTo>
                  <a:cubicBezTo>
                    <a:pt x="4848" y="30378"/>
                    <a:pt x="1991" y="33236"/>
                    <a:pt x="1038" y="37046"/>
                  </a:cubicBezTo>
                  <a:cubicBezTo>
                    <a:pt x="-867" y="40856"/>
                    <a:pt x="86" y="46571"/>
                    <a:pt x="1991" y="50381"/>
                  </a:cubicBezTo>
                  <a:cubicBezTo>
                    <a:pt x="4848" y="54191"/>
                    <a:pt x="9611" y="52286"/>
                    <a:pt x="12468" y="54191"/>
                  </a:cubicBezTo>
                  <a:cubicBezTo>
                    <a:pt x="16278" y="55143"/>
                    <a:pt x="20088" y="55143"/>
                    <a:pt x="23898" y="57048"/>
                  </a:cubicBezTo>
                  <a:cubicBezTo>
                    <a:pt x="26756" y="58953"/>
                    <a:pt x="28661" y="56096"/>
                    <a:pt x="29613" y="53238"/>
                  </a:cubicBezTo>
                  <a:cubicBezTo>
                    <a:pt x="30566" y="49428"/>
                    <a:pt x="34376" y="48476"/>
                    <a:pt x="35328" y="44666"/>
                  </a:cubicBezTo>
                  <a:cubicBezTo>
                    <a:pt x="35328" y="41808"/>
                    <a:pt x="35328" y="37998"/>
                    <a:pt x="39138" y="36093"/>
                  </a:cubicBezTo>
                  <a:cubicBezTo>
                    <a:pt x="41996" y="31331"/>
                    <a:pt x="42948" y="27521"/>
                    <a:pt x="46758" y="22758"/>
                  </a:cubicBezTo>
                  <a:cubicBezTo>
                    <a:pt x="48663" y="18948"/>
                    <a:pt x="52473" y="16091"/>
                    <a:pt x="54378" y="12281"/>
                  </a:cubicBezTo>
                  <a:cubicBezTo>
                    <a:pt x="55331" y="8471"/>
                    <a:pt x="52473" y="4661"/>
                    <a:pt x="49616" y="1803"/>
                  </a:cubicBezTo>
                  <a:lnTo>
                    <a:pt x="49616" y="1803"/>
                  </a:lnTo>
                  <a:close/>
                  <a:moveTo>
                    <a:pt x="294408" y="161823"/>
                  </a:moveTo>
                  <a:lnTo>
                    <a:pt x="291551" y="161823"/>
                  </a:lnTo>
                  <a:cubicBezTo>
                    <a:pt x="268691" y="161823"/>
                    <a:pt x="244878" y="161823"/>
                    <a:pt x="222018" y="161823"/>
                  </a:cubicBezTo>
                  <a:cubicBezTo>
                    <a:pt x="198206" y="159918"/>
                    <a:pt x="167726" y="165633"/>
                    <a:pt x="144866" y="158013"/>
                  </a:cubicBezTo>
                  <a:cubicBezTo>
                    <a:pt x="137246" y="156108"/>
                    <a:pt x="132483" y="139916"/>
                    <a:pt x="130578" y="136106"/>
                  </a:cubicBezTo>
                  <a:lnTo>
                    <a:pt x="129626" y="135153"/>
                  </a:lnTo>
                  <a:cubicBezTo>
                    <a:pt x="129626" y="138963"/>
                    <a:pt x="129626" y="142773"/>
                    <a:pt x="129626" y="146583"/>
                  </a:cubicBezTo>
                  <a:cubicBezTo>
                    <a:pt x="125816" y="158013"/>
                    <a:pt x="125816" y="169443"/>
                    <a:pt x="125816" y="180873"/>
                  </a:cubicBezTo>
                  <a:cubicBezTo>
                    <a:pt x="120101" y="192303"/>
                    <a:pt x="112481" y="203733"/>
                    <a:pt x="110576" y="217068"/>
                  </a:cubicBezTo>
                  <a:cubicBezTo>
                    <a:pt x="108671" y="233261"/>
                    <a:pt x="94383" y="243738"/>
                    <a:pt x="88668" y="258978"/>
                  </a:cubicBezTo>
                  <a:cubicBezTo>
                    <a:pt x="97241" y="264693"/>
                    <a:pt x="105813" y="269456"/>
                    <a:pt x="114386" y="275171"/>
                  </a:cubicBezTo>
                  <a:cubicBezTo>
                    <a:pt x="115338" y="277076"/>
                    <a:pt x="115338" y="278981"/>
                    <a:pt x="115338" y="279933"/>
                  </a:cubicBezTo>
                  <a:cubicBezTo>
                    <a:pt x="129626" y="259931"/>
                    <a:pt x="151533" y="299936"/>
                    <a:pt x="158201" y="280886"/>
                  </a:cubicBezTo>
                  <a:cubicBezTo>
                    <a:pt x="203921" y="280886"/>
                    <a:pt x="249641" y="280886"/>
                    <a:pt x="295361" y="280886"/>
                  </a:cubicBezTo>
                  <a:cubicBezTo>
                    <a:pt x="295361" y="240881"/>
                    <a:pt x="295361" y="201828"/>
                    <a:pt x="294408" y="16182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xmlns="" id="{55EAE244-5686-4BA2-801A-A972DC6DC2C2}"/>
                </a:ext>
              </a:extLst>
            </p:cNvPr>
            <p:cNvSpPr/>
            <p:nvPr/>
          </p:nvSpPr>
          <p:spPr>
            <a:xfrm>
              <a:off x="5589533" y="3079734"/>
              <a:ext cx="633245" cy="736469"/>
            </a:xfrm>
            <a:custGeom>
              <a:avLst/>
              <a:gdLst>
                <a:gd name="connsiteX0" fmla="*/ 762000 w 764416"/>
                <a:gd name="connsiteY0" fmla="*/ 22248 h 889022"/>
                <a:gd name="connsiteX1" fmla="*/ 760095 w 764416"/>
                <a:gd name="connsiteY1" fmla="*/ 19390 h 889022"/>
                <a:gd name="connsiteX2" fmla="*/ 754380 w 764416"/>
                <a:gd name="connsiteY2" fmla="*/ 13675 h 889022"/>
                <a:gd name="connsiteX3" fmla="*/ 725805 w 764416"/>
                <a:gd name="connsiteY3" fmla="*/ 13675 h 889022"/>
                <a:gd name="connsiteX4" fmla="*/ 696278 w 764416"/>
                <a:gd name="connsiteY4" fmla="*/ 13675 h 889022"/>
                <a:gd name="connsiteX5" fmla="*/ 661035 w 764416"/>
                <a:gd name="connsiteY5" fmla="*/ 6055 h 889022"/>
                <a:gd name="connsiteX6" fmla="*/ 629603 w 764416"/>
                <a:gd name="connsiteY6" fmla="*/ 7960 h 889022"/>
                <a:gd name="connsiteX7" fmla="*/ 568643 w 764416"/>
                <a:gd name="connsiteY7" fmla="*/ 14628 h 889022"/>
                <a:gd name="connsiteX8" fmla="*/ 547688 w 764416"/>
                <a:gd name="connsiteY8" fmla="*/ 59395 h 889022"/>
                <a:gd name="connsiteX9" fmla="*/ 537210 w 764416"/>
                <a:gd name="connsiteY9" fmla="*/ 107973 h 889022"/>
                <a:gd name="connsiteX10" fmla="*/ 518160 w 764416"/>
                <a:gd name="connsiteY10" fmla="*/ 147978 h 889022"/>
                <a:gd name="connsiteX11" fmla="*/ 516255 w 764416"/>
                <a:gd name="connsiteY11" fmla="*/ 150836 h 889022"/>
                <a:gd name="connsiteX12" fmla="*/ 512445 w 764416"/>
                <a:gd name="connsiteY12" fmla="*/ 189888 h 889022"/>
                <a:gd name="connsiteX13" fmla="*/ 497205 w 764416"/>
                <a:gd name="connsiteY13" fmla="*/ 195603 h 889022"/>
                <a:gd name="connsiteX14" fmla="*/ 434340 w 764416"/>
                <a:gd name="connsiteY14" fmla="*/ 177505 h 889022"/>
                <a:gd name="connsiteX15" fmla="*/ 405765 w 764416"/>
                <a:gd name="connsiteY15" fmla="*/ 171790 h 889022"/>
                <a:gd name="connsiteX16" fmla="*/ 386715 w 764416"/>
                <a:gd name="connsiteY16" fmla="*/ 170838 h 889022"/>
                <a:gd name="connsiteX17" fmla="*/ 377190 w 764416"/>
                <a:gd name="connsiteY17" fmla="*/ 165123 h 889022"/>
                <a:gd name="connsiteX18" fmla="*/ 341948 w 764416"/>
                <a:gd name="connsiteY18" fmla="*/ 155598 h 889022"/>
                <a:gd name="connsiteX19" fmla="*/ 282893 w 764416"/>
                <a:gd name="connsiteY19" fmla="*/ 154646 h 889022"/>
                <a:gd name="connsiteX20" fmla="*/ 222885 w 764416"/>
                <a:gd name="connsiteY20" fmla="*/ 154646 h 889022"/>
                <a:gd name="connsiteX21" fmla="*/ 209550 w 764416"/>
                <a:gd name="connsiteY21" fmla="*/ 195603 h 889022"/>
                <a:gd name="connsiteX22" fmla="*/ 217170 w 764416"/>
                <a:gd name="connsiteY22" fmla="*/ 236561 h 889022"/>
                <a:gd name="connsiteX23" fmla="*/ 220028 w 764416"/>
                <a:gd name="connsiteY23" fmla="*/ 249896 h 889022"/>
                <a:gd name="connsiteX24" fmla="*/ 264795 w 764416"/>
                <a:gd name="connsiteY24" fmla="*/ 235608 h 889022"/>
                <a:gd name="connsiteX25" fmla="*/ 319088 w 764416"/>
                <a:gd name="connsiteY25" fmla="*/ 238465 h 889022"/>
                <a:gd name="connsiteX26" fmla="*/ 340995 w 764416"/>
                <a:gd name="connsiteY26" fmla="*/ 284186 h 889022"/>
                <a:gd name="connsiteX27" fmla="*/ 321945 w 764416"/>
                <a:gd name="connsiteY27" fmla="*/ 318476 h 889022"/>
                <a:gd name="connsiteX28" fmla="*/ 299085 w 764416"/>
                <a:gd name="connsiteY28" fmla="*/ 331810 h 889022"/>
                <a:gd name="connsiteX29" fmla="*/ 287655 w 764416"/>
                <a:gd name="connsiteY29" fmla="*/ 377531 h 889022"/>
                <a:gd name="connsiteX30" fmla="*/ 295275 w 764416"/>
                <a:gd name="connsiteY30" fmla="*/ 400391 h 889022"/>
                <a:gd name="connsiteX31" fmla="*/ 324803 w 764416"/>
                <a:gd name="connsiteY31" fmla="*/ 420393 h 889022"/>
                <a:gd name="connsiteX32" fmla="*/ 340995 w 764416"/>
                <a:gd name="connsiteY32" fmla="*/ 454683 h 889022"/>
                <a:gd name="connsiteX33" fmla="*/ 340995 w 764416"/>
                <a:gd name="connsiteY33" fmla="*/ 503260 h 889022"/>
                <a:gd name="connsiteX34" fmla="*/ 334328 w 764416"/>
                <a:gd name="connsiteY34" fmla="*/ 537551 h 889022"/>
                <a:gd name="connsiteX35" fmla="*/ 335280 w 764416"/>
                <a:gd name="connsiteY35" fmla="*/ 552791 h 889022"/>
                <a:gd name="connsiteX36" fmla="*/ 319088 w 764416"/>
                <a:gd name="connsiteY36" fmla="*/ 577556 h 889022"/>
                <a:gd name="connsiteX37" fmla="*/ 317183 w 764416"/>
                <a:gd name="connsiteY37" fmla="*/ 611846 h 889022"/>
                <a:gd name="connsiteX38" fmla="*/ 288608 w 764416"/>
                <a:gd name="connsiteY38" fmla="*/ 627086 h 889022"/>
                <a:gd name="connsiteX39" fmla="*/ 280035 w 764416"/>
                <a:gd name="connsiteY39" fmla="*/ 608036 h 889022"/>
                <a:gd name="connsiteX40" fmla="*/ 263843 w 764416"/>
                <a:gd name="connsiteY40" fmla="*/ 599463 h 889022"/>
                <a:gd name="connsiteX41" fmla="*/ 223838 w 764416"/>
                <a:gd name="connsiteY41" fmla="*/ 619466 h 889022"/>
                <a:gd name="connsiteX42" fmla="*/ 192405 w 764416"/>
                <a:gd name="connsiteY42" fmla="*/ 612798 h 889022"/>
                <a:gd name="connsiteX43" fmla="*/ 176213 w 764416"/>
                <a:gd name="connsiteY43" fmla="*/ 576603 h 889022"/>
                <a:gd name="connsiteX44" fmla="*/ 139065 w 764416"/>
                <a:gd name="connsiteY44" fmla="*/ 569936 h 889022"/>
                <a:gd name="connsiteX45" fmla="*/ 140970 w 764416"/>
                <a:gd name="connsiteY45" fmla="*/ 592796 h 889022"/>
                <a:gd name="connsiteX46" fmla="*/ 111442 w 764416"/>
                <a:gd name="connsiteY46" fmla="*/ 617561 h 889022"/>
                <a:gd name="connsiteX47" fmla="*/ 68580 w 764416"/>
                <a:gd name="connsiteY47" fmla="*/ 617561 h 889022"/>
                <a:gd name="connsiteX48" fmla="*/ 49530 w 764416"/>
                <a:gd name="connsiteY48" fmla="*/ 622323 h 889022"/>
                <a:gd name="connsiteX49" fmla="*/ 43815 w 764416"/>
                <a:gd name="connsiteY49" fmla="*/ 660423 h 889022"/>
                <a:gd name="connsiteX50" fmla="*/ 60008 w 764416"/>
                <a:gd name="connsiteY50" fmla="*/ 669948 h 889022"/>
                <a:gd name="connsiteX51" fmla="*/ 60008 w 764416"/>
                <a:gd name="connsiteY51" fmla="*/ 688998 h 889022"/>
                <a:gd name="connsiteX52" fmla="*/ 80010 w 764416"/>
                <a:gd name="connsiteY52" fmla="*/ 723288 h 889022"/>
                <a:gd name="connsiteX53" fmla="*/ 80010 w 764416"/>
                <a:gd name="connsiteY53" fmla="*/ 749006 h 889022"/>
                <a:gd name="connsiteX54" fmla="*/ 41910 w 764416"/>
                <a:gd name="connsiteY54" fmla="*/ 731861 h 889022"/>
                <a:gd name="connsiteX55" fmla="*/ 4763 w 764416"/>
                <a:gd name="connsiteY55" fmla="*/ 771866 h 889022"/>
                <a:gd name="connsiteX56" fmla="*/ 0 w 764416"/>
                <a:gd name="connsiteY56" fmla="*/ 781391 h 889022"/>
                <a:gd name="connsiteX57" fmla="*/ 20955 w 764416"/>
                <a:gd name="connsiteY57" fmla="*/ 791868 h 889022"/>
                <a:gd name="connsiteX58" fmla="*/ 49530 w 764416"/>
                <a:gd name="connsiteY58" fmla="*/ 825206 h 889022"/>
                <a:gd name="connsiteX59" fmla="*/ 71438 w 764416"/>
                <a:gd name="connsiteY59" fmla="*/ 850923 h 889022"/>
                <a:gd name="connsiteX60" fmla="*/ 87630 w 764416"/>
                <a:gd name="connsiteY60" fmla="*/ 889023 h 889022"/>
                <a:gd name="connsiteX61" fmla="*/ 88583 w 764416"/>
                <a:gd name="connsiteY61" fmla="*/ 889023 h 889022"/>
                <a:gd name="connsiteX62" fmla="*/ 107633 w 764416"/>
                <a:gd name="connsiteY62" fmla="*/ 872831 h 889022"/>
                <a:gd name="connsiteX63" fmla="*/ 128588 w 764416"/>
                <a:gd name="connsiteY63" fmla="*/ 857591 h 889022"/>
                <a:gd name="connsiteX64" fmla="*/ 163830 w 764416"/>
                <a:gd name="connsiteY64" fmla="*/ 829016 h 889022"/>
                <a:gd name="connsiteX65" fmla="*/ 205740 w 764416"/>
                <a:gd name="connsiteY65" fmla="*/ 843303 h 889022"/>
                <a:gd name="connsiteX66" fmla="*/ 206692 w 764416"/>
                <a:gd name="connsiteY66" fmla="*/ 845208 h 889022"/>
                <a:gd name="connsiteX67" fmla="*/ 231458 w 764416"/>
                <a:gd name="connsiteY67" fmla="*/ 869021 h 889022"/>
                <a:gd name="connsiteX68" fmla="*/ 254317 w 764416"/>
                <a:gd name="connsiteY68" fmla="*/ 861400 h 889022"/>
                <a:gd name="connsiteX69" fmla="*/ 274320 w 764416"/>
                <a:gd name="connsiteY69" fmla="*/ 827111 h 889022"/>
                <a:gd name="connsiteX70" fmla="*/ 300038 w 764416"/>
                <a:gd name="connsiteY70" fmla="*/ 824253 h 889022"/>
                <a:gd name="connsiteX71" fmla="*/ 335280 w 764416"/>
                <a:gd name="connsiteY71" fmla="*/ 819491 h 889022"/>
                <a:gd name="connsiteX72" fmla="*/ 330518 w 764416"/>
                <a:gd name="connsiteY72" fmla="*/ 842350 h 889022"/>
                <a:gd name="connsiteX73" fmla="*/ 343853 w 764416"/>
                <a:gd name="connsiteY73" fmla="*/ 869973 h 889022"/>
                <a:gd name="connsiteX74" fmla="*/ 386715 w 764416"/>
                <a:gd name="connsiteY74" fmla="*/ 849971 h 889022"/>
                <a:gd name="connsiteX75" fmla="*/ 422910 w 764416"/>
                <a:gd name="connsiteY75" fmla="*/ 813775 h 889022"/>
                <a:gd name="connsiteX76" fmla="*/ 442913 w 764416"/>
                <a:gd name="connsiteY76" fmla="*/ 795678 h 889022"/>
                <a:gd name="connsiteX77" fmla="*/ 445770 w 764416"/>
                <a:gd name="connsiteY77" fmla="*/ 793773 h 889022"/>
                <a:gd name="connsiteX78" fmla="*/ 445770 w 764416"/>
                <a:gd name="connsiteY78" fmla="*/ 793773 h 889022"/>
                <a:gd name="connsiteX79" fmla="*/ 448628 w 764416"/>
                <a:gd name="connsiteY79" fmla="*/ 789011 h 889022"/>
                <a:gd name="connsiteX80" fmla="*/ 485775 w 764416"/>
                <a:gd name="connsiteY80" fmla="*/ 773771 h 889022"/>
                <a:gd name="connsiteX81" fmla="*/ 510540 w 764416"/>
                <a:gd name="connsiteY81" fmla="*/ 728050 h 889022"/>
                <a:gd name="connsiteX82" fmla="*/ 514350 w 764416"/>
                <a:gd name="connsiteY82" fmla="*/ 678521 h 889022"/>
                <a:gd name="connsiteX83" fmla="*/ 517207 w 764416"/>
                <a:gd name="connsiteY83" fmla="*/ 631848 h 889022"/>
                <a:gd name="connsiteX84" fmla="*/ 523875 w 764416"/>
                <a:gd name="connsiteY84" fmla="*/ 588033 h 889022"/>
                <a:gd name="connsiteX85" fmla="*/ 562928 w 764416"/>
                <a:gd name="connsiteY85" fmla="*/ 539456 h 889022"/>
                <a:gd name="connsiteX86" fmla="*/ 620078 w 764416"/>
                <a:gd name="connsiteY86" fmla="*/ 482306 h 889022"/>
                <a:gd name="connsiteX87" fmla="*/ 660083 w 764416"/>
                <a:gd name="connsiteY87" fmla="*/ 446110 h 889022"/>
                <a:gd name="connsiteX88" fmla="*/ 672465 w 764416"/>
                <a:gd name="connsiteY88" fmla="*/ 382293 h 889022"/>
                <a:gd name="connsiteX89" fmla="*/ 695325 w 764416"/>
                <a:gd name="connsiteY89" fmla="*/ 332763 h 889022"/>
                <a:gd name="connsiteX90" fmla="*/ 686753 w 764416"/>
                <a:gd name="connsiteY90" fmla="*/ 283233 h 889022"/>
                <a:gd name="connsiteX91" fmla="*/ 698183 w 764416"/>
                <a:gd name="connsiteY91" fmla="*/ 241323 h 889022"/>
                <a:gd name="connsiteX92" fmla="*/ 705803 w 764416"/>
                <a:gd name="connsiteY92" fmla="*/ 196555 h 889022"/>
                <a:gd name="connsiteX93" fmla="*/ 719138 w 764416"/>
                <a:gd name="connsiteY93" fmla="*/ 131786 h 889022"/>
                <a:gd name="connsiteX94" fmla="*/ 743903 w 764416"/>
                <a:gd name="connsiteY94" fmla="*/ 82255 h 889022"/>
                <a:gd name="connsiteX95" fmla="*/ 762000 w 764416"/>
                <a:gd name="connsiteY95" fmla="*/ 22248 h 88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64416" h="889022">
                  <a:moveTo>
                    <a:pt x="762000" y="22248"/>
                  </a:moveTo>
                  <a:lnTo>
                    <a:pt x="760095" y="19390"/>
                  </a:lnTo>
                  <a:cubicBezTo>
                    <a:pt x="759143" y="21295"/>
                    <a:pt x="757238" y="20343"/>
                    <a:pt x="754380" y="13675"/>
                  </a:cubicBezTo>
                  <a:cubicBezTo>
                    <a:pt x="749618" y="340"/>
                    <a:pt x="717233" y="14628"/>
                    <a:pt x="725805" y="13675"/>
                  </a:cubicBezTo>
                  <a:cubicBezTo>
                    <a:pt x="718185" y="29868"/>
                    <a:pt x="709613" y="5103"/>
                    <a:pt x="696278" y="13675"/>
                  </a:cubicBezTo>
                  <a:cubicBezTo>
                    <a:pt x="682943" y="16533"/>
                    <a:pt x="675323" y="340"/>
                    <a:pt x="661035" y="6055"/>
                  </a:cubicBezTo>
                  <a:cubicBezTo>
                    <a:pt x="649605" y="-4422"/>
                    <a:pt x="640080" y="340"/>
                    <a:pt x="629603" y="7960"/>
                  </a:cubicBezTo>
                  <a:cubicBezTo>
                    <a:pt x="609600" y="11770"/>
                    <a:pt x="588645" y="17485"/>
                    <a:pt x="568643" y="14628"/>
                  </a:cubicBezTo>
                  <a:cubicBezTo>
                    <a:pt x="549593" y="18438"/>
                    <a:pt x="550545" y="46060"/>
                    <a:pt x="547688" y="59395"/>
                  </a:cubicBezTo>
                  <a:cubicBezTo>
                    <a:pt x="543878" y="76540"/>
                    <a:pt x="549593" y="93686"/>
                    <a:pt x="537210" y="107973"/>
                  </a:cubicBezTo>
                  <a:cubicBezTo>
                    <a:pt x="530543" y="121308"/>
                    <a:pt x="525780" y="135596"/>
                    <a:pt x="518160" y="147978"/>
                  </a:cubicBezTo>
                  <a:cubicBezTo>
                    <a:pt x="517207" y="148930"/>
                    <a:pt x="517207" y="149883"/>
                    <a:pt x="516255" y="150836"/>
                  </a:cubicBezTo>
                  <a:cubicBezTo>
                    <a:pt x="497205" y="151788"/>
                    <a:pt x="505778" y="178458"/>
                    <a:pt x="512445" y="189888"/>
                  </a:cubicBezTo>
                  <a:cubicBezTo>
                    <a:pt x="516255" y="203223"/>
                    <a:pt x="499110" y="207986"/>
                    <a:pt x="497205" y="195603"/>
                  </a:cubicBezTo>
                  <a:cubicBezTo>
                    <a:pt x="478155" y="186078"/>
                    <a:pt x="457200" y="167980"/>
                    <a:pt x="434340" y="177505"/>
                  </a:cubicBezTo>
                  <a:cubicBezTo>
                    <a:pt x="423863" y="179411"/>
                    <a:pt x="418148" y="159408"/>
                    <a:pt x="405765" y="171790"/>
                  </a:cubicBezTo>
                  <a:cubicBezTo>
                    <a:pt x="400050" y="170838"/>
                    <a:pt x="390525" y="170838"/>
                    <a:pt x="386715" y="170838"/>
                  </a:cubicBezTo>
                  <a:cubicBezTo>
                    <a:pt x="386715" y="164171"/>
                    <a:pt x="382905" y="157503"/>
                    <a:pt x="377190" y="165123"/>
                  </a:cubicBezTo>
                  <a:cubicBezTo>
                    <a:pt x="364807" y="160361"/>
                    <a:pt x="356235" y="147978"/>
                    <a:pt x="341948" y="155598"/>
                  </a:cubicBezTo>
                  <a:cubicBezTo>
                    <a:pt x="321945" y="152740"/>
                    <a:pt x="302895" y="155598"/>
                    <a:pt x="282893" y="154646"/>
                  </a:cubicBezTo>
                  <a:cubicBezTo>
                    <a:pt x="262890" y="154646"/>
                    <a:pt x="242888" y="154646"/>
                    <a:pt x="222885" y="154646"/>
                  </a:cubicBezTo>
                  <a:cubicBezTo>
                    <a:pt x="221933" y="169886"/>
                    <a:pt x="208598" y="179411"/>
                    <a:pt x="209550" y="195603"/>
                  </a:cubicBezTo>
                  <a:cubicBezTo>
                    <a:pt x="200025" y="210843"/>
                    <a:pt x="216217" y="222273"/>
                    <a:pt x="217170" y="236561"/>
                  </a:cubicBezTo>
                  <a:cubicBezTo>
                    <a:pt x="213360" y="244180"/>
                    <a:pt x="205740" y="252753"/>
                    <a:pt x="220028" y="249896"/>
                  </a:cubicBezTo>
                  <a:cubicBezTo>
                    <a:pt x="234315" y="240371"/>
                    <a:pt x="250508" y="247038"/>
                    <a:pt x="264795" y="235608"/>
                  </a:cubicBezTo>
                  <a:cubicBezTo>
                    <a:pt x="280035" y="224178"/>
                    <a:pt x="302895" y="233703"/>
                    <a:pt x="319088" y="238465"/>
                  </a:cubicBezTo>
                  <a:cubicBezTo>
                    <a:pt x="320993" y="255611"/>
                    <a:pt x="333375" y="269898"/>
                    <a:pt x="340995" y="284186"/>
                  </a:cubicBezTo>
                  <a:cubicBezTo>
                    <a:pt x="340995" y="296568"/>
                    <a:pt x="327660" y="306093"/>
                    <a:pt x="321945" y="318476"/>
                  </a:cubicBezTo>
                  <a:cubicBezTo>
                    <a:pt x="312420" y="321333"/>
                    <a:pt x="297180" y="316571"/>
                    <a:pt x="299085" y="331810"/>
                  </a:cubicBezTo>
                  <a:cubicBezTo>
                    <a:pt x="280988" y="340383"/>
                    <a:pt x="280035" y="361338"/>
                    <a:pt x="287655" y="377531"/>
                  </a:cubicBezTo>
                  <a:cubicBezTo>
                    <a:pt x="277178" y="387056"/>
                    <a:pt x="276225" y="407058"/>
                    <a:pt x="295275" y="400391"/>
                  </a:cubicBezTo>
                  <a:cubicBezTo>
                    <a:pt x="312420" y="397533"/>
                    <a:pt x="306705" y="427060"/>
                    <a:pt x="324803" y="420393"/>
                  </a:cubicBezTo>
                  <a:cubicBezTo>
                    <a:pt x="341948" y="422298"/>
                    <a:pt x="349568" y="440396"/>
                    <a:pt x="340995" y="454683"/>
                  </a:cubicBezTo>
                  <a:cubicBezTo>
                    <a:pt x="335280" y="470876"/>
                    <a:pt x="336233" y="487068"/>
                    <a:pt x="340995" y="503260"/>
                  </a:cubicBezTo>
                  <a:cubicBezTo>
                    <a:pt x="339090" y="515643"/>
                    <a:pt x="345757" y="529931"/>
                    <a:pt x="334328" y="537551"/>
                  </a:cubicBezTo>
                  <a:cubicBezTo>
                    <a:pt x="331470" y="545171"/>
                    <a:pt x="343853" y="546123"/>
                    <a:pt x="335280" y="552791"/>
                  </a:cubicBezTo>
                  <a:cubicBezTo>
                    <a:pt x="340043" y="568031"/>
                    <a:pt x="328613" y="570888"/>
                    <a:pt x="319088" y="577556"/>
                  </a:cubicBezTo>
                  <a:cubicBezTo>
                    <a:pt x="324803" y="591843"/>
                    <a:pt x="300038" y="602321"/>
                    <a:pt x="317183" y="611846"/>
                  </a:cubicBezTo>
                  <a:cubicBezTo>
                    <a:pt x="308610" y="617561"/>
                    <a:pt x="302895" y="634706"/>
                    <a:pt x="288608" y="627086"/>
                  </a:cubicBezTo>
                  <a:cubicBezTo>
                    <a:pt x="269558" y="631848"/>
                    <a:pt x="292418" y="612798"/>
                    <a:pt x="280035" y="608036"/>
                  </a:cubicBezTo>
                  <a:cubicBezTo>
                    <a:pt x="277178" y="598511"/>
                    <a:pt x="267653" y="578508"/>
                    <a:pt x="263843" y="599463"/>
                  </a:cubicBezTo>
                  <a:cubicBezTo>
                    <a:pt x="253365" y="609941"/>
                    <a:pt x="240983" y="628991"/>
                    <a:pt x="223838" y="619466"/>
                  </a:cubicBezTo>
                  <a:cubicBezTo>
                    <a:pt x="214313" y="616608"/>
                    <a:pt x="195263" y="612798"/>
                    <a:pt x="192405" y="612798"/>
                  </a:cubicBezTo>
                  <a:cubicBezTo>
                    <a:pt x="194310" y="598511"/>
                    <a:pt x="176213" y="592796"/>
                    <a:pt x="176213" y="576603"/>
                  </a:cubicBezTo>
                  <a:cubicBezTo>
                    <a:pt x="168592" y="561363"/>
                    <a:pt x="147638" y="555648"/>
                    <a:pt x="139065" y="569936"/>
                  </a:cubicBezTo>
                  <a:cubicBezTo>
                    <a:pt x="125730" y="570888"/>
                    <a:pt x="146685" y="595653"/>
                    <a:pt x="140970" y="592796"/>
                  </a:cubicBezTo>
                  <a:cubicBezTo>
                    <a:pt x="143828" y="612798"/>
                    <a:pt x="126683" y="616608"/>
                    <a:pt x="111442" y="617561"/>
                  </a:cubicBezTo>
                  <a:cubicBezTo>
                    <a:pt x="95250" y="627086"/>
                    <a:pt x="83820" y="604225"/>
                    <a:pt x="68580" y="617561"/>
                  </a:cubicBezTo>
                  <a:cubicBezTo>
                    <a:pt x="61913" y="621371"/>
                    <a:pt x="43815" y="603273"/>
                    <a:pt x="49530" y="622323"/>
                  </a:cubicBezTo>
                  <a:cubicBezTo>
                    <a:pt x="53340" y="635658"/>
                    <a:pt x="56197" y="648993"/>
                    <a:pt x="43815" y="660423"/>
                  </a:cubicBezTo>
                  <a:cubicBezTo>
                    <a:pt x="42863" y="670900"/>
                    <a:pt x="57150" y="656613"/>
                    <a:pt x="60008" y="669948"/>
                  </a:cubicBezTo>
                  <a:cubicBezTo>
                    <a:pt x="68580" y="676616"/>
                    <a:pt x="71438" y="684236"/>
                    <a:pt x="60008" y="688998"/>
                  </a:cubicBezTo>
                  <a:cubicBezTo>
                    <a:pt x="55245" y="708048"/>
                    <a:pt x="100965" y="705191"/>
                    <a:pt x="80010" y="723288"/>
                  </a:cubicBezTo>
                  <a:cubicBezTo>
                    <a:pt x="72390" y="729956"/>
                    <a:pt x="78105" y="746148"/>
                    <a:pt x="80010" y="749006"/>
                  </a:cubicBezTo>
                  <a:cubicBezTo>
                    <a:pt x="62865" y="760436"/>
                    <a:pt x="54292" y="738528"/>
                    <a:pt x="41910" y="731861"/>
                  </a:cubicBezTo>
                  <a:cubicBezTo>
                    <a:pt x="25718" y="741386"/>
                    <a:pt x="6668" y="749006"/>
                    <a:pt x="4763" y="771866"/>
                  </a:cubicBezTo>
                  <a:lnTo>
                    <a:pt x="0" y="781391"/>
                  </a:lnTo>
                  <a:cubicBezTo>
                    <a:pt x="6668" y="785200"/>
                    <a:pt x="15240" y="787106"/>
                    <a:pt x="20955" y="791868"/>
                  </a:cubicBezTo>
                  <a:cubicBezTo>
                    <a:pt x="28575" y="804250"/>
                    <a:pt x="38100" y="815681"/>
                    <a:pt x="49530" y="825206"/>
                  </a:cubicBezTo>
                  <a:cubicBezTo>
                    <a:pt x="58103" y="832825"/>
                    <a:pt x="65723" y="841398"/>
                    <a:pt x="71438" y="850923"/>
                  </a:cubicBezTo>
                  <a:cubicBezTo>
                    <a:pt x="76200" y="864258"/>
                    <a:pt x="81915" y="876641"/>
                    <a:pt x="87630" y="889023"/>
                  </a:cubicBezTo>
                  <a:lnTo>
                    <a:pt x="88583" y="889023"/>
                  </a:lnTo>
                  <a:cubicBezTo>
                    <a:pt x="93345" y="885213"/>
                    <a:pt x="104775" y="879498"/>
                    <a:pt x="107633" y="872831"/>
                  </a:cubicBezTo>
                  <a:cubicBezTo>
                    <a:pt x="109538" y="856638"/>
                    <a:pt x="122873" y="868068"/>
                    <a:pt x="128588" y="857591"/>
                  </a:cubicBezTo>
                  <a:cubicBezTo>
                    <a:pt x="126683" y="834731"/>
                    <a:pt x="159067" y="849018"/>
                    <a:pt x="163830" y="829016"/>
                  </a:cubicBezTo>
                  <a:cubicBezTo>
                    <a:pt x="181928" y="808061"/>
                    <a:pt x="188595" y="855686"/>
                    <a:pt x="205740" y="843303"/>
                  </a:cubicBezTo>
                  <a:cubicBezTo>
                    <a:pt x="205740" y="844256"/>
                    <a:pt x="206692" y="844256"/>
                    <a:pt x="206692" y="845208"/>
                  </a:cubicBezTo>
                  <a:cubicBezTo>
                    <a:pt x="212408" y="855686"/>
                    <a:pt x="225742" y="859496"/>
                    <a:pt x="231458" y="869021"/>
                  </a:cubicBezTo>
                  <a:cubicBezTo>
                    <a:pt x="240983" y="875688"/>
                    <a:pt x="242888" y="855686"/>
                    <a:pt x="254317" y="861400"/>
                  </a:cubicBezTo>
                  <a:cubicBezTo>
                    <a:pt x="273368" y="858543"/>
                    <a:pt x="257175" y="829016"/>
                    <a:pt x="274320" y="827111"/>
                  </a:cubicBezTo>
                  <a:cubicBezTo>
                    <a:pt x="281940" y="837588"/>
                    <a:pt x="292418" y="832825"/>
                    <a:pt x="300038" y="824253"/>
                  </a:cubicBezTo>
                  <a:cubicBezTo>
                    <a:pt x="312420" y="829016"/>
                    <a:pt x="331470" y="800441"/>
                    <a:pt x="335280" y="819491"/>
                  </a:cubicBezTo>
                  <a:cubicBezTo>
                    <a:pt x="347663" y="827111"/>
                    <a:pt x="335280" y="834731"/>
                    <a:pt x="330518" y="842350"/>
                  </a:cubicBezTo>
                  <a:cubicBezTo>
                    <a:pt x="341948" y="849018"/>
                    <a:pt x="326708" y="876641"/>
                    <a:pt x="343853" y="869973"/>
                  </a:cubicBezTo>
                  <a:cubicBezTo>
                    <a:pt x="360998" y="880450"/>
                    <a:pt x="380048" y="869021"/>
                    <a:pt x="386715" y="849971"/>
                  </a:cubicBezTo>
                  <a:cubicBezTo>
                    <a:pt x="401003" y="840446"/>
                    <a:pt x="408623" y="821396"/>
                    <a:pt x="422910" y="813775"/>
                  </a:cubicBezTo>
                  <a:cubicBezTo>
                    <a:pt x="421005" y="809966"/>
                    <a:pt x="432435" y="789963"/>
                    <a:pt x="442913" y="795678"/>
                  </a:cubicBezTo>
                  <a:cubicBezTo>
                    <a:pt x="443865" y="794725"/>
                    <a:pt x="444818" y="793773"/>
                    <a:pt x="445770" y="793773"/>
                  </a:cubicBezTo>
                  <a:cubicBezTo>
                    <a:pt x="445770" y="793773"/>
                    <a:pt x="445770" y="793773"/>
                    <a:pt x="445770" y="793773"/>
                  </a:cubicBezTo>
                  <a:cubicBezTo>
                    <a:pt x="446723" y="791868"/>
                    <a:pt x="447675" y="789963"/>
                    <a:pt x="448628" y="789011"/>
                  </a:cubicBezTo>
                  <a:cubicBezTo>
                    <a:pt x="459105" y="779486"/>
                    <a:pt x="478155" y="786153"/>
                    <a:pt x="485775" y="773771"/>
                  </a:cubicBezTo>
                  <a:cubicBezTo>
                    <a:pt x="494348" y="758531"/>
                    <a:pt x="501015" y="743291"/>
                    <a:pt x="510540" y="728050"/>
                  </a:cubicBezTo>
                  <a:cubicBezTo>
                    <a:pt x="521970" y="713763"/>
                    <a:pt x="511493" y="695666"/>
                    <a:pt x="514350" y="678521"/>
                  </a:cubicBezTo>
                  <a:cubicBezTo>
                    <a:pt x="510540" y="662328"/>
                    <a:pt x="521970" y="648041"/>
                    <a:pt x="517207" y="631848"/>
                  </a:cubicBezTo>
                  <a:cubicBezTo>
                    <a:pt x="513398" y="617561"/>
                    <a:pt x="508635" y="596606"/>
                    <a:pt x="523875" y="588033"/>
                  </a:cubicBezTo>
                  <a:cubicBezTo>
                    <a:pt x="541973" y="576603"/>
                    <a:pt x="554355" y="559458"/>
                    <a:pt x="562928" y="539456"/>
                  </a:cubicBezTo>
                  <a:cubicBezTo>
                    <a:pt x="570548" y="512785"/>
                    <a:pt x="591503" y="487068"/>
                    <a:pt x="620078" y="482306"/>
                  </a:cubicBezTo>
                  <a:cubicBezTo>
                    <a:pt x="638175" y="476591"/>
                    <a:pt x="647700" y="458493"/>
                    <a:pt x="660083" y="446110"/>
                  </a:cubicBezTo>
                  <a:cubicBezTo>
                    <a:pt x="680085" y="428966"/>
                    <a:pt x="664845" y="403248"/>
                    <a:pt x="672465" y="382293"/>
                  </a:cubicBezTo>
                  <a:cubicBezTo>
                    <a:pt x="673418" y="362291"/>
                    <a:pt x="688658" y="349908"/>
                    <a:pt x="695325" y="332763"/>
                  </a:cubicBezTo>
                  <a:cubicBezTo>
                    <a:pt x="684848" y="317523"/>
                    <a:pt x="690563" y="300378"/>
                    <a:pt x="686753" y="283233"/>
                  </a:cubicBezTo>
                  <a:cubicBezTo>
                    <a:pt x="682943" y="267993"/>
                    <a:pt x="697230" y="256563"/>
                    <a:pt x="698183" y="241323"/>
                  </a:cubicBezTo>
                  <a:cubicBezTo>
                    <a:pt x="704850" y="227036"/>
                    <a:pt x="709613" y="211796"/>
                    <a:pt x="705803" y="196555"/>
                  </a:cubicBezTo>
                  <a:cubicBezTo>
                    <a:pt x="707708" y="174648"/>
                    <a:pt x="702945" y="148930"/>
                    <a:pt x="719138" y="131786"/>
                  </a:cubicBezTo>
                  <a:cubicBezTo>
                    <a:pt x="725805" y="114640"/>
                    <a:pt x="741045" y="102258"/>
                    <a:pt x="743903" y="82255"/>
                  </a:cubicBezTo>
                  <a:cubicBezTo>
                    <a:pt x="754380" y="62253"/>
                    <a:pt x="770573" y="45108"/>
                    <a:pt x="762000" y="22248"/>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60" name="Forme libre : forme 59">
              <a:extLst>
                <a:ext uri="{FF2B5EF4-FFF2-40B4-BE49-F238E27FC236}">
                  <a16:creationId xmlns:a16="http://schemas.microsoft.com/office/drawing/2014/main" xmlns="" id="{8BC437FF-9B83-45FE-8F4E-E4199A8B0E23}"/>
                </a:ext>
              </a:extLst>
            </p:cNvPr>
            <p:cNvSpPr/>
            <p:nvPr/>
          </p:nvSpPr>
          <p:spPr>
            <a:xfrm>
              <a:off x="5944393" y="3738876"/>
              <a:ext cx="13629" cy="13414"/>
            </a:xfrm>
            <a:custGeom>
              <a:avLst/>
              <a:gdLst>
                <a:gd name="connsiteX0" fmla="*/ 12642 w 16452"/>
                <a:gd name="connsiteY0" fmla="*/ 0 h 16192"/>
                <a:gd name="connsiteX1" fmla="*/ 9785 w 16452"/>
                <a:gd name="connsiteY1" fmla="*/ 952 h 16192"/>
                <a:gd name="connsiteX2" fmla="*/ 6927 w 16452"/>
                <a:gd name="connsiteY2" fmla="*/ 2857 h 16192"/>
                <a:gd name="connsiteX3" fmla="*/ 5022 w 16452"/>
                <a:gd name="connsiteY3" fmla="*/ 6667 h 16192"/>
                <a:gd name="connsiteX4" fmla="*/ 3117 w 16452"/>
                <a:gd name="connsiteY4" fmla="*/ 8572 h 16192"/>
                <a:gd name="connsiteX5" fmla="*/ 260 w 16452"/>
                <a:gd name="connsiteY5" fmla="*/ 12382 h 16192"/>
                <a:gd name="connsiteX6" fmla="*/ 2165 w 16452"/>
                <a:gd name="connsiteY6" fmla="*/ 14288 h 16192"/>
                <a:gd name="connsiteX7" fmla="*/ 7880 w 16452"/>
                <a:gd name="connsiteY7" fmla="*/ 16192 h 16192"/>
                <a:gd name="connsiteX8" fmla="*/ 10737 w 16452"/>
                <a:gd name="connsiteY8" fmla="*/ 15240 h 16192"/>
                <a:gd name="connsiteX9" fmla="*/ 13595 w 16452"/>
                <a:gd name="connsiteY9" fmla="*/ 13335 h 16192"/>
                <a:gd name="connsiteX10" fmla="*/ 16452 w 16452"/>
                <a:gd name="connsiteY10" fmla="*/ 8572 h 16192"/>
                <a:gd name="connsiteX11" fmla="*/ 16452 w 16452"/>
                <a:gd name="connsiteY11" fmla="*/ 3810 h 16192"/>
                <a:gd name="connsiteX12" fmla="*/ 15500 w 16452"/>
                <a:gd name="connsiteY12" fmla="*/ 1905 h 16192"/>
                <a:gd name="connsiteX13" fmla="*/ 12642 w 16452"/>
                <a:gd name="connsiteY13" fmla="*/ 0 h 1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 h="16192">
                  <a:moveTo>
                    <a:pt x="12642" y="0"/>
                  </a:moveTo>
                  <a:cubicBezTo>
                    <a:pt x="11690" y="0"/>
                    <a:pt x="10737" y="0"/>
                    <a:pt x="9785" y="952"/>
                  </a:cubicBezTo>
                  <a:cubicBezTo>
                    <a:pt x="8832" y="1905"/>
                    <a:pt x="8832" y="2857"/>
                    <a:pt x="6927" y="2857"/>
                  </a:cubicBezTo>
                  <a:cubicBezTo>
                    <a:pt x="5022" y="2857"/>
                    <a:pt x="5975" y="5715"/>
                    <a:pt x="5022" y="6667"/>
                  </a:cubicBezTo>
                  <a:cubicBezTo>
                    <a:pt x="4070" y="7620"/>
                    <a:pt x="3117" y="7620"/>
                    <a:pt x="3117" y="8572"/>
                  </a:cubicBezTo>
                  <a:cubicBezTo>
                    <a:pt x="3117" y="10477"/>
                    <a:pt x="260" y="11430"/>
                    <a:pt x="260" y="12382"/>
                  </a:cubicBezTo>
                  <a:cubicBezTo>
                    <a:pt x="-693" y="13335"/>
                    <a:pt x="1212" y="14288"/>
                    <a:pt x="2165" y="14288"/>
                  </a:cubicBezTo>
                  <a:cubicBezTo>
                    <a:pt x="4070" y="14288"/>
                    <a:pt x="5975" y="14288"/>
                    <a:pt x="7880" y="16192"/>
                  </a:cubicBezTo>
                  <a:cubicBezTo>
                    <a:pt x="8832" y="16192"/>
                    <a:pt x="10737" y="16192"/>
                    <a:pt x="10737" y="15240"/>
                  </a:cubicBezTo>
                  <a:cubicBezTo>
                    <a:pt x="11690" y="14288"/>
                    <a:pt x="12642" y="14288"/>
                    <a:pt x="13595" y="13335"/>
                  </a:cubicBezTo>
                  <a:cubicBezTo>
                    <a:pt x="14547" y="11430"/>
                    <a:pt x="15500" y="10477"/>
                    <a:pt x="16452" y="8572"/>
                  </a:cubicBezTo>
                  <a:cubicBezTo>
                    <a:pt x="16452" y="6667"/>
                    <a:pt x="16452" y="4763"/>
                    <a:pt x="16452" y="3810"/>
                  </a:cubicBezTo>
                  <a:cubicBezTo>
                    <a:pt x="16452" y="2857"/>
                    <a:pt x="16452" y="2857"/>
                    <a:pt x="15500" y="1905"/>
                  </a:cubicBezTo>
                  <a:cubicBezTo>
                    <a:pt x="14547" y="952"/>
                    <a:pt x="13595" y="0"/>
                    <a:pt x="12642" y="0"/>
                  </a:cubicBezTo>
                  <a:close/>
                </a:path>
              </a:pathLst>
            </a:custGeom>
            <a:solidFill>
              <a:schemeClr val="accent1"/>
            </a:solidFill>
            <a:ln w="6350" cap="flat">
              <a:solidFill>
                <a:schemeClr val="accent1"/>
              </a:solidFill>
              <a:prstDash val="solid"/>
              <a:miter/>
            </a:ln>
          </p:spPr>
          <p:txBody>
            <a:bodyPr rtlCol="0" anchor="ctr"/>
            <a:lstStyle/>
            <a:p>
              <a:endParaRPr lang="fr-FR"/>
            </a:p>
          </p:txBody>
        </p:sp>
        <p:pic>
          <p:nvPicPr>
            <p:cNvPr id="29" name="Graphique 28">
              <a:extLst>
                <a:ext uri="{FF2B5EF4-FFF2-40B4-BE49-F238E27FC236}">
                  <a16:creationId xmlns:a16="http://schemas.microsoft.com/office/drawing/2014/main" xmlns="" id="{580676C9-1003-4860-9675-B5422DEAFE78}"/>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5232618" y="3219150"/>
              <a:ext cx="86796" cy="142030"/>
            </a:xfrm>
            <a:prstGeom prst="rect">
              <a:avLst/>
            </a:prstGeom>
          </p:spPr>
        </p:pic>
        <p:sp>
          <p:nvSpPr>
            <p:cNvPr id="30" name="Forme libre : forme 29">
              <a:extLst>
                <a:ext uri="{FF2B5EF4-FFF2-40B4-BE49-F238E27FC236}">
                  <a16:creationId xmlns:a16="http://schemas.microsoft.com/office/drawing/2014/main" xmlns="" id="{4FEA824F-A8AD-475C-BA95-1EE140D24FBA}"/>
                </a:ext>
              </a:extLst>
            </p:cNvPr>
            <p:cNvSpPr/>
            <p:nvPr/>
          </p:nvSpPr>
          <p:spPr>
            <a:xfrm>
              <a:off x="6677027" y="2347350"/>
              <a:ext cx="981612" cy="739758"/>
            </a:xfrm>
            <a:custGeom>
              <a:avLst/>
              <a:gdLst>
                <a:gd name="connsiteX0" fmla="*/ 1184910 w 1184944"/>
                <a:gd name="connsiteY0" fmla="*/ 776682 h 892992"/>
                <a:gd name="connsiteX1" fmla="*/ 1178243 w 1184944"/>
                <a:gd name="connsiteY1" fmla="*/ 779540 h 892992"/>
                <a:gd name="connsiteX2" fmla="*/ 1155383 w 1184944"/>
                <a:gd name="connsiteY2" fmla="*/ 779540 h 892992"/>
                <a:gd name="connsiteX3" fmla="*/ 1149668 w 1184944"/>
                <a:gd name="connsiteY3" fmla="*/ 779540 h 892992"/>
                <a:gd name="connsiteX4" fmla="*/ 1138237 w 1184944"/>
                <a:gd name="connsiteY4" fmla="*/ 758585 h 892992"/>
                <a:gd name="connsiteX5" fmla="*/ 1126808 w 1184944"/>
                <a:gd name="connsiteY5" fmla="*/ 739535 h 892992"/>
                <a:gd name="connsiteX6" fmla="*/ 1088708 w 1184944"/>
                <a:gd name="connsiteY6" fmla="*/ 751917 h 892992"/>
                <a:gd name="connsiteX7" fmla="*/ 1033462 w 1184944"/>
                <a:gd name="connsiteY7" fmla="*/ 780492 h 892992"/>
                <a:gd name="connsiteX8" fmla="*/ 995362 w 1184944"/>
                <a:gd name="connsiteY8" fmla="*/ 820497 h 892992"/>
                <a:gd name="connsiteX9" fmla="*/ 968693 w 1184944"/>
                <a:gd name="connsiteY9" fmla="*/ 848120 h 892992"/>
                <a:gd name="connsiteX10" fmla="*/ 914400 w 1184944"/>
                <a:gd name="connsiteY10" fmla="*/ 867170 h 892992"/>
                <a:gd name="connsiteX11" fmla="*/ 873443 w 1184944"/>
                <a:gd name="connsiteY11" fmla="*/ 868122 h 892992"/>
                <a:gd name="connsiteX12" fmla="*/ 817245 w 1184944"/>
                <a:gd name="connsiteY12" fmla="*/ 891935 h 892992"/>
                <a:gd name="connsiteX13" fmla="*/ 788670 w 1184944"/>
                <a:gd name="connsiteY13" fmla="*/ 874790 h 892992"/>
                <a:gd name="connsiteX14" fmla="*/ 744855 w 1184944"/>
                <a:gd name="connsiteY14" fmla="*/ 876695 h 892992"/>
                <a:gd name="connsiteX15" fmla="*/ 687705 w 1184944"/>
                <a:gd name="connsiteY15" fmla="*/ 886220 h 892992"/>
                <a:gd name="connsiteX16" fmla="*/ 681990 w 1184944"/>
                <a:gd name="connsiteY16" fmla="*/ 891935 h 892992"/>
                <a:gd name="connsiteX17" fmla="*/ 666750 w 1184944"/>
                <a:gd name="connsiteY17" fmla="*/ 881457 h 892992"/>
                <a:gd name="connsiteX18" fmla="*/ 643890 w 1184944"/>
                <a:gd name="connsiteY18" fmla="*/ 856692 h 892992"/>
                <a:gd name="connsiteX19" fmla="*/ 594360 w 1184944"/>
                <a:gd name="connsiteY19" fmla="*/ 821450 h 892992"/>
                <a:gd name="connsiteX20" fmla="*/ 574357 w 1184944"/>
                <a:gd name="connsiteY20" fmla="*/ 803352 h 892992"/>
                <a:gd name="connsiteX21" fmla="*/ 544830 w 1184944"/>
                <a:gd name="connsiteY21" fmla="*/ 776682 h 892992"/>
                <a:gd name="connsiteX22" fmla="*/ 513398 w 1184944"/>
                <a:gd name="connsiteY22" fmla="*/ 808115 h 892992"/>
                <a:gd name="connsiteX23" fmla="*/ 470535 w 1184944"/>
                <a:gd name="connsiteY23" fmla="*/ 790017 h 892992"/>
                <a:gd name="connsiteX24" fmla="*/ 436245 w 1184944"/>
                <a:gd name="connsiteY24" fmla="*/ 816687 h 892992"/>
                <a:gd name="connsiteX25" fmla="*/ 407670 w 1184944"/>
                <a:gd name="connsiteY25" fmla="*/ 803352 h 892992"/>
                <a:gd name="connsiteX26" fmla="*/ 391478 w 1184944"/>
                <a:gd name="connsiteY26" fmla="*/ 789065 h 892992"/>
                <a:gd name="connsiteX27" fmla="*/ 367665 w 1184944"/>
                <a:gd name="connsiteY27" fmla="*/ 766204 h 892992"/>
                <a:gd name="connsiteX28" fmla="*/ 339090 w 1184944"/>
                <a:gd name="connsiteY28" fmla="*/ 743345 h 892992"/>
                <a:gd name="connsiteX29" fmla="*/ 337185 w 1184944"/>
                <a:gd name="connsiteY29" fmla="*/ 740487 h 892992"/>
                <a:gd name="connsiteX30" fmla="*/ 328612 w 1184944"/>
                <a:gd name="connsiteY30" fmla="*/ 726200 h 892992"/>
                <a:gd name="connsiteX31" fmla="*/ 315278 w 1184944"/>
                <a:gd name="connsiteY31" fmla="*/ 681432 h 892992"/>
                <a:gd name="connsiteX32" fmla="*/ 277178 w 1184944"/>
                <a:gd name="connsiteY32" fmla="*/ 653810 h 892992"/>
                <a:gd name="connsiteX33" fmla="*/ 241935 w 1184944"/>
                <a:gd name="connsiteY33" fmla="*/ 634760 h 892992"/>
                <a:gd name="connsiteX34" fmla="*/ 241935 w 1184944"/>
                <a:gd name="connsiteY34" fmla="*/ 624282 h 892992"/>
                <a:gd name="connsiteX35" fmla="*/ 221932 w 1184944"/>
                <a:gd name="connsiteY35" fmla="*/ 589040 h 892992"/>
                <a:gd name="connsiteX36" fmla="*/ 204788 w 1184944"/>
                <a:gd name="connsiteY36" fmla="*/ 561417 h 892992"/>
                <a:gd name="connsiteX37" fmla="*/ 168592 w 1184944"/>
                <a:gd name="connsiteY37" fmla="*/ 527127 h 892992"/>
                <a:gd name="connsiteX38" fmla="*/ 114300 w 1184944"/>
                <a:gd name="connsiteY38" fmla="*/ 493790 h 892992"/>
                <a:gd name="connsiteX39" fmla="*/ 116205 w 1184944"/>
                <a:gd name="connsiteY39" fmla="*/ 469025 h 892992"/>
                <a:gd name="connsiteX40" fmla="*/ 86677 w 1184944"/>
                <a:gd name="connsiteY40" fmla="*/ 443307 h 892992"/>
                <a:gd name="connsiteX41" fmla="*/ 44767 w 1184944"/>
                <a:gd name="connsiteY41" fmla="*/ 419495 h 892992"/>
                <a:gd name="connsiteX42" fmla="*/ 0 w 1184944"/>
                <a:gd name="connsiteY42" fmla="*/ 397587 h 892992"/>
                <a:gd name="connsiteX43" fmla="*/ 9525 w 1184944"/>
                <a:gd name="connsiteY43" fmla="*/ 375680 h 892992"/>
                <a:gd name="connsiteX44" fmla="*/ 9525 w 1184944"/>
                <a:gd name="connsiteY44" fmla="*/ 375680 h 892992"/>
                <a:gd name="connsiteX45" fmla="*/ 29527 w 1184944"/>
                <a:gd name="connsiteY45" fmla="*/ 358535 h 892992"/>
                <a:gd name="connsiteX46" fmla="*/ 42863 w 1184944"/>
                <a:gd name="connsiteY46" fmla="*/ 343295 h 892992"/>
                <a:gd name="connsiteX47" fmla="*/ 39052 w 1184944"/>
                <a:gd name="connsiteY47" fmla="*/ 330912 h 892992"/>
                <a:gd name="connsiteX48" fmla="*/ 41910 w 1184944"/>
                <a:gd name="connsiteY48" fmla="*/ 317577 h 892992"/>
                <a:gd name="connsiteX49" fmla="*/ 45720 w 1184944"/>
                <a:gd name="connsiteY49" fmla="*/ 305195 h 892992"/>
                <a:gd name="connsiteX50" fmla="*/ 44767 w 1184944"/>
                <a:gd name="connsiteY50" fmla="*/ 299480 h 892992"/>
                <a:gd name="connsiteX51" fmla="*/ 55245 w 1184944"/>
                <a:gd name="connsiteY51" fmla="*/ 291860 h 892992"/>
                <a:gd name="connsiteX52" fmla="*/ 59055 w 1184944"/>
                <a:gd name="connsiteY52" fmla="*/ 281382 h 892992"/>
                <a:gd name="connsiteX53" fmla="*/ 57150 w 1184944"/>
                <a:gd name="connsiteY53" fmla="*/ 276620 h 892992"/>
                <a:gd name="connsiteX54" fmla="*/ 57150 w 1184944"/>
                <a:gd name="connsiteY54" fmla="*/ 270905 h 892992"/>
                <a:gd name="connsiteX55" fmla="*/ 56198 w 1184944"/>
                <a:gd name="connsiteY55" fmla="*/ 262332 h 892992"/>
                <a:gd name="connsiteX56" fmla="*/ 62865 w 1184944"/>
                <a:gd name="connsiteY56" fmla="*/ 256617 h 892992"/>
                <a:gd name="connsiteX57" fmla="*/ 68580 w 1184944"/>
                <a:gd name="connsiteY57" fmla="*/ 248997 h 892992"/>
                <a:gd name="connsiteX58" fmla="*/ 78105 w 1184944"/>
                <a:gd name="connsiteY58" fmla="*/ 241377 h 892992"/>
                <a:gd name="connsiteX59" fmla="*/ 81915 w 1184944"/>
                <a:gd name="connsiteY59" fmla="*/ 236615 h 892992"/>
                <a:gd name="connsiteX60" fmla="*/ 83820 w 1184944"/>
                <a:gd name="connsiteY60" fmla="*/ 231852 h 892992"/>
                <a:gd name="connsiteX61" fmla="*/ 85725 w 1184944"/>
                <a:gd name="connsiteY61" fmla="*/ 232805 h 892992"/>
                <a:gd name="connsiteX62" fmla="*/ 87630 w 1184944"/>
                <a:gd name="connsiteY62" fmla="*/ 227090 h 892992"/>
                <a:gd name="connsiteX63" fmla="*/ 88582 w 1184944"/>
                <a:gd name="connsiteY63" fmla="*/ 223280 h 892992"/>
                <a:gd name="connsiteX64" fmla="*/ 86677 w 1184944"/>
                <a:gd name="connsiteY64" fmla="*/ 219470 h 892992"/>
                <a:gd name="connsiteX65" fmla="*/ 91440 w 1184944"/>
                <a:gd name="connsiteY65" fmla="*/ 208040 h 892992"/>
                <a:gd name="connsiteX66" fmla="*/ 93345 w 1184944"/>
                <a:gd name="connsiteY66" fmla="*/ 205182 h 892992"/>
                <a:gd name="connsiteX67" fmla="*/ 95250 w 1184944"/>
                <a:gd name="connsiteY67" fmla="*/ 203277 h 892992"/>
                <a:gd name="connsiteX68" fmla="*/ 100965 w 1184944"/>
                <a:gd name="connsiteY68" fmla="*/ 203277 h 892992"/>
                <a:gd name="connsiteX69" fmla="*/ 102870 w 1184944"/>
                <a:gd name="connsiteY69" fmla="*/ 202325 h 892992"/>
                <a:gd name="connsiteX70" fmla="*/ 113348 w 1184944"/>
                <a:gd name="connsiteY70" fmla="*/ 202325 h 892992"/>
                <a:gd name="connsiteX71" fmla="*/ 131445 w 1184944"/>
                <a:gd name="connsiteY71" fmla="*/ 198515 h 892992"/>
                <a:gd name="connsiteX72" fmla="*/ 138113 w 1184944"/>
                <a:gd name="connsiteY72" fmla="*/ 198515 h 892992"/>
                <a:gd name="connsiteX73" fmla="*/ 146685 w 1184944"/>
                <a:gd name="connsiteY73" fmla="*/ 195657 h 892992"/>
                <a:gd name="connsiteX74" fmla="*/ 152400 w 1184944"/>
                <a:gd name="connsiteY74" fmla="*/ 194705 h 892992"/>
                <a:gd name="connsiteX75" fmla="*/ 156210 w 1184944"/>
                <a:gd name="connsiteY75" fmla="*/ 194705 h 892992"/>
                <a:gd name="connsiteX76" fmla="*/ 161925 w 1184944"/>
                <a:gd name="connsiteY76" fmla="*/ 192800 h 892992"/>
                <a:gd name="connsiteX77" fmla="*/ 164782 w 1184944"/>
                <a:gd name="connsiteY77" fmla="*/ 191847 h 892992"/>
                <a:gd name="connsiteX78" fmla="*/ 176213 w 1184944"/>
                <a:gd name="connsiteY78" fmla="*/ 203277 h 892992"/>
                <a:gd name="connsiteX79" fmla="*/ 180975 w 1184944"/>
                <a:gd name="connsiteY79" fmla="*/ 219470 h 892992"/>
                <a:gd name="connsiteX80" fmla="*/ 195263 w 1184944"/>
                <a:gd name="connsiteY80" fmla="*/ 234710 h 892992"/>
                <a:gd name="connsiteX81" fmla="*/ 206692 w 1184944"/>
                <a:gd name="connsiteY81" fmla="*/ 248997 h 892992"/>
                <a:gd name="connsiteX82" fmla="*/ 231457 w 1184944"/>
                <a:gd name="connsiteY82" fmla="*/ 282335 h 892992"/>
                <a:gd name="connsiteX83" fmla="*/ 251460 w 1184944"/>
                <a:gd name="connsiteY83" fmla="*/ 286145 h 892992"/>
                <a:gd name="connsiteX84" fmla="*/ 277178 w 1184944"/>
                <a:gd name="connsiteY84" fmla="*/ 278525 h 892992"/>
                <a:gd name="connsiteX85" fmla="*/ 331470 w 1184944"/>
                <a:gd name="connsiteY85" fmla="*/ 272810 h 892992"/>
                <a:gd name="connsiteX86" fmla="*/ 360045 w 1184944"/>
                <a:gd name="connsiteY86" fmla="*/ 273762 h 892992"/>
                <a:gd name="connsiteX87" fmla="*/ 376237 w 1184944"/>
                <a:gd name="connsiteY87" fmla="*/ 275667 h 892992"/>
                <a:gd name="connsiteX88" fmla="*/ 386715 w 1184944"/>
                <a:gd name="connsiteY88" fmla="*/ 296622 h 892992"/>
                <a:gd name="connsiteX89" fmla="*/ 405765 w 1184944"/>
                <a:gd name="connsiteY89" fmla="*/ 299480 h 892992"/>
                <a:gd name="connsiteX90" fmla="*/ 461962 w 1184944"/>
                <a:gd name="connsiteY90" fmla="*/ 298527 h 892992"/>
                <a:gd name="connsiteX91" fmla="*/ 471487 w 1184944"/>
                <a:gd name="connsiteY91" fmla="*/ 277572 h 892992"/>
                <a:gd name="connsiteX92" fmla="*/ 487680 w 1184944"/>
                <a:gd name="connsiteY92" fmla="*/ 261380 h 892992"/>
                <a:gd name="connsiteX93" fmla="*/ 506730 w 1184944"/>
                <a:gd name="connsiteY93" fmla="*/ 257570 h 892992"/>
                <a:gd name="connsiteX94" fmla="*/ 537210 w 1184944"/>
                <a:gd name="connsiteY94" fmla="*/ 257570 h 892992"/>
                <a:gd name="connsiteX95" fmla="*/ 536257 w 1184944"/>
                <a:gd name="connsiteY95" fmla="*/ 230900 h 892992"/>
                <a:gd name="connsiteX96" fmla="*/ 543878 w 1184944"/>
                <a:gd name="connsiteY96" fmla="*/ 219470 h 892992"/>
                <a:gd name="connsiteX97" fmla="*/ 562928 w 1184944"/>
                <a:gd name="connsiteY97" fmla="*/ 208992 h 892992"/>
                <a:gd name="connsiteX98" fmla="*/ 582930 w 1184944"/>
                <a:gd name="connsiteY98" fmla="*/ 203277 h 892992"/>
                <a:gd name="connsiteX99" fmla="*/ 602932 w 1184944"/>
                <a:gd name="connsiteY99" fmla="*/ 214707 h 892992"/>
                <a:gd name="connsiteX100" fmla="*/ 622935 w 1184944"/>
                <a:gd name="connsiteY100" fmla="*/ 227090 h 892992"/>
                <a:gd name="connsiteX101" fmla="*/ 659130 w 1184944"/>
                <a:gd name="connsiteY101" fmla="*/ 253760 h 892992"/>
                <a:gd name="connsiteX102" fmla="*/ 671512 w 1184944"/>
                <a:gd name="connsiteY102" fmla="*/ 257570 h 892992"/>
                <a:gd name="connsiteX103" fmla="*/ 689610 w 1184944"/>
                <a:gd name="connsiteY103" fmla="*/ 256617 h 892992"/>
                <a:gd name="connsiteX104" fmla="*/ 710565 w 1184944"/>
                <a:gd name="connsiteY104" fmla="*/ 255665 h 892992"/>
                <a:gd name="connsiteX105" fmla="*/ 721995 w 1184944"/>
                <a:gd name="connsiteY105" fmla="*/ 245187 h 892992"/>
                <a:gd name="connsiteX106" fmla="*/ 771525 w 1184944"/>
                <a:gd name="connsiteY106" fmla="*/ 175655 h 892992"/>
                <a:gd name="connsiteX107" fmla="*/ 781050 w 1184944"/>
                <a:gd name="connsiteY107" fmla="*/ 161367 h 892992"/>
                <a:gd name="connsiteX108" fmla="*/ 797243 w 1184944"/>
                <a:gd name="connsiteY108" fmla="*/ 150890 h 892992"/>
                <a:gd name="connsiteX109" fmla="*/ 812482 w 1184944"/>
                <a:gd name="connsiteY109" fmla="*/ 133745 h 892992"/>
                <a:gd name="connsiteX110" fmla="*/ 824865 w 1184944"/>
                <a:gd name="connsiteY110" fmla="*/ 122315 h 892992"/>
                <a:gd name="connsiteX111" fmla="*/ 814387 w 1184944"/>
                <a:gd name="connsiteY111" fmla="*/ 69927 h 892992"/>
                <a:gd name="connsiteX112" fmla="*/ 807720 w 1184944"/>
                <a:gd name="connsiteY112" fmla="*/ 50877 h 892992"/>
                <a:gd name="connsiteX113" fmla="*/ 783907 w 1184944"/>
                <a:gd name="connsiteY113" fmla="*/ 30875 h 892992"/>
                <a:gd name="connsiteX114" fmla="*/ 828675 w 1184944"/>
                <a:gd name="connsiteY114" fmla="*/ 29922 h 892992"/>
                <a:gd name="connsiteX115" fmla="*/ 845820 w 1184944"/>
                <a:gd name="connsiteY115" fmla="*/ 28969 h 892992"/>
                <a:gd name="connsiteX116" fmla="*/ 846773 w 1184944"/>
                <a:gd name="connsiteY116" fmla="*/ 15635 h 892992"/>
                <a:gd name="connsiteX117" fmla="*/ 845820 w 1184944"/>
                <a:gd name="connsiteY117" fmla="*/ 6110 h 892992"/>
                <a:gd name="connsiteX118" fmla="*/ 844868 w 1184944"/>
                <a:gd name="connsiteY118" fmla="*/ 2300 h 892992"/>
                <a:gd name="connsiteX119" fmla="*/ 847725 w 1184944"/>
                <a:gd name="connsiteY119" fmla="*/ 394 h 892992"/>
                <a:gd name="connsiteX120" fmla="*/ 867728 w 1184944"/>
                <a:gd name="connsiteY120" fmla="*/ 1347 h 892992"/>
                <a:gd name="connsiteX121" fmla="*/ 894398 w 1184944"/>
                <a:gd name="connsiteY121" fmla="*/ 2300 h 892992"/>
                <a:gd name="connsiteX122" fmla="*/ 897255 w 1184944"/>
                <a:gd name="connsiteY122" fmla="*/ 5157 h 892992"/>
                <a:gd name="connsiteX123" fmla="*/ 893445 w 1184944"/>
                <a:gd name="connsiteY123" fmla="*/ 17540 h 892992"/>
                <a:gd name="connsiteX124" fmla="*/ 888682 w 1184944"/>
                <a:gd name="connsiteY124" fmla="*/ 51830 h 892992"/>
                <a:gd name="connsiteX125" fmla="*/ 885825 w 1184944"/>
                <a:gd name="connsiteY125" fmla="*/ 68022 h 892992"/>
                <a:gd name="connsiteX126" fmla="*/ 889635 w 1184944"/>
                <a:gd name="connsiteY126" fmla="*/ 85167 h 892992"/>
                <a:gd name="connsiteX127" fmla="*/ 897255 w 1184944"/>
                <a:gd name="connsiteY127" fmla="*/ 121362 h 892992"/>
                <a:gd name="connsiteX128" fmla="*/ 901065 w 1184944"/>
                <a:gd name="connsiteY128" fmla="*/ 140412 h 892992"/>
                <a:gd name="connsiteX129" fmla="*/ 898207 w 1184944"/>
                <a:gd name="connsiteY129" fmla="*/ 154700 h 892992"/>
                <a:gd name="connsiteX130" fmla="*/ 918210 w 1184944"/>
                <a:gd name="connsiteY130" fmla="*/ 159462 h 892992"/>
                <a:gd name="connsiteX131" fmla="*/ 935355 w 1184944"/>
                <a:gd name="connsiteY131" fmla="*/ 173750 h 892992"/>
                <a:gd name="connsiteX132" fmla="*/ 952500 w 1184944"/>
                <a:gd name="connsiteY132" fmla="*/ 190895 h 892992"/>
                <a:gd name="connsiteX133" fmla="*/ 966787 w 1184944"/>
                <a:gd name="connsiteY133" fmla="*/ 209945 h 892992"/>
                <a:gd name="connsiteX134" fmla="*/ 970598 w 1184944"/>
                <a:gd name="connsiteY134" fmla="*/ 212802 h 892992"/>
                <a:gd name="connsiteX135" fmla="*/ 975360 w 1184944"/>
                <a:gd name="connsiteY135" fmla="*/ 214707 h 892992"/>
                <a:gd name="connsiteX136" fmla="*/ 977265 w 1184944"/>
                <a:gd name="connsiteY136" fmla="*/ 221375 h 892992"/>
                <a:gd name="connsiteX137" fmla="*/ 979170 w 1184944"/>
                <a:gd name="connsiteY137" fmla="*/ 228995 h 892992"/>
                <a:gd name="connsiteX138" fmla="*/ 977265 w 1184944"/>
                <a:gd name="connsiteY138" fmla="*/ 248045 h 892992"/>
                <a:gd name="connsiteX139" fmla="*/ 973455 w 1184944"/>
                <a:gd name="connsiteY139" fmla="*/ 253760 h 892992"/>
                <a:gd name="connsiteX140" fmla="*/ 971550 w 1184944"/>
                <a:gd name="connsiteY140" fmla="*/ 260427 h 892992"/>
                <a:gd name="connsiteX141" fmla="*/ 971550 w 1184944"/>
                <a:gd name="connsiteY141" fmla="*/ 280430 h 892992"/>
                <a:gd name="connsiteX142" fmla="*/ 984885 w 1184944"/>
                <a:gd name="connsiteY142" fmla="*/ 281382 h 892992"/>
                <a:gd name="connsiteX143" fmla="*/ 990600 w 1184944"/>
                <a:gd name="connsiteY143" fmla="*/ 281382 h 892992"/>
                <a:gd name="connsiteX144" fmla="*/ 996315 w 1184944"/>
                <a:gd name="connsiteY144" fmla="*/ 332817 h 892992"/>
                <a:gd name="connsiteX145" fmla="*/ 989648 w 1184944"/>
                <a:gd name="connsiteY145" fmla="*/ 384252 h 892992"/>
                <a:gd name="connsiteX146" fmla="*/ 950595 w 1184944"/>
                <a:gd name="connsiteY146" fmla="*/ 389015 h 892992"/>
                <a:gd name="connsiteX147" fmla="*/ 902018 w 1184944"/>
                <a:gd name="connsiteY147" fmla="*/ 401397 h 892992"/>
                <a:gd name="connsiteX148" fmla="*/ 890587 w 1184944"/>
                <a:gd name="connsiteY148" fmla="*/ 436640 h 892992"/>
                <a:gd name="connsiteX149" fmla="*/ 918210 w 1184944"/>
                <a:gd name="connsiteY149" fmla="*/ 463310 h 892992"/>
                <a:gd name="connsiteX150" fmla="*/ 976312 w 1184944"/>
                <a:gd name="connsiteY150" fmla="*/ 483312 h 892992"/>
                <a:gd name="connsiteX151" fmla="*/ 1006793 w 1184944"/>
                <a:gd name="connsiteY151" fmla="*/ 521412 h 892992"/>
                <a:gd name="connsiteX152" fmla="*/ 1040130 w 1184944"/>
                <a:gd name="connsiteY152" fmla="*/ 549035 h 892992"/>
                <a:gd name="connsiteX153" fmla="*/ 1069658 w 1184944"/>
                <a:gd name="connsiteY153" fmla="*/ 585229 h 892992"/>
                <a:gd name="connsiteX154" fmla="*/ 1090612 w 1184944"/>
                <a:gd name="connsiteY154" fmla="*/ 641427 h 892992"/>
                <a:gd name="connsiteX155" fmla="*/ 1108710 w 1184944"/>
                <a:gd name="connsiteY155" fmla="*/ 681432 h 892992"/>
                <a:gd name="connsiteX156" fmla="*/ 1127760 w 1184944"/>
                <a:gd name="connsiteY156" fmla="*/ 706197 h 892992"/>
                <a:gd name="connsiteX157" fmla="*/ 1168718 w 1184944"/>
                <a:gd name="connsiteY157" fmla="*/ 706197 h 892992"/>
                <a:gd name="connsiteX158" fmla="*/ 1172528 w 1184944"/>
                <a:gd name="connsiteY158" fmla="*/ 754775 h 892992"/>
                <a:gd name="connsiteX159" fmla="*/ 1184910 w 1184944"/>
                <a:gd name="connsiteY159" fmla="*/ 776682 h 89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184944" h="892992">
                  <a:moveTo>
                    <a:pt x="1184910" y="776682"/>
                  </a:moveTo>
                  <a:cubicBezTo>
                    <a:pt x="1184910" y="778587"/>
                    <a:pt x="1183005" y="779540"/>
                    <a:pt x="1178243" y="779540"/>
                  </a:cubicBezTo>
                  <a:cubicBezTo>
                    <a:pt x="1168718" y="785254"/>
                    <a:pt x="1159193" y="764300"/>
                    <a:pt x="1155383" y="779540"/>
                  </a:cubicBezTo>
                  <a:cubicBezTo>
                    <a:pt x="1153478" y="779540"/>
                    <a:pt x="1151573" y="779540"/>
                    <a:pt x="1149668" y="779540"/>
                  </a:cubicBezTo>
                  <a:cubicBezTo>
                    <a:pt x="1142048" y="776682"/>
                    <a:pt x="1136333" y="769062"/>
                    <a:pt x="1138237" y="758585"/>
                  </a:cubicBezTo>
                  <a:cubicBezTo>
                    <a:pt x="1148715" y="742392"/>
                    <a:pt x="1119187" y="755727"/>
                    <a:pt x="1126808" y="739535"/>
                  </a:cubicBezTo>
                  <a:cubicBezTo>
                    <a:pt x="1116330" y="741440"/>
                    <a:pt x="1101090" y="744297"/>
                    <a:pt x="1088708" y="751917"/>
                  </a:cubicBezTo>
                  <a:cubicBezTo>
                    <a:pt x="1070610" y="763347"/>
                    <a:pt x="1043940" y="759537"/>
                    <a:pt x="1033462" y="780492"/>
                  </a:cubicBezTo>
                  <a:cubicBezTo>
                    <a:pt x="1021080" y="793827"/>
                    <a:pt x="1007745" y="807162"/>
                    <a:pt x="995362" y="820497"/>
                  </a:cubicBezTo>
                  <a:cubicBezTo>
                    <a:pt x="986790" y="830022"/>
                    <a:pt x="977265" y="839547"/>
                    <a:pt x="968693" y="848120"/>
                  </a:cubicBezTo>
                  <a:cubicBezTo>
                    <a:pt x="956310" y="868122"/>
                    <a:pt x="935355" y="872885"/>
                    <a:pt x="914400" y="867170"/>
                  </a:cubicBezTo>
                  <a:cubicBezTo>
                    <a:pt x="902018" y="850025"/>
                    <a:pt x="887730" y="862407"/>
                    <a:pt x="873443" y="868122"/>
                  </a:cubicBezTo>
                  <a:cubicBezTo>
                    <a:pt x="854393" y="871932"/>
                    <a:pt x="821055" y="866217"/>
                    <a:pt x="817245" y="891935"/>
                  </a:cubicBezTo>
                  <a:cubicBezTo>
                    <a:pt x="806768" y="894792"/>
                    <a:pt x="792480" y="885267"/>
                    <a:pt x="788670" y="874790"/>
                  </a:cubicBezTo>
                  <a:cubicBezTo>
                    <a:pt x="778193" y="849072"/>
                    <a:pt x="762000" y="887172"/>
                    <a:pt x="744855" y="876695"/>
                  </a:cubicBezTo>
                  <a:cubicBezTo>
                    <a:pt x="727710" y="857645"/>
                    <a:pt x="700087" y="867170"/>
                    <a:pt x="687705" y="886220"/>
                  </a:cubicBezTo>
                  <a:cubicBezTo>
                    <a:pt x="685800" y="893840"/>
                    <a:pt x="683895" y="893840"/>
                    <a:pt x="681990" y="891935"/>
                  </a:cubicBezTo>
                  <a:cubicBezTo>
                    <a:pt x="679132" y="888125"/>
                    <a:pt x="675323" y="872885"/>
                    <a:pt x="666750" y="881457"/>
                  </a:cubicBezTo>
                  <a:cubicBezTo>
                    <a:pt x="643890" y="894792"/>
                    <a:pt x="661987" y="858597"/>
                    <a:pt x="643890" y="856692"/>
                  </a:cubicBezTo>
                  <a:cubicBezTo>
                    <a:pt x="621030" y="854787"/>
                    <a:pt x="609600" y="836690"/>
                    <a:pt x="594360" y="821450"/>
                  </a:cubicBezTo>
                  <a:cubicBezTo>
                    <a:pt x="591503" y="809067"/>
                    <a:pt x="580073" y="811925"/>
                    <a:pt x="574357" y="803352"/>
                  </a:cubicBezTo>
                  <a:cubicBezTo>
                    <a:pt x="581025" y="784302"/>
                    <a:pt x="560070" y="777635"/>
                    <a:pt x="544830" y="776682"/>
                  </a:cubicBezTo>
                  <a:cubicBezTo>
                    <a:pt x="538162" y="785254"/>
                    <a:pt x="529590" y="811925"/>
                    <a:pt x="513398" y="808115"/>
                  </a:cubicBezTo>
                  <a:cubicBezTo>
                    <a:pt x="502920" y="790970"/>
                    <a:pt x="481012" y="801447"/>
                    <a:pt x="470535" y="790017"/>
                  </a:cubicBezTo>
                  <a:cubicBezTo>
                    <a:pt x="460057" y="799542"/>
                    <a:pt x="449580" y="809067"/>
                    <a:pt x="436245" y="816687"/>
                  </a:cubicBezTo>
                  <a:cubicBezTo>
                    <a:pt x="441960" y="824307"/>
                    <a:pt x="412432" y="813829"/>
                    <a:pt x="407670" y="803352"/>
                  </a:cubicBezTo>
                  <a:cubicBezTo>
                    <a:pt x="395287" y="805257"/>
                    <a:pt x="401955" y="789065"/>
                    <a:pt x="391478" y="789065"/>
                  </a:cubicBezTo>
                  <a:cubicBezTo>
                    <a:pt x="373380" y="796685"/>
                    <a:pt x="373380" y="773825"/>
                    <a:pt x="367665" y="766204"/>
                  </a:cubicBezTo>
                  <a:cubicBezTo>
                    <a:pt x="360998" y="753822"/>
                    <a:pt x="347662" y="754775"/>
                    <a:pt x="339090" y="743345"/>
                  </a:cubicBezTo>
                  <a:lnTo>
                    <a:pt x="337185" y="740487"/>
                  </a:lnTo>
                  <a:cubicBezTo>
                    <a:pt x="340995" y="741440"/>
                    <a:pt x="335280" y="727152"/>
                    <a:pt x="328612" y="726200"/>
                  </a:cubicBezTo>
                  <a:cubicBezTo>
                    <a:pt x="310515" y="715722"/>
                    <a:pt x="322898" y="692862"/>
                    <a:pt x="315278" y="681432"/>
                  </a:cubicBezTo>
                  <a:cubicBezTo>
                    <a:pt x="311468" y="664287"/>
                    <a:pt x="291465" y="658572"/>
                    <a:pt x="277178" y="653810"/>
                  </a:cubicBezTo>
                  <a:cubicBezTo>
                    <a:pt x="270510" y="636665"/>
                    <a:pt x="251460" y="647142"/>
                    <a:pt x="241935" y="634760"/>
                  </a:cubicBezTo>
                  <a:cubicBezTo>
                    <a:pt x="229552" y="634760"/>
                    <a:pt x="237173" y="630950"/>
                    <a:pt x="241935" y="624282"/>
                  </a:cubicBezTo>
                  <a:cubicBezTo>
                    <a:pt x="238125" y="610947"/>
                    <a:pt x="210502" y="607137"/>
                    <a:pt x="221932" y="589040"/>
                  </a:cubicBezTo>
                  <a:cubicBezTo>
                    <a:pt x="237173" y="573800"/>
                    <a:pt x="212407" y="570942"/>
                    <a:pt x="204788" y="561417"/>
                  </a:cubicBezTo>
                  <a:cubicBezTo>
                    <a:pt x="194310" y="547129"/>
                    <a:pt x="184785" y="535700"/>
                    <a:pt x="168592" y="527127"/>
                  </a:cubicBezTo>
                  <a:cubicBezTo>
                    <a:pt x="148590" y="517602"/>
                    <a:pt x="126682" y="512840"/>
                    <a:pt x="114300" y="493790"/>
                  </a:cubicBezTo>
                  <a:cubicBezTo>
                    <a:pt x="94298" y="487122"/>
                    <a:pt x="117157" y="478550"/>
                    <a:pt x="116205" y="469025"/>
                  </a:cubicBezTo>
                  <a:cubicBezTo>
                    <a:pt x="118110" y="449022"/>
                    <a:pt x="96202" y="453785"/>
                    <a:pt x="86677" y="443307"/>
                  </a:cubicBezTo>
                  <a:cubicBezTo>
                    <a:pt x="80010" y="426162"/>
                    <a:pt x="62865" y="413780"/>
                    <a:pt x="44767" y="419495"/>
                  </a:cubicBezTo>
                  <a:cubicBezTo>
                    <a:pt x="31432" y="409017"/>
                    <a:pt x="952" y="421400"/>
                    <a:pt x="0" y="397587"/>
                  </a:cubicBezTo>
                  <a:cubicBezTo>
                    <a:pt x="4763" y="392825"/>
                    <a:pt x="10477" y="382347"/>
                    <a:pt x="9525" y="375680"/>
                  </a:cubicBezTo>
                  <a:lnTo>
                    <a:pt x="9525" y="375680"/>
                  </a:lnTo>
                  <a:cubicBezTo>
                    <a:pt x="16192" y="369012"/>
                    <a:pt x="20955" y="362345"/>
                    <a:pt x="29527" y="358535"/>
                  </a:cubicBezTo>
                  <a:cubicBezTo>
                    <a:pt x="36195" y="355677"/>
                    <a:pt x="43815" y="351867"/>
                    <a:pt x="42863" y="343295"/>
                  </a:cubicBezTo>
                  <a:cubicBezTo>
                    <a:pt x="41910" y="338532"/>
                    <a:pt x="39052" y="335675"/>
                    <a:pt x="39052" y="330912"/>
                  </a:cubicBezTo>
                  <a:cubicBezTo>
                    <a:pt x="39052" y="326150"/>
                    <a:pt x="40005" y="321387"/>
                    <a:pt x="41910" y="317577"/>
                  </a:cubicBezTo>
                  <a:cubicBezTo>
                    <a:pt x="43815" y="313767"/>
                    <a:pt x="46673" y="309957"/>
                    <a:pt x="45720" y="305195"/>
                  </a:cubicBezTo>
                  <a:cubicBezTo>
                    <a:pt x="44767" y="302337"/>
                    <a:pt x="43815" y="302337"/>
                    <a:pt x="44767" y="299480"/>
                  </a:cubicBezTo>
                  <a:cubicBezTo>
                    <a:pt x="45720" y="296622"/>
                    <a:pt x="52388" y="293765"/>
                    <a:pt x="55245" y="291860"/>
                  </a:cubicBezTo>
                  <a:cubicBezTo>
                    <a:pt x="58102" y="289002"/>
                    <a:pt x="60007" y="285192"/>
                    <a:pt x="59055" y="281382"/>
                  </a:cubicBezTo>
                  <a:cubicBezTo>
                    <a:pt x="59055" y="279477"/>
                    <a:pt x="57150" y="278525"/>
                    <a:pt x="57150" y="276620"/>
                  </a:cubicBezTo>
                  <a:cubicBezTo>
                    <a:pt x="56198" y="274715"/>
                    <a:pt x="57150" y="273762"/>
                    <a:pt x="57150" y="270905"/>
                  </a:cubicBezTo>
                  <a:cubicBezTo>
                    <a:pt x="57150" y="268047"/>
                    <a:pt x="55245" y="265190"/>
                    <a:pt x="56198" y="262332"/>
                  </a:cubicBezTo>
                  <a:cubicBezTo>
                    <a:pt x="57150" y="260427"/>
                    <a:pt x="60960" y="259475"/>
                    <a:pt x="62865" y="256617"/>
                  </a:cubicBezTo>
                  <a:cubicBezTo>
                    <a:pt x="64770" y="253760"/>
                    <a:pt x="65723" y="251855"/>
                    <a:pt x="68580" y="248997"/>
                  </a:cubicBezTo>
                  <a:cubicBezTo>
                    <a:pt x="71438" y="246140"/>
                    <a:pt x="75248" y="245187"/>
                    <a:pt x="78105" y="241377"/>
                  </a:cubicBezTo>
                  <a:cubicBezTo>
                    <a:pt x="79057" y="239472"/>
                    <a:pt x="80963" y="237567"/>
                    <a:pt x="81915" y="236615"/>
                  </a:cubicBezTo>
                  <a:cubicBezTo>
                    <a:pt x="82867" y="235662"/>
                    <a:pt x="82867" y="232805"/>
                    <a:pt x="83820" y="231852"/>
                  </a:cubicBezTo>
                  <a:cubicBezTo>
                    <a:pt x="84773" y="231852"/>
                    <a:pt x="84773" y="232805"/>
                    <a:pt x="85725" y="232805"/>
                  </a:cubicBezTo>
                  <a:cubicBezTo>
                    <a:pt x="86677" y="230900"/>
                    <a:pt x="86677" y="228995"/>
                    <a:pt x="87630" y="227090"/>
                  </a:cubicBezTo>
                  <a:cubicBezTo>
                    <a:pt x="87630" y="225185"/>
                    <a:pt x="88582" y="225185"/>
                    <a:pt x="88582" y="223280"/>
                  </a:cubicBezTo>
                  <a:cubicBezTo>
                    <a:pt x="88582" y="222327"/>
                    <a:pt x="86677" y="221375"/>
                    <a:pt x="86677" y="219470"/>
                  </a:cubicBezTo>
                  <a:cubicBezTo>
                    <a:pt x="85725" y="215660"/>
                    <a:pt x="90488" y="210897"/>
                    <a:pt x="91440" y="208040"/>
                  </a:cubicBezTo>
                  <a:cubicBezTo>
                    <a:pt x="92392" y="207087"/>
                    <a:pt x="92392" y="206135"/>
                    <a:pt x="93345" y="205182"/>
                  </a:cubicBezTo>
                  <a:cubicBezTo>
                    <a:pt x="94298" y="204230"/>
                    <a:pt x="97155" y="206135"/>
                    <a:pt x="95250" y="203277"/>
                  </a:cubicBezTo>
                  <a:cubicBezTo>
                    <a:pt x="97155" y="202325"/>
                    <a:pt x="99060" y="203277"/>
                    <a:pt x="100965" y="203277"/>
                  </a:cubicBezTo>
                  <a:cubicBezTo>
                    <a:pt x="101917" y="203277"/>
                    <a:pt x="101917" y="202325"/>
                    <a:pt x="102870" y="202325"/>
                  </a:cubicBezTo>
                  <a:cubicBezTo>
                    <a:pt x="105727" y="201372"/>
                    <a:pt x="109538" y="202325"/>
                    <a:pt x="113348" y="202325"/>
                  </a:cubicBezTo>
                  <a:cubicBezTo>
                    <a:pt x="119063" y="202325"/>
                    <a:pt x="124777" y="198515"/>
                    <a:pt x="131445" y="198515"/>
                  </a:cubicBezTo>
                  <a:cubicBezTo>
                    <a:pt x="134302" y="198515"/>
                    <a:pt x="135255" y="199467"/>
                    <a:pt x="138113" y="198515"/>
                  </a:cubicBezTo>
                  <a:cubicBezTo>
                    <a:pt x="140970" y="197562"/>
                    <a:pt x="143827" y="196610"/>
                    <a:pt x="146685" y="195657"/>
                  </a:cubicBezTo>
                  <a:cubicBezTo>
                    <a:pt x="148590" y="195657"/>
                    <a:pt x="150495" y="194705"/>
                    <a:pt x="152400" y="194705"/>
                  </a:cubicBezTo>
                  <a:cubicBezTo>
                    <a:pt x="154305" y="194705"/>
                    <a:pt x="155257" y="194705"/>
                    <a:pt x="156210" y="194705"/>
                  </a:cubicBezTo>
                  <a:cubicBezTo>
                    <a:pt x="158115" y="194705"/>
                    <a:pt x="160020" y="193752"/>
                    <a:pt x="161925" y="192800"/>
                  </a:cubicBezTo>
                  <a:cubicBezTo>
                    <a:pt x="162877" y="192800"/>
                    <a:pt x="162877" y="192800"/>
                    <a:pt x="164782" y="191847"/>
                  </a:cubicBezTo>
                  <a:cubicBezTo>
                    <a:pt x="172402" y="190895"/>
                    <a:pt x="176213" y="196610"/>
                    <a:pt x="176213" y="203277"/>
                  </a:cubicBezTo>
                  <a:cubicBezTo>
                    <a:pt x="176213" y="209945"/>
                    <a:pt x="174307" y="215660"/>
                    <a:pt x="180975" y="219470"/>
                  </a:cubicBezTo>
                  <a:cubicBezTo>
                    <a:pt x="188595" y="223280"/>
                    <a:pt x="190500" y="228042"/>
                    <a:pt x="195263" y="234710"/>
                  </a:cubicBezTo>
                  <a:cubicBezTo>
                    <a:pt x="199073" y="239472"/>
                    <a:pt x="204788" y="243282"/>
                    <a:pt x="206692" y="248997"/>
                  </a:cubicBezTo>
                  <a:cubicBezTo>
                    <a:pt x="213360" y="263285"/>
                    <a:pt x="214313" y="277572"/>
                    <a:pt x="231457" y="282335"/>
                  </a:cubicBezTo>
                  <a:cubicBezTo>
                    <a:pt x="238125" y="284240"/>
                    <a:pt x="244793" y="286145"/>
                    <a:pt x="251460" y="286145"/>
                  </a:cubicBezTo>
                  <a:cubicBezTo>
                    <a:pt x="260985" y="287097"/>
                    <a:pt x="268605" y="282335"/>
                    <a:pt x="277178" y="278525"/>
                  </a:cubicBezTo>
                  <a:cubicBezTo>
                    <a:pt x="294323" y="270905"/>
                    <a:pt x="313373" y="271857"/>
                    <a:pt x="331470" y="272810"/>
                  </a:cubicBezTo>
                  <a:cubicBezTo>
                    <a:pt x="340995" y="272810"/>
                    <a:pt x="350520" y="273762"/>
                    <a:pt x="360045" y="273762"/>
                  </a:cubicBezTo>
                  <a:cubicBezTo>
                    <a:pt x="365760" y="273762"/>
                    <a:pt x="373380" y="270905"/>
                    <a:pt x="376237" y="275667"/>
                  </a:cubicBezTo>
                  <a:cubicBezTo>
                    <a:pt x="381000" y="281382"/>
                    <a:pt x="381953" y="289955"/>
                    <a:pt x="386715" y="296622"/>
                  </a:cubicBezTo>
                  <a:cubicBezTo>
                    <a:pt x="390525" y="302337"/>
                    <a:pt x="399098" y="299480"/>
                    <a:pt x="405765" y="299480"/>
                  </a:cubicBezTo>
                  <a:cubicBezTo>
                    <a:pt x="424815" y="299480"/>
                    <a:pt x="442912" y="298527"/>
                    <a:pt x="461962" y="298527"/>
                  </a:cubicBezTo>
                  <a:cubicBezTo>
                    <a:pt x="460057" y="290907"/>
                    <a:pt x="465773" y="283287"/>
                    <a:pt x="471487" y="277572"/>
                  </a:cubicBezTo>
                  <a:cubicBezTo>
                    <a:pt x="477203" y="271857"/>
                    <a:pt x="481965" y="267095"/>
                    <a:pt x="487680" y="261380"/>
                  </a:cubicBezTo>
                  <a:cubicBezTo>
                    <a:pt x="493395" y="255665"/>
                    <a:pt x="500062" y="256617"/>
                    <a:pt x="506730" y="257570"/>
                  </a:cubicBezTo>
                  <a:cubicBezTo>
                    <a:pt x="517207" y="257570"/>
                    <a:pt x="526732" y="257570"/>
                    <a:pt x="537210" y="257570"/>
                  </a:cubicBezTo>
                  <a:cubicBezTo>
                    <a:pt x="537210" y="248997"/>
                    <a:pt x="537210" y="239472"/>
                    <a:pt x="536257" y="230900"/>
                  </a:cubicBezTo>
                  <a:cubicBezTo>
                    <a:pt x="536257" y="223280"/>
                    <a:pt x="537210" y="222327"/>
                    <a:pt x="543878" y="219470"/>
                  </a:cubicBezTo>
                  <a:cubicBezTo>
                    <a:pt x="550545" y="216612"/>
                    <a:pt x="557212" y="212802"/>
                    <a:pt x="562928" y="208992"/>
                  </a:cubicBezTo>
                  <a:cubicBezTo>
                    <a:pt x="568643" y="205182"/>
                    <a:pt x="575310" y="200420"/>
                    <a:pt x="582930" y="203277"/>
                  </a:cubicBezTo>
                  <a:cubicBezTo>
                    <a:pt x="589598" y="206135"/>
                    <a:pt x="596265" y="210897"/>
                    <a:pt x="602932" y="214707"/>
                  </a:cubicBezTo>
                  <a:cubicBezTo>
                    <a:pt x="609600" y="218517"/>
                    <a:pt x="616268" y="222327"/>
                    <a:pt x="622935" y="227090"/>
                  </a:cubicBezTo>
                  <a:cubicBezTo>
                    <a:pt x="635318" y="234710"/>
                    <a:pt x="647700" y="244235"/>
                    <a:pt x="659130" y="253760"/>
                  </a:cubicBezTo>
                  <a:cubicBezTo>
                    <a:pt x="663893" y="258522"/>
                    <a:pt x="664845" y="259475"/>
                    <a:pt x="671512" y="257570"/>
                  </a:cubicBezTo>
                  <a:cubicBezTo>
                    <a:pt x="677228" y="255665"/>
                    <a:pt x="683895" y="256617"/>
                    <a:pt x="689610" y="256617"/>
                  </a:cubicBezTo>
                  <a:cubicBezTo>
                    <a:pt x="696278" y="256617"/>
                    <a:pt x="703898" y="257570"/>
                    <a:pt x="710565" y="255665"/>
                  </a:cubicBezTo>
                  <a:cubicBezTo>
                    <a:pt x="716280" y="253760"/>
                    <a:pt x="719137" y="249950"/>
                    <a:pt x="721995" y="245187"/>
                  </a:cubicBezTo>
                  <a:cubicBezTo>
                    <a:pt x="738187" y="221375"/>
                    <a:pt x="760095" y="202325"/>
                    <a:pt x="771525" y="175655"/>
                  </a:cubicBezTo>
                  <a:cubicBezTo>
                    <a:pt x="773430" y="169940"/>
                    <a:pt x="776287" y="165177"/>
                    <a:pt x="781050" y="161367"/>
                  </a:cubicBezTo>
                  <a:cubicBezTo>
                    <a:pt x="785812" y="157557"/>
                    <a:pt x="792480" y="155652"/>
                    <a:pt x="797243" y="150890"/>
                  </a:cubicBezTo>
                  <a:cubicBezTo>
                    <a:pt x="802957" y="145175"/>
                    <a:pt x="807720" y="139460"/>
                    <a:pt x="812482" y="133745"/>
                  </a:cubicBezTo>
                  <a:cubicBezTo>
                    <a:pt x="816293" y="129935"/>
                    <a:pt x="819150" y="124220"/>
                    <a:pt x="824865" y="122315"/>
                  </a:cubicBezTo>
                  <a:cubicBezTo>
                    <a:pt x="814387" y="106122"/>
                    <a:pt x="815340" y="88025"/>
                    <a:pt x="814387" y="69927"/>
                  </a:cubicBezTo>
                  <a:cubicBezTo>
                    <a:pt x="814387" y="62307"/>
                    <a:pt x="813435" y="56592"/>
                    <a:pt x="807720" y="50877"/>
                  </a:cubicBezTo>
                  <a:cubicBezTo>
                    <a:pt x="800100" y="44210"/>
                    <a:pt x="791528" y="37542"/>
                    <a:pt x="783907" y="30875"/>
                  </a:cubicBezTo>
                  <a:cubicBezTo>
                    <a:pt x="799148" y="30875"/>
                    <a:pt x="813435" y="29922"/>
                    <a:pt x="828675" y="29922"/>
                  </a:cubicBezTo>
                  <a:cubicBezTo>
                    <a:pt x="833437" y="29922"/>
                    <a:pt x="842010" y="31827"/>
                    <a:pt x="845820" y="28969"/>
                  </a:cubicBezTo>
                  <a:cubicBezTo>
                    <a:pt x="849630" y="26112"/>
                    <a:pt x="847725" y="19444"/>
                    <a:pt x="846773" y="15635"/>
                  </a:cubicBezTo>
                  <a:cubicBezTo>
                    <a:pt x="845820" y="11825"/>
                    <a:pt x="845820" y="8967"/>
                    <a:pt x="845820" y="6110"/>
                  </a:cubicBezTo>
                  <a:cubicBezTo>
                    <a:pt x="845820" y="5157"/>
                    <a:pt x="844868" y="2300"/>
                    <a:pt x="844868" y="2300"/>
                  </a:cubicBezTo>
                  <a:cubicBezTo>
                    <a:pt x="845820" y="-558"/>
                    <a:pt x="844868" y="394"/>
                    <a:pt x="847725" y="394"/>
                  </a:cubicBezTo>
                  <a:cubicBezTo>
                    <a:pt x="854393" y="-558"/>
                    <a:pt x="862012" y="394"/>
                    <a:pt x="867728" y="1347"/>
                  </a:cubicBezTo>
                  <a:cubicBezTo>
                    <a:pt x="876300" y="2300"/>
                    <a:pt x="885825" y="2300"/>
                    <a:pt x="894398" y="2300"/>
                  </a:cubicBezTo>
                  <a:cubicBezTo>
                    <a:pt x="899160" y="2300"/>
                    <a:pt x="899160" y="1347"/>
                    <a:pt x="897255" y="5157"/>
                  </a:cubicBezTo>
                  <a:cubicBezTo>
                    <a:pt x="895350" y="8967"/>
                    <a:pt x="894398" y="12777"/>
                    <a:pt x="893445" y="17540"/>
                  </a:cubicBezTo>
                  <a:cubicBezTo>
                    <a:pt x="892493" y="28969"/>
                    <a:pt x="892493" y="40400"/>
                    <a:pt x="888682" y="51830"/>
                  </a:cubicBezTo>
                  <a:cubicBezTo>
                    <a:pt x="886778" y="57545"/>
                    <a:pt x="885825" y="61355"/>
                    <a:pt x="885825" y="68022"/>
                  </a:cubicBezTo>
                  <a:cubicBezTo>
                    <a:pt x="886778" y="73737"/>
                    <a:pt x="887730" y="79452"/>
                    <a:pt x="889635" y="85167"/>
                  </a:cubicBezTo>
                  <a:cubicBezTo>
                    <a:pt x="892493" y="96597"/>
                    <a:pt x="895350" y="108980"/>
                    <a:pt x="897255" y="121362"/>
                  </a:cubicBezTo>
                  <a:cubicBezTo>
                    <a:pt x="898207" y="128030"/>
                    <a:pt x="900112" y="133745"/>
                    <a:pt x="901065" y="140412"/>
                  </a:cubicBezTo>
                  <a:cubicBezTo>
                    <a:pt x="902018" y="146127"/>
                    <a:pt x="900112" y="149937"/>
                    <a:pt x="898207" y="154700"/>
                  </a:cubicBezTo>
                  <a:cubicBezTo>
                    <a:pt x="904875" y="156605"/>
                    <a:pt x="911543" y="157557"/>
                    <a:pt x="918210" y="159462"/>
                  </a:cubicBezTo>
                  <a:cubicBezTo>
                    <a:pt x="925830" y="162320"/>
                    <a:pt x="929640" y="167082"/>
                    <a:pt x="935355" y="173750"/>
                  </a:cubicBezTo>
                  <a:cubicBezTo>
                    <a:pt x="941070" y="179465"/>
                    <a:pt x="946785" y="185180"/>
                    <a:pt x="952500" y="190895"/>
                  </a:cubicBezTo>
                  <a:cubicBezTo>
                    <a:pt x="958215" y="196610"/>
                    <a:pt x="962025" y="203277"/>
                    <a:pt x="966787" y="209945"/>
                  </a:cubicBezTo>
                  <a:cubicBezTo>
                    <a:pt x="967740" y="211850"/>
                    <a:pt x="968693" y="211850"/>
                    <a:pt x="970598" y="212802"/>
                  </a:cubicBezTo>
                  <a:cubicBezTo>
                    <a:pt x="972503" y="213755"/>
                    <a:pt x="974407" y="212802"/>
                    <a:pt x="975360" y="214707"/>
                  </a:cubicBezTo>
                  <a:cubicBezTo>
                    <a:pt x="976312" y="215660"/>
                    <a:pt x="976312" y="219470"/>
                    <a:pt x="977265" y="221375"/>
                  </a:cubicBezTo>
                  <a:cubicBezTo>
                    <a:pt x="978218" y="224232"/>
                    <a:pt x="979170" y="226137"/>
                    <a:pt x="979170" y="228995"/>
                  </a:cubicBezTo>
                  <a:cubicBezTo>
                    <a:pt x="980123" y="234710"/>
                    <a:pt x="979170" y="242330"/>
                    <a:pt x="977265" y="248045"/>
                  </a:cubicBezTo>
                  <a:cubicBezTo>
                    <a:pt x="976312" y="250902"/>
                    <a:pt x="975360" y="250902"/>
                    <a:pt x="973455" y="253760"/>
                  </a:cubicBezTo>
                  <a:cubicBezTo>
                    <a:pt x="971550" y="256617"/>
                    <a:pt x="971550" y="257570"/>
                    <a:pt x="971550" y="260427"/>
                  </a:cubicBezTo>
                  <a:cubicBezTo>
                    <a:pt x="970598" y="265190"/>
                    <a:pt x="967740" y="275667"/>
                    <a:pt x="971550" y="280430"/>
                  </a:cubicBezTo>
                  <a:cubicBezTo>
                    <a:pt x="974407" y="283287"/>
                    <a:pt x="982028" y="281382"/>
                    <a:pt x="984885" y="281382"/>
                  </a:cubicBezTo>
                  <a:cubicBezTo>
                    <a:pt x="986790" y="281382"/>
                    <a:pt x="988695" y="281382"/>
                    <a:pt x="990600" y="281382"/>
                  </a:cubicBezTo>
                  <a:cubicBezTo>
                    <a:pt x="991553" y="298527"/>
                    <a:pt x="995362" y="315672"/>
                    <a:pt x="996315" y="332817"/>
                  </a:cubicBezTo>
                  <a:cubicBezTo>
                    <a:pt x="995362" y="349962"/>
                    <a:pt x="1002982" y="370917"/>
                    <a:pt x="989648" y="384252"/>
                  </a:cubicBezTo>
                  <a:cubicBezTo>
                    <a:pt x="978218" y="389015"/>
                    <a:pt x="959168" y="405207"/>
                    <a:pt x="950595" y="389015"/>
                  </a:cubicBezTo>
                  <a:cubicBezTo>
                    <a:pt x="935355" y="389967"/>
                    <a:pt x="906780" y="381395"/>
                    <a:pt x="902018" y="401397"/>
                  </a:cubicBezTo>
                  <a:cubicBezTo>
                    <a:pt x="910590" y="414732"/>
                    <a:pt x="899160" y="427115"/>
                    <a:pt x="890587" y="436640"/>
                  </a:cubicBezTo>
                  <a:cubicBezTo>
                    <a:pt x="878205" y="458547"/>
                    <a:pt x="907732" y="454737"/>
                    <a:pt x="918210" y="463310"/>
                  </a:cubicBezTo>
                  <a:cubicBezTo>
                    <a:pt x="940118" y="459500"/>
                    <a:pt x="959168" y="469977"/>
                    <a:pt x="976312" y="483312"/>
                  </a:cubicBezTo>
                  <a:cubicBezTo>
                    <a:pt x="996315" y="489027"/>
                    <a:pt x="987743" y="516650"/>
                    <a:pt x="1006793" y="521412"/>
                  </a:cubicBezTo>
                  <a:cubicBezTo>
                    <a:pt x="1009650" y="540462"/>
                    <a:pt x="1027748" y="540462"/>
                    <a:pt x="1040130" y="549035"/>
                  </a:cubicBezTo>
                  <a:cubicBezTo>
                    <a:pt x="1039178" y="569990"/>
                    <a:pt x="1068705" y="564275"/>
                    <a:pt x="1069658" y="585229"/>
                  </a:cubicBezTo>
                  <a:cubicBezTo>
                    <a:pt x="1074420" y="605232"/>
                    <a:pt x="1085850" y="622377"/>
                    <a:pt x="1090612" y="641427"/>
                  </a:cubicBezTo>
                  <a:cubicBezTo>
                    <a:pt x="1091565" y="656667"/>
                    <a:pt x="1102043" y="669050"/>
                    <a:pt x="1108710" y="681432"/>
                  </a:cubicBezTo>
                  <a:cubicBezTo>
                    <a:pt x="1123950" y="684290"/>
                    <a:pt x="1117283" y="700482"/>
                    <a:pt x="1127760" y="706197"/>
                  </a:cubicBezTo>
                  <a:cubicBezTo>
                    <a:pt x="1139190" y="693815"/>
                    <a:pt x="1154430" y="702387"/>
                    <a:pt x="1168718" y="706197"/>
                  </a:cubicBezTo>
                  <a:cubicBezTo>
                    <a:pt x="1184910" y="714770"/>
                    <a:pt x="1167765" y="738582"/>
                    <a:pt x="1172528" y="754775"/>
                  </a:cubicBezTo>
                  <a:cubicBezTo>
                    <a:pt x="1166812" y="762395"/>
                    <a:pt x="1185862" y="771920"/>
                    <a:pt x="1184910" y="776682"/>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xmlns="" id="{72A74858-5AF9-46EE-801F-795F24CE1303}"/>
                </a:ext>
              </a:extLst>
            </p:cNvPr>
            <p:cNvSpPr/>
            <p:nvPr/>
          </p:nvSpPr>
          <p:spPr>
            <a:xfrm>
              <a:off x="7660935" y="1851318"/>
              <a:ext cx="553127" cy="468320"/>
            </a:xfrm>
            <a:custGeom>
              <a:avLst/>
              <a:gdLst>
                <a:gd name="connsiteX0" fmla="*/ 667702 w 667702"/>
                <a:gd name="connsiteY0" fmla="*/ 530543 h 565328"/>
                <a:gd name="connsiteX1" fmla="*/ 667702 w 667702"/>
                <a:gd name="connsiteY1" fmla="*/ 530543 h 565328"/>
                <a:gd name="connsiteX2" fmla="*/ 640080 w 667702"/>
                <a:gd name="connsiteY2" fmla="*/ 546735 h 565328"/>
                <a:gd name="connsiteX3" fmla="*/ 619125 w 667702"/>
                <a:gd name="connsiteY3" fmla="*/ 559118 h 565328"/>
                <a:gd name="connsiteX4" fmla="*/ 600075 w 667702"/>
                <a:gd name="connsiteY4" fmla="*/ 553403 h 565328"/>
                <a:gd name="connsiteX5" fmla="*/ 592455 w 667702"/>
                <a:gd name="connsiteY5" fmla="*/ 551498 h 565328"/>
                <a:gd name="connsiteX6" fmla="*/ 562927 w 667702"/>
                <a:gd name="connsiteY6" fmla="*/ 521017 h 565328"/>
                <a:gd name="connsiteX7" fmla="*/ 534352 w 667702"/>
                <a:gd name="connsiteY7" fmla="*/ 484823 h 565328"/>
                <a:gd name="connsiteX8" fmla="*/ 477202 w 667702"/>
                <a:gd name="connsiteY8" fmla="*/ 444817 h 565328"/>
                <a:gd name="connsiteX9" fmla="*/ 446723 w 667702"/>
                <a:gd name="connsiteY9" fmla="*/ 404813 h 565328"/>
                <a:gd name="connsiteX10" fmla="*/ 406717 w 667702"/>
                <a:gd name="connsiteY10" fmla="*/ 382905 h 565328"/>
                <a:gd name="connsiteX11" fmla="*/ 360045 w 667702"/>
                <a:gd name="connsiteY11" fmla="*/ 358140 h 565328"/>
                <a:gd name="connsiteX12" fmla="*/ 316230 w 667702"/>
                <a:gd name="connsiteY12" fmla="*/ 355283 h 565328"/>
                <a:gd name="connsiteX13" fmla="*/ 286702 w 667702"/>
                <a:gd name="connsiteY13" fmla="*/ 358140 h 565328"/>
                <a:gd name="connsiteX14" fmla="*/ 260985 w 667702"/>
                <a:gd name="connsiteY14" fmla="*/ 342900 h 565328"/>
                <a:gd name="connsiteX15" fmla="*/ 224790 w 667702"/>
                <a:gd name="connsiteY15" fmla="*/ 361950 h 565328"/>
                <a:gd name="connsiteX16" fmla="*/ 180975 w 667702"/>
                <a:gd name="connsiteY16" fmla="*/ 343853 h 565328"/>
                <a:gd name="connsiteX17" fmla="*/ 144780 w 667702"/>
                <a:gd name="connsiteY17" fmla="*/ 320992 h 565328"/>
                <a:gd name="connsiteX18" fmla="*/ 121920 w 667702"/>
                <a:gd name="connsiteY18" fmla="*/ 388620 h 565328"/>
                <a:gd name="connsiteX19" fmla="*/ 99060 w 667702"/>
                <a:gd name="connsiteY19" fmla="*/ 380048 h 565328"/>
                <a:gd name="connsiteX20" fmla="*/ 66675 w 667702"/>
                <a:gd name="connsiteY20" fmla="*/ 383858 h 565328"/>
                <a:gd name="connsiteX21" fmla="*/ 16192 w 667702"/>
                <a:gd name="connsiteY21" fmla="*/ 387667 h 565328"/>
                <a:gd name="connsiteX22" fmla="*/ 15240 w 667702"/>
                <a:gd name="connsiteY22" fmla="*/ 388620 h 565328"/>
                <a:gd name="connsiteX23" fmla="*/ 13335 w 667702"/>
                <a:gd name="connsiteY23" fmla="*/ 374333 h 565328"/>
                <a:gd name="connsiteX24" fmla="*/ 0 w 667702"/>
                <a:gd name="connsiteY24" fmla="*/ 297180 h 565328"/>
                <a:gd name="connsiteX25" fmla="*/ 17145 w 667702"/>
                <a:gd name="connsiteY25" fmla="*/ 248603 h 565328"/>
                <a:gd name="connsiteX26" fmla="*/ 36195 w 667702"/>
                <a:gd name="connsiteY26" fmla="*/ 190500 h 565328"/>
                <a:gd name="connsiteX27" fmla="*/ 40958 w 667702"/>
                <a:gd name="connsiteY27" fmla="*/ 132398 h 565328"/>
                <a:gd name="connsiteX28" fmla="*/ 51435 w 667702"/>
                <a:gd name="connsiteY28" fmla="*/ 103823 h 565328"/>
                <a:gd name="connsiteX29" fmla="*/ 85725 w 667702"/>
                <a:gd name="connsiteY29" fmla="*/ 77153 h 565328"/>
                <a:gd name="connsiteX30" fmla="*/ 110490 w 667702"/>
                <a:gd name="connsiteY30" fmla="*/ 56198 h 565328"/>
                <a:gd name="connsiteX31" fmla="*/ 140970 w 667702"/>
                <a:gd name="connsiteY31" fmla="*/ 54292 h 565328"/>
                <a:gd name="connsiteX32" fmla="*/ 157163 w 667702"/>
                <a:gd name="connsiteY32" fmla="*/ 40005 h 565328"/>
                <a:gd name="connsiteX33" fmla="*/ 181927 w 667702"/>
                <a:gd name="connsiteY33" fmla="*/ 0 h 565328"/>
                <a:gd name="connsiteX34" fmla="*/ 181927 w 667702"/>
                <a:gd name="connsiteY34" fmla="*/ 0 h 565328"/>
                <a:gd name="connsiteX35" fmla="*/ 210502 w 667702"/>
                <a:gd name="connsiteY35" fmla="*/ 44767 h 565328"/>
                <a:gd name="connsiteX36" fmla="*/ 227647 w 667702"/>
                <a:gd name="connsiteY36" fmla="*/ 86678 h 565328"/>
                <a:gd name="connsiteX37" fmla="*/ 244792 w 667702"/>
                <a:gd name="connsiteY37" fmla="*/ 126683 h 565328"/>
                <a:gd name="connsiteX38" fmla="*/ 269558 w 667702"/>
                <a:gd name="connsiteY38" fmla="*/ 213360 h 565328"/>
                <a:gd name="connsiteX39" fmla="*/ 289560 w 667702"/>
                <a:gd name="connsiteY39" fmla="*/ 246698 h 565328"/>
                <a:gd name="connsiteX40" fmla="*/ 321945 w 667702"/>
                <a:gd name="connsiteY40" fmla="*/ 292417 h 565328"/>
                <a:gd name="connsiteX41" fmla="*/ 322898 w 667702"/>
                <a:gd name="connsiteY41" fmla="*/ 269558 h 565328"/>
                <a:gd name="connsiteX42" fmla="*/ 328612 w 667702"/>
                <a:gd name="connsiteY42" fmla="*/ 250508 h 565328"/>
                <a:gd name="connsiteX43" fmla="*/ 347662 w 667702"/>
                <a:gd name="connsiteY43" fmla="*/ 283845 h 565328"/>
                <a:gd name="connsiteX44" fmla="*/ 360045 w 667702"/>
                <a:gd name="connsiteY44" fmla="*/ 298133 h 565328"/>
                <a:gd name="connsiteX45" fmla="*/ 380048 w 667702"/>
                <a:gd name="connsiteY45" fmla="*/ 300990 h 565328"/>
                <a:gd name="connsiteX46" fmla="*/ 404812 w 667702"/>
                <a:gd name="connsiteY46" fmla="*/ 309563 h 565328"/>
                <a:gd name="connsiteX47" fmla="*/ 414337 w 667702"/>
                <a:gd name="connsiteY47" fmla="*/ 323850 h 565328"/>
                <a:gd name="connsiteX48" fmla="*/ 440055 w 667702"/>
                <a:gd name="connsiteY48" fmla="*/ 330517 h 565328"/>
                <a:gd name="connsiteX49" fmla="*/ 469583 w 667702"/>
                <a:gd name="connsiteY49" fmla="*/ 343853 h 565328"/>
                <a:gd name="connsiteX50" fmla="*/ 513398 w 667702"/>
                <a:gd name="connsiteY50" fmla="*/ 399098 h 565328"/>
                <a:gd name="connsiteX51" fmla="*/ 541973 w 667702"/>
                <a:gd name="connsiteY51" fmla="*/ 420053 h 565328"/>
                <a:gd name="connsiteX52" fmla="*/ 581977 w 667702"/>
                <a:gd name="connsiteY52" fmla="*/ 456248 h 565328"/>
                <a:gd name="connsiteX53" fmla="*/ 613410 w 667702"/>
                <a:gd name="connsiteY53" fmla="*/ 485775 h 565328"/>
                <a:gd name="connsiteX54" fmla="*/ 634365 w 667702"/>
                <a:gd name="connsiteY54" fmla="*/ 515303 h 565328"/>
                <a:gd name="connsiteX55" fmla="*/ 659130 w 667702"/>
                <a:gd name="connsiteY55" fmla="*/ 520065 h 565328"/>
                <a:gd name="connsiteX56" fmla="*/ 667702 w 667702"/>
                <a:gd name="connsiteY56" fmla="*/ 530543 h 565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67702" h="565328">
                  <a:moveTo>
                    <a:pt x="667702" y="530543"/>
                  </a:moveTo>
                  <a:lnTo>
                    <a:pt x="667702" y="530543"/>
                  </a:lnTo>
                  <a:cubicBezTo>
                    <a:pt x="658177" y="536258"/>
                    <a:pt x="646748" y="538163"/>
                    <a:pt x="640080" y="546735"/>
                  </a:cubicBezTo>
                  <a:cubicBezTo>
                    <a:pt x="642937" y="558165"/>
                    <a:pt x="628650" y="574358"/>
                    <a:pt x="619125" y="559118"/>
                  </a:cubicBezTo>
                  <a:cubicBezTo>
                    <a:pt x="614362" y="549593"/>
                    <a:pt x="606743" y="553403"/>
                    <a:pt x="600075" y="553403"/>
                  </a:cubicBezTo>
                  <a:cubicBezTo>
                    <a:pt x="597218" y="553403"/>
                    <a:pt x="595312" y="553403"/>
                    <a:pt x="592455" y="551498"/>
                  </a:cubicBezTo>
                  <a:cubicBezTo>
                    <a:pt x="583883" y="540068"/>
                    <a:pt x="578168" y="524828"/>
                    <a:pt x="562927" y="521017"/>
                  </a:cubicBezTo>
                  <a:cubicBezTo>
                    <a:pt x="545783" y="517208"/>
                    <a:pt x="543877" y="496253"/>
                    <a:pt x="534352" y="484823"/>
                  </a:cubicBezTo>
                  <a:cubicBezTo>
                    <a:pt x="518160" y="467678"/>
                    <a:pt x="497205" y="457200"/>
                    <a:pt x="477202" y="444817"/>
                  </a:cubicBezTo>
                  <a:cubicBezTo>
                    <a:pt x="465773" y="432435"/>
                    <a:pt x="461010" y="415290"/>
                    <a:pt x="446723" y="404813"/>
                  </a:cubicBezTo>
                  <a:cubicBezTo>
                    <a:pt x="437198" y="391478"/>
                    <a:pt x="422910" y="383858"/>
                    <a:pt x="406717" y="382905"/>
                  </a:cubicBezTo>
                  <a:cubicBezTo>
                    <a:pt x="388620" y="379095"/>
                    <a:pt x="380048" y="356235"/>
                    <a:pt x="360045" y="358140"/>
                  </a:cubicBezTo>
                  <a:cubicBezTo>
                    <a:pt x="343852" y="366713"/>
                    <a:pt x="331470" y="353378"/>
                    <a:pt x="316230" y="355283"/>
                  </a:cubicBezTo>
                  <a:cubicBezTo>
                    <a:pt x="305752" y="344805"/>
                    <a:pt x="299085" y="358140"/>
                    <a:pt x="286702" y="358140"/>
                  </a:cubicBezTo>
                  <a:cubicBezTo>
                    <a:pt x="271463" y="370523"/>
                    <a:pt x="273367" y="348615"/>
                    <a:pt x="260985" y="342900"/>
                  </a:cubicBezTo>
                  <a:cubicBezTo>
                    <a:pt x="248602" y="345758"/>
                    <a:pt x="241935" y="364808"/>
                    <a:pt x="224790" y="361950"/>
                  </a:cubicBezTo>
                  <a:cubicBezTo>
                    <a:pt x="206692" y="374333"/>
                    <a:pt x="187642" y="361950"/>
                    <a:pt x="180975" y="343853"/>
                  </a:cubicBezTo>
                  <a:cubicBezTo>
                    <a:pt x="167640" y="340042"/>
                    <a:pt x="152400" y="336233"/>
                    <a:pt x="144780" y="320992"/>
                  </a:cubicBezTo>
                  <a:cubicBezTo>
                    <a:pt x="137160" y="343853"/>
                    <a:pt x="129540" y="366713"/>
                    <a:pt x="121920" y="388620"/>
                  </a:cubicBezTo>
                  <a:cubicBezTo>
                    <a:pt x="120015" y="412433"/>
                    <a:pt x="104775" y="389573"/>
                    <a:pt x="99060" y="380048"/>
                  </a:cubicBezTo>
                  <a:cubicBezTo>
                    <a:pt x="93345" y="360998"/>
                    <a:pt x="65722" y="362903"/>
                    <a:pt x="66675" y="383858"/>
                  </a:cubicBezTo>
                  <a:cubicBezTo>
                    <a:pt x="51435" y="385763"/>
                    <a:pt x="30480" y="373380"/>
                    <a:pt x="16192" y="387667"/>
                  </a:cubicBezTo>
                  <a:lnTo>
                    <a:pt x="15240" y="388620"/>
                  </a:lnTo>
                  <a:cubicBezTo>
                    <a:pt x="15240" y="383858"/>
                    <a:pt x="15240" y="379095"/>
                    <a:pt x="13335" y="374333"/>
                  </a:cubicBezTo>
                  <a:cubicBezTo>
                    <a:pt x="7620" y="348615"/>
                    <a:pt x="4763" y="322898"/>
                    <a:pt x="0" y="297180"/>
                  </a:cubicBezTo>
                  <a:cubicBezTo>
                    <a:pt x="13335" y="285750"/>
                    <a:pt x="15240" y="265748"/>
                    <a:pt x="17145" y="248603"/>
                  </a:cubicBezTo>
                  <a:cubicBezTo>
                    <a:pt x="22860" y="229553"/>
                    <a:pt x="33338" y="210503"/>
                    <a:pt x="36195" y="190500"/>
                  </a:cubicBezTo>
                  <a:cubicBezTo>
                    <a:pt x="51435" y="172403"/>
                    <a:pt x="19050" y="149542"/>
                    <a:pt x="40958" y="132398"/>
                  </a:cubicBezTo>
                  <a:cubicBezTo>
                    <a:pt x="43815" y="120967"/>
                    <a:pt x="29527" y="90488"/>
                    <a:pt x="51435" y="103823"/>
                  </a:cubicBezTo>
                  <a:cubicBezTo>
                    <a:pt x="67627" y="104775"/>
                    <a:pt x="92392" y="100013"/>
                    <a:pt x="85725" y="77153"/>
                  </a:cubicBezTo>
                  <a:cubicBezTo>
                    <a:pt x="86677" y="62865"/>
                    <a:pt x="109538" y="72390"/>
                    <a:pt x="110490" y="56198"/>
                  </a:cubicBezTo>
                  <a:cubicBezTo>
                    <a:pt x="123825" y="66675"/>
                    <a:pt x="131445" y="37148"/>
                    <a:pt x="140970" y="54292"/>
                  </a:cubicBezTo>
                  <a:cubicBezTo>
                    <a:pt x="141922" y="40958"/>
                    <a:pt x="156210" y="55245"/>
                    <a:pt x="157163" y="40005"/>
                  </a:cubicBezTo>
                  <a:cubicBezTo>
                    <a:pt x="168592" y="28575"/>
                    <a:pt x="165735" y="9525"/>
                    <a:pt x="181927" y="0"/>
                  </a:cubicBezTo>
                  <a:lnTo>
                    <a:pt x="181927" y="0"/>
                  </a:lnTo>
                  <a:cubicBezTo>
                    <a:pt x="191452" y="15240"/>
                    <a:pt x="200977" y="30480"/>
                    <a:pt x="210502" y="44767"/>
                  </a:cubicBezTo>
                  <a:cubicBezTo>
                    <a:pt x="218122" y="58103"/>
                    <a:pt x="223838" y="72390"/>
                    <a:pt x="227647" y="86678"/>
                  </a:cubicBezTo>
                  <a:cubicBezTo>
                    <a:pt x="230505" y="100965"/>
                    <a:pt x="238125" y="113348"/>
                    <a:pt x="244792" y="126683"/>
                  </a:cubicBezTo>
                  <a:cubicBezTo>
                    <a:pt x="252413" y="155258"/>
                    <a:pt x="259080" y="185738"/>
                    <a:pt x="269558" y="213360"/>
                  </a:cubicBezTo>
                  <a:cubicBezTo>
                    <a:pt x="276225" y="224790"/>
                    <a:pt x="284798" y="235267"/>
                    <a:pt x="289560" y="246698"/>
                  </a:cubicBezTo>
                  <a:cubicBezTo>
                    <a:pt x="300037" y="261938"/>
                    <a:pt x="312420" y="276225"/>
                    <a:pt x="321945" y="292417"/>
                  </a:cubicBezTo>
                  <a:cubicBezTo>
                    <a:pt x="323850" y="284798"/>
                    <a:pt x="324802" y="277178"/>
                    <a:pt x="322898" y="269558"/>
                  </a:cubicBezTo>
                  <a:cubicBezTo>
                    <a:pt x="320040" y="261938"/>
                    <a:pt x="325755" y="256223"/>
                    <a:pt x="328612" y="250508"/>
                  </a:cubicBezTo>
                  <a:cubicBezTo>
                    <a:pt x="335280" y="261938"/>
                    <a:pt x="341948" y="272415"/>
                    <a:pt x="347662" y="283845"/>
                  </a:cubicBezTo>
                  <a:cubicBezTo>
                    <a:pt x="350520" y="290513"/>
                    <a:pt x="354330" y="295275"/>
                    <a:pt x="360045" y="298133"/>
                  </a:cubicBezTo>
                  <a:cubicBezTo>
                    <a:pt x="364808" y="303848"/>
                    <a:pt x="373380" y="300990"/>
                    <a:pt x="380048" y="300990"/>
                  </a:cubicBezTo>
                  <a:cubicBezTo>
                    <a:pt x="388620" y="302895"/>
                    <a:pt x="398145" y="303848"/>
                    <a:pt x="404812" y="309563"/>
                  </a:cubicBezTo>
                  <a:cubicBezTo>
                    <a:pt x="410527" y="312420"/>
                    <a:pt x="412433" y="318135"/>
                    <a:pt x="414337" y="323850"/>
                  </a:cubicBezTo>
                  <a:cubicBezTo>
                    <a:pt x="422910" y="325755"/>
                    <a:pt x="431483" y="327660"/>
                    <a:pt x="440055" y="330517"/>
                  </a:cubicBezTo>
                  <a:cubicBezTo>
                    <a:pt x="450533" y="332423"/>
                    <a:pt x="460058" y="338138"/>
                    <a:pt x="469583" y="343853"/>
                  </a:cubicBezTo>
                  <a:cubicBezTo>
                    <a:pt x="484823" y="360998"/>
                    <a:pt x="498158" y="381953"/>
                    <a:pt x="513398" y="399098"/>
                  </a:cubicBezTo>
                  <a:cubicBezTo>
                    <a:pt x="520065" y="409575"/>
                    <a:pt x="532448" y="413385"/>
                    <a:pt x="541973" y="420053"/>
                  </a:cubicBezTo>
                  <a:cubicBezTo>
                    <a:pt x="555308" y="431483"/>
                    <a:pt x="571500" y="441008"/>
                    <a:pt x="581977" y="456248"/>
                  </a:cubicBezTo>
                  <a:cubicBezTo>
                    <a:pt x="589598" y="469583"/>
                    <a:pt x="601027" y="478155"/>
                    <a:pt x="613410" y="485775"/>
                  </a:cubicBezTo>
                  <a:cubicBezTo>
                    <a:pt x="621983" y="494348"/>
                    <a:pt x="628650" y="504825"/>
                    <a:pt x="634365" y="515303"/>
                  </a:cubicBezTo>
                  <a:cubicBezTo>
                    <a:pt x="642937" y="517208"/>
                    <a:pt x="651510" y="517208"/>
                    <a:pt x="659130" y="520065"/>
                  </a:cubicBezTo>
                  <a:cubicBezTo>
                    <a:pt x="663893" y="525780"/>
                    <a:pt x="665798" y="528638"/>
                    <a:pt x="667702" y="53054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xmlns="" id="{F691E33E-08A6-4DE9-9A65-70C794AC81A7}"/>
                </a:ext>
              </a:extLst>
            </p:cNvPr>
            <p:cNvSpPr/>
            <p:nvPr/>
          </p:nvSpPr>
          <p:spPr>
            <a:xfrm>
              <a:off x="8113230" y="2292400"/>
              <a:ext cx="130026" cy="153099"/>
            </a:xfrm>
            <a:custGeom>
              <a:avLst/>
              <a:gdLst>
                <a:gd name="connsiteX0" fmla="*/ 148388 w 156960"/>
                <a:gd name="connsiteY0" fmla="*/ 72390 h 184812"/>
                <a:gd name="connsiteX1" fmla="*/ 108383 w 156960"/>
                <a:gd name="connsiteY1" fmla="*/ 103822 h 184812"/>
                <a:gd name="connsiteX2" fmla="*/ 91238 w 156960"/>
                <a:gd name="connsiteY2" fmla="*/ 118110 h 184812"/>
                <a:gd name="connsiteX3" fmla="*/ 85523 w 156960"/>
                <a:gd name="connsiteY3" fmla="*/ 132397 h 184812"/>
                <a:gd name="connsiteX4" fmla="*/ 124575 w 156960"/>
                <a:gd name="connsiteY4" fmla="*/ 121920 h 184812"/>
                <a:gd name="connsiteX5" fmla="*/ 141720 w 156960"/>
                <a:gd name="connsiteY5" fmla="*/ 129540 h 184812"/>
                <a:gd name="connsiteX6" fmla="*/ 139815 w 156960"/>
                <a:gd name="connsiteY6" fmla="*/ 134302 h 184812"/>
                <a:gd name="connsiteX7" fmla="*/ 118860 w 156960"/>
                <a:gd name="connsiteY7" fmla="*/ 172402 h 184812"/>
                <a:gd name="connsiteX8" fmla="*/ 111240 w 156960"/>
                <a:gd name="connsiteY8" fmla="*/ 178117 h 184812"/>
                <a:gd name="connsiteX9" fmla="*/ 70283 w 156960"/>
                <a:gd name="connsiteY9" fmla="*/ 173355 h 184812"/>
                <a:gd name="connsiteX10" fmla="*/ 19800 w 156960"/>
                <a:gd name="connsiteY10" fmla="*/ 184785 h 184812"/>
                <a:gd name="connsiteX11" fmla="*/ 4560 w 156960"/>
                <a:gd name="connsiteY11" fmla="*/ 147638 h 184812"/>
                <a:gd name="connsiteX12" fmla="*/ 2655 w 156960"/>
                <a:gd name="connsiteY12" fmla="*/ 104775 h 184812"/>
                <a:gd name="connsiteX13" fmla="*/ 29325 w 156960"/>
                <a:gd name="connsiteY13" fmla="*/ 68580 h 184812"/>
                <a:gd name="connsiteX14" fmla="*/ 53138 w 156960"/>
                <a:gd name="connsiteY14" fmla="*/ 25717 h 184812"/>
                <a:gd name="connsiteX15" fmla="*/ 55043 w 156960"/>
                <a:gd name="connsiteY15" fmla="*/ 22860 h 184812"/>
                <a:gd name="connsiteX16" fmla="*/ 74093 w 156960"/>
                <a:gd name="connsiteY16" fmla="*/ 28575 h 184812"/>
                <a:gd name="connsiteX17" fmla="*/ 95048 w 156960"/>
                <a:gd name="connsiteY17" fmla="*/ 16192 h 184812"/>
                <a:gd name="connsiteX18" fmla="*/ 121718 w 156960"/>
                <a:gd name="connsiteY18" fmla="*/ 0 h 184812"/>
                <a:gd name="connsiteX19" fmla="*/ 122670 w 156960"/>
                <a:gd name="connsiteY19" fmla="*/ 0 h 184812"/>
                <a:gd name="connsiteX20" fmla="*/ 147435 w 156960"/>
                <a:gd name="connsiteY20" fmla="*/ 34290 h 184812"/>
                <a:gd name="connsiteX21" fmla="*/ 156960 w 156960"/>
                <a:gd name="connsiteY21" fmla="*/ 58102 h 184812"/>
                <a:gd name="connsiteX22" fmla="*/ 148388 w 156960"/>
                <a:gd name="connsiteY22" fmla="*/ 72390 h 18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6960" h="184812">
                  <a:moveTo>
                    <a:pt x="148388" y="72390"/>
                  </a:moveTo>
                  <a:cubicBezTo>
                    <a:pt x="135053" y="82867"/>
                    <a:pt x="123623" y="96202"/>
                    <a:pt x="108383" y="103822"/>
                  </a:cubicBezTo>
                  <a:cubicBezTo>
                    <a:pt x="100763" y="105727"/>
                    <a:pt x="97905" y="114300"/>
                    <a:pt x="91238" y="118110"/>
                  </a:cubicBezTo>
                  <a:cubicBezTo>
                    <a:pt x="84570" y="120015"/>
                    <a:pt x="84570" y="126682"/>
                    <a:pt x="85523" y="132397"/>
                  </a:cubicBezTo>
                  <a:cubicBezTo>
                    <a:pt x="98858" y="128588"/>
                    <a:pt x="111240" y="122872"/>
                    <a:pt x="124575" y="121920"/>
                  </a:cubicBezTo>
                  <a:cubicBezTo>
                    <a:pt x="131243" y="119063"/>
                    <a:pt x="136005" y="125730"/>
                    <a:pt x="141720" y="129540"/>
                  </a:cubicBezTo>
                  <a:cubicBezTo>
                    <a:pt x="140768" y="131445"/>
                    <a:pt x="140768" y="132397"/>
                    <a:pt x="139815" y="134302"/>
                  </a:cubicBezTo>
                  <a:cubicBezTo>
                    <a:pt x="131243" y="145732"/>
                    <a:pt x="127433" y="161925"/>
                    <a:pt x="118860" y="172402"/>
                  </a:cubicBezTo>
                  <a:cubicBezTo>
                    <a:pt x="116955" y="175260"/>
                    <a:pt x="114098" y="177165"/>
                    <a:pt x="111240" y="178117"/>
                  </a:cubicBezTo>
                  <a:cubicBezTo>
                    <a:pt x="99810" y="173355"/>
                    <a:pt x="84570" y="160972"/>
                    <a:pt x="70283" y="173355"/>
                  </a:cubicBezTo>
                  <a:cubicBezTo>
                    <a:pt x="54090" y="180022"/>
                    <a:pt x="35993" y="180975"/>
                    <a:pt x="19800" y="184785"/>
                  </a:cubicBezTo>
                  <a:cubicBezTo>
                    <a:pt x="-2107" y="185738"/>
                    <a:pt x="9323" y="161925"/>
                    <a:pt x="4560" y="147638"/>
                  </a:cubicBezTo>
                  <a:cubicBezTo>
                    <a:pt x="-1155" y="133350"/>
                    <a:pt x="-1155" y="119063"/>
                    <a:pt x="2655" y="104775"/>
                  </a:cubicBezTo>
                  <a:cubicBezTo>
                    <a:pt x="14085" y="94297"/>
                    <a:pt x="22658" y="81915"/>
                    <a:pt x="29325" y="68580"/>
                  </a:cubicBezTo>
                  <a:cubicBezTo>
                    <a:pt x="37898" y="54292"/>
                    <a:pt x="45518" y="40005"/>
                    <a:pt x="53138" y="25717"/>
                  </a:cubicBezTo>
                  <a:lnTo>
                    <a:pt x="55043" y="22860"/>
                  </a:lnTo>
                  <a:cubicBezTo>
                    <a:pt x="61710" y="21907"/>
                    <a:pt x="69330" y="18097"/>
                    <a:pt x="74093" y="28575"/>
                  </a:cubicBezTo>
                  <a:cubicBezTo>
                    <a:pt x="83618" y="43815"/>
                    <a:pt x="97905" y="27622"/>
                    <a:pt x="95048" y="16192"/>
                  </a:cubicBezTo>
                  <a:cubicBezTo>
                    <a:pt x="100763" y="7620"/>
                    <a:pt x="113145" y="5715"/>
                    <a:pt x="121718" y="0"/>
                  </a:cubicBezTo>
                  <a:lnTo>
                    <a:pt x="122670" y="0"/>
                  </a:lnTo>
                  <a:cubicBezTo>
                    <a:pt x="130290" y="11430"/>
                    <a:pt x="136958" y="23813"/>
                    <a:pt x="147435" y="34290"/>
                  </a:cubicBezTo>
                  <a:cubicBezTo>
                    <a:pt x="150293" y="41910"/>
                    <a:pt x="156008" y="49530"/>
                    <a:pt x="156960" y="58102"/>
                  </a:cubicBezTo>
                  <a:cubicBezTo>
                    <a:pt x="156008" y="62865"/>
                    <a:pt x="155055" y="68580"/>
                    <a:pt x="148388" y="7239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xmlns="" id="{A6CECA37-0F87-46DB-B626-C3297A4C77B5}"/>
                </a:ext>
              </a:extLst>
            </p:cNvPr>
            <p:cNvSpPr/>
            <p:nvPr/>
          </p:nvSpPr>
          <p:spPr>
            <a:xfrm>
              <a:off x="8081305" y="2335170"/>
              <a:ext cx="797141" cy="1204725"/>
            </a:xfrm>
            <a:custGeom>
              <a:avLst/>
              <a:gdLst>
                <a:gd name="connsiteX0" fmla="*/ 962261 w 962261"/>
                <a:gd name="connsiteY0" fmla="*/ 165540 h 1454273"/>
                <a:gd name="connsiteX1" fmla="*/ 932734 w 962261"/>
                <a:gd name="connsiteY1" fmla="*/ 173160 h 1454273"/>
                <a:gd name="connsiteX2" fmla="*/ 925114 w 962261"/>
                <a:gd name="connsiteY2" fmla="*/ 190306 h 1454273"/>
                <a:gd name="connsiteX3" fmla="*/ 918446 w 962261"/>
                <a:gd name="connsiteY3" fmla="*/ 232215 h 1454273"/>
                <a:gd name="connsiteX4" fmla="*/ 920351 w 962261"/>
                <a:gd name="connsiteY4" fmla="*/ 270315 h 1454273"/>
                <a:gd name="connsiteX5" fmla="*/ 910826 w 962261"/>
                <a:gd name="connsiteY5" fmla="*/ 308415 h 1454273"/>
                <a:gd name="connsiteX6" fmla="*/ 899396 w 962261"/>
                <a:gd name="connsiteY6" fmla="*/ 325561 h 1454273"/>
                <a:gd name="connsiteX7" fmla="*/ 890824 w 962261"/>
                <a:gd name="connsiteY7" fmla="*/ 346515 h 1454273"/>
                <a:gd name="connsiteX8" fmla="*/ 881299 w 962261"/>
                <a:gd name="connsiteY8" fmla="*/ 366518 h 1454273"/>
                <a:gd name="connsiteX9" fmla="*/ 869869 w 962261"/>
                <a:gd name="connsiteY9" fmla="*/ 390331 h 1454273"/>
                <a:gd name="connsiteX10" fmla="*/ 860344 w 962261"/>
                <a:gd name="connsiteY10" fmla="*/ 404618 h 1454273"/>
                <a:gd name="connsiteX11" fmla="*/ 846056 w 962261"/>
                <a:gd name="connsiteY11" fmla="*/ 428431 h 1454273"/>
                <a:gd name="connsiteX12" fmla="*/ 839389 w 962261"/>
                <a:gd name="connsiteY12" fmla="*/ 464626 h 1454273"/>
                <a:gd name="connsiteX13" fmla="*/ 814624 w 962261"/>
                <a:gd name="connsiteY13" fmla="*/ 521776 h 1454273"/>
                <a:gd name="connsiteX14" fmla="*/ 785096 w 962261"/>
                <a:gd name="connsiteY14" fmla="*/ 586546 h 1454273"/>
                <a:gd name="connsiteX15" fmla="*/ 783191 w 962261"/>
                <a:gd name="connsiteY15" fmla="*/ 586546 h 1454273"/>
                <a:gd name="connsiteX16" fmla="*/ 776524 w 962261"/>
                <a:gd name="connsiteY16" fmla="*/ 639886 h 1454273"/>
                <a:gd name="connsiteX17" fmla="*/ 761284 w 962261"/>
                <a:gd name="connsiteY17" fmla="*/ 674175 h 1454273"/>
                <a:gd name="connsiteX18" fmla="*/ 739376 w 962261"/>
                <a:gd name="connsiteY18" fmla="*/ 695131 h 1454273"/>
                <a:gd name="connsiteX19" fmla="*/ 698419 w 962261"/>
                <a:gd name="connsiteY19" fmla="*/ 743708 h 1454273"/>
                <a:gd name="connsiteX20" fmla="*/ 683179 w 962261"/>
                <a:gd name="connsiteY20" fmla="*/ 793238 h 1454273"/>
                <a:gd name="connsiteX21" fmla="*/ 654604 w 962261"/>
                <a:gd name="connsiteY21" fmla="*/ 835148 h 1454273"/>
                <a:gd name="connsiteX22" fmla="*/ 616504 w 962261"/>
                <a:gd name="connsiteY22" fmla="*/ 879915 h 1454273"/>
                <a:gd name="connsiteX23" fmla="*/ 598406 w 962261"/>
                <a:gd name="connsiteY23" fmla="*/ 909443 h 1454273"/>
                <a:gd name="connsiteX24" fmla="*/ 563164 w 962261"/>
                <a:gd name="connsiteY24" fmla="*/ 943733 h 1454273"/>
                <a:gd name="connsiteX25" fmla="*/ 537446 w 962261"/>
                <a:gd name="connsiteY25" fmla="*/ 962783 h 1454273"/>
                <a:gd name="connsiteX26" fmla="*/ 525064 w 962261"/>
                <a:gd name="connsiteY26" fmla="*/ 985643 h 1454273"/>
                <a:gd name="connsiteX27" fmla="*/ 489821 w 962261"/>
                <a:gd name="connsiteY27" fmla="*/ 1023743 h 1454273"/>
                <a:gd name="connsiteX28" fmla="*/ 429814 w 962261"/>
                <a:gd name="connsiteY28" fmla="*/ 1067558 h 1454273"/>
                <a:gd name="connsiteX29" fmla="*/ 399334 w 962261"/>
                <a:gd name="connsiteY29" fmla="*/ 1078036 h 1454273"/>
                <a:gd name="connsiteX30" fmla="*/ 342184 w 962261"/>
                <a:gd name="connsiteY30" fmla="*/ 1122803 h 1454273"/>
                <a:gd name="connsiteX31" fmla="*/ 317419 w 962261"/>
                <a:gd name="connsiteY31" fmla="*/ 1146616 h 1454273"/>
                <a:gd name="connsiteX32" fmla="*/ 285986 w 962261"/>
                <a:gd name="connsiteY32" fmla="*/ 1176143 h 1454273"/>
                <a:gd name="connsiteX33" fmla="*/ 246934 w 962261"/>
                <a:gd name="connsiteY33" fmla="*/ 1216148 h 1454273"/>
                <a:gd name="connsiteX34" fmla="*/ 194546 w 962261"/>
                <a:gd name="connsiteY34" fmla="*/ 1280918 h 1454273"/>
                <a:gd name="connsiteX35" fmla="*/ 181211 w 962261"/>
                <a:gd name="connsiteY35" fmla="*/ 1288538 h 1454273"/>
                <a:gd name="connsiteX36" fmla="*/ 165971 w 962261"/>
                <a:gd name="connsiteY36" fmla="*/ 1294253 h 1454273"/>
                <a:gd name="connsiteX37" fmla="*/ 157399 w 962261"/>
                <a:gd name="connsiteY37" fmla="*/ 1299016 h 1454273"/>
                <a:gd name="connsiteX38" fmla="*/ 165971 w 962261"/>
                <a:gd name="connsiteY38" fmla="*/ 1301873 h 1454273"/>
                <a:gd name="connsiteX39" fmla="*/ 157399 w 962261"/>
                <a:gd name="connsiteY39" fmla="*/ 1312350 h 1454273"/>
                <a:gd name="connsiteX40" fmla="*/ 151684 w 962261"/>
                <a:gd name="connsiteY40" fmla="*/ 1330448 h 1454273"/>
                <a:gd name="connsiteX41" fmla="*/ 93581 w 962261"/>
                <a:gd name="connsiteY41" fmla="*/ 1402838 h 1454273"/>
                <a:gd name="connsiteX42" fmla="*/ 81199 w 962261"/>
                <a:gd name="connsiteY42" fmla="*/ 1415221 h 1454273"/>
                <a:gd name="connsiteX43" fmla="*/ 68816 w 962261"/>
                <a:gd name="connsiteY43" fmla="*/ 1445700 h 1454273"/>
                <a:gd name="connsiteX44" fmla="*/ 62149 w 962261"/>
                <a:gd name="connsiteY44" fmla="*/ 1454273 h 1454273"/>
                <a:gd name="connsiteX45" fmla="*/ 62149 w 962261"/>
                <a:gd name="connsiteY45" fmla="*/ 1453321 h 1454273"/>
                <a:gd name="connsiteX46" fmla="*/ 61196 w 962261"/>
                <a:gd name="connsiteY46" fmla="*/ 1444748 h 1454273"/>
                <a:gd name="connsiteX47" fmla="*/ 31669 w 962261"/>
                <a:gd name="connsiteY47" fmla="*/ 1400933 h 1454273"/>
                <a:gd name="connsiteX48" fmla="*/ 3094 w 962261"/>
                <a:gd name="connsiteY48" fmla="*/ 1358071 h 1454273"/>
                <a:gd name="connsiteX49" fmla="*/ 236 w 962261"/>
                <a:gd name="connsiteY49" fmla="*/ 988500 h 1454273"/>
                <a:gd name="connsiteX50" fmla="*/ 30716 w 962261"/>
                <a:gd name="connsiteY50" fmla="*/ 944686 h 1454273"/>
                <a:gd name="connsiteX51" fmla="*/ 87866 w 962261"/>
                <a:gd name="connsiteY51" fmla="*/ 856103 h 1454273"/>
                <a:gd name="connsiteX52" fmla="*/ 87866 w 962261"/>
                <a:gd name="connsiteY52" fmla="*/ 856103 h 1454273"/>
                <a:gd name="connsiteX53" fmla="*/ 92629 w 962261"/>
                <a:gd name="connsiteY53" fmla="*/ 846578 h 1454273"/>
                <a:gd name="connsiteX54" fmla="*/ 129776 w 962261"/>
                <a:gd name="connsiteY54" fmla="*/ 833243 h 1454273"/>
                <a:gd name="connsiteX55" fmla="*/ 176449 w 962261"/>
                <a:gd name="connsiteY55" fmla="*/ 823718 h 1454273"/>
                <a:gd name="connsiteX56" fmla="*/ 209786 w 962261"/>
                <a:gd name="connsiteY56" fmla="*/ 783713 h 1454273"/>
                <a:gd name="connsiteX57" fmla="*/ 275509 w 962261"/>
                <a:gd name="connsiteY57" fmla="*/ 757043 h 1454273"/>
                <a:gd name="connsiteX58" fmla="*/ 321229 w 962261"/>
                <a:gd name="connsiteY58" fmla="*/ 754186 h 1454273"/>
                <a:gd name="connsiteX59" fmla="*/ 382189 w 962261"/>
                <a:gd name="connsiteY59" fmla="*/ 757996 h 1454273"/>
                <a:gd name="connsiteX60" fmla="*/ 533636 w 962261"/>
                <a:gd name="connsiteY60" fmla="*/ 573211 h 1454273"/>
                <a:gd name="connsiteX61" fmla="*/ 662224 w 962261"/>
                <a:gd name="connsiteY61" fmla="*/ 426526 h 1454273"/>
                <a:gd name="connsiteX62" fmla="*/ 568879 w 962261"/>
                <a:gd name="connsiteY62" fmla="*/ 428431 h 1454273"/>
                <a:gd name="connsiteX63" fmla="*/ 271699 w 962261"/>
                <a:gd name="connsiteY63" fmla="*/ 329371 h 1454273"/>
                <a:gd name="connsiteX64" fmla="*/ 224074 w 962261"/>
                <a:gd name="connsiteY64" fmla="*/ 294128 h 1454273"/>
                <a:gd name="connsiteX65" fmla="*/ 192641 w 962261"/>
                <a:gd name="connsiteY65" fmla="*/ 256981 h 1454273"/>
                <a:gd name="connsiteX66" fmla="*/ 165971 w 962261"/>
                <a:gd name="connsiteY66" fmla="*/ 216976 h 1454273"/>
                <a:gd name="connsiteX67" fmla="*/ 142159 w 962261"/>
                <a:gd name="connsiteY67" fmla="*/ 179828 h 1454273"/>
                <a:gd name="connsiteX68" fmla="*/ 145969 w 962261"/>
                <a:gd name="connsiteY68" fmla="*/ 136965 h 1454273"/>
                <a:gd name="connsiteX69" fmla="*/ 154541 w 962261"/>
                <a:gd name="connsiteY69" fmla="*/ 122678 h 1454273"/>
                <a:gd name="connsiteX70" fmla="*/ 155494 w 962261"/>
                <a:gd name="connsiteY70" fmla="*/ 118868 h 1454273"/>
                <a:gd name="connsiteX71" fmla="*/ 176449 w 962261"/>
                <a:gd name="connsiteY71" fmla="*/ 80768 h 1454273"/>
                <a:gd name="connsiteX72" fmla="*/ 178354 w 962261"/>
                <a:gd name="connsiteY72" fmla="*/ 76006 h 1454273"/>
                <a:gd name="connsiteX73" fmla="*/ 179306 w 962261"/>
                <a:gd name="connsiteY73" fmla="*/ 76958 h 1454273"/>
                <a:gd name="connsiteX74" fmla="*/ 185974 w 962261"/>
                <a:gd name="connsiteY74" fmla="*/ 80768 h 1454273"/>
                <a:gd name="connsiteX75" fmla="*/ 212644 w 962261"/>
                <a:gd name="connsiteY75" fmla="*/ 104581 h 1454273"/>
                <a:gd name="connsiteX76" fmla="*/ 257411 w 962261"/>
                <a:gd name="connsiteY76" fmla="*/ 161731 h 1454273"/>
                <a:gd name="connsiteX77" fmla="*/ 280271 w 962261"/>
                <a:gd name="connsiteY77" fmla="*/ 176971 h 1454273"/>
                <a:gd name="connsiteX78" fmla="*/ 320276 w 962261"/>
                <a:gd name="connsiteY78" fmla="*/ 188401 h 1454273"/>
                <a:gd name="connsiteX79" fmla="*/ 353614 w 962261"/>
                <a:gd name="connsiteY79" fmla="*/ 186496 h 1454273"/>
                <a:gd name="connsiteX80" fmla="*/ 377426 w 962261"/>
                <a:gd name="connsiteY80" fmla="*/ 170303 h 1454273"/>
                <a:gd name="connsiteX81" fmla="*/ 429814 w 962261"/>
                <a:gd name="connsiteY81" fmla="*/ 132203 h 1454273"/>
                <a:gd name="connsiteX82" fmla="*/ 480296 w 962261"/>
                <a:gd name="connsiteY82" fmla="*/ 147443 h 1454273"/>
                <a:gd name="connsiteX83" fmla="*/ 521254 w 962261"/>
                <a:gd name="connsiteY83" fmla="*/ 148396 h 1454273"/>
                <a:gd name="connsiteX84" fmla="*/ 560306 w 962261"/>
                <a:gd name="connsiteY84" fmla="*/ 107438 h 1454273"/>
                <a:gd name="connsiteX85" fmla="*/ 586024 w 962261"/>
                <a:gd name="connsiteY85" fmla="*/ 86483 h 1454273"/>
                <a:gd name="connsiteX86" fmla="*/ 616504 w 962261"/>
                <a:gd name="connsiteY86" fmla="*/ 96008 h 1454273"/>
                <a:gd name="connsiteX87" fmla="*/ 663176 w 962261"/>
                <a:gd name="connsiteY87" fmla="*/ 96960 h 1454273"/>
                <a:gd name="connsiteX88" fmla="*/ 666034 w 962261"/>
                <a:gd name="connsiteY88" fmla="*/ 133156 h 1454273"/>
                <a:gd name="connsiteX89" fmla="*/ 693656 w 962261"/>
                <a:gd name="connsiteY89" fmla="*/ 82673 h 1454273"/>
                <a:gd name="connsiteX90" fmla="*/ 710801 w 962261"/>
                <a:gd name="connsiteY90" fmla="*/ 83626 h 1454273"/>
                <a:gd name="connsiteX91" fmla="*/ 760331 w 962261"/>
                <a:gd name="connsiteY91" fmla="*/ 76958 h 1454273"/>
                <a:gd name="connsiteX92" fmla="*/ 787954 w 962261"/>
                <a:gd name="connsiteY92" fmla="*/ 62671 h 1454273"/>
                <a:gd name="connsiteX93" fmla="*/ 835579 w 962261"/>
                <a:gd name="connsiteY93" fmla="*/ 48383 h 1454273"/>
                <a:gd name="connsiteX94" fmla="*/ 852724 w 962261"/>
                <a:gd name="connsiteY94" fmla="*/ 37906 h 1454273"/>
                <a:gd name="connsiteX95" fmla="*/ 868916 w 962261"/>
                <a:gd name="connsiteY95" fmla="*/ 11235 h 1454273"/>
                <a:gd name="connsiteX96" fmla="*/ 882251 w 962261"/>
                <a:gd name="connsiteY96" fmla="*/ 6473 h 1454273"/>
                <a:gd name="connsiteX97" fmla="*/ 894634 w 962261"/>
                <a:gd name="connsiteY97" fmla="*/ 1710 h 1454273"/>
                <a:gd name="connsiteX98" fmla="*/ 922256 w 962261"/>
                <a:gd name="connsiteY98" fmla="*/ 8378 h 1454273"/>
                <a:gd name="connsiteX99" fmla="*/ 934639 w 962261"/>
                <a:gd name="connsiteY99" fmla="*/ 19808 h 1454273"/>
                <a:gd name="connsiteX100" fmla="*/ 934639 w 962261"/>
                <a:gd name="connsiteY100" fmla="*/ 36001 h 1454273"/>
                <a:gd name="connsiteX101" fmla="*/ 928924 w 962261"/>
                <a:gd name="connsiteY101" fmla="*/ 57908 h 1454273"/>
                <a:gd name="connsiteX102" fmla="*/ 937496 w 962261"/>
                <a:gd name="connsiteY102" fmla="*/ 96008 h 1454273"/>
                <a:gd name="connsiteX103" fmla="*/ 942259 w 962261"/>
                <a:gd name="connsiteY103" fmla="*/ 141728 h 1454273"/>
                <a:gd name="connsiteX104" fmla="*/ 947021 w 962261"/>
                <a:gd name="connsiteY104" fmla="*/ 153158 h 1454273"/>
                <a:gd name="connsiteX105" fmla="*/ 962261 w 962261"/>
                <a:gd name="connsiteY105" fmla="*/ 165540 h 145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62261" h="1454273">
                  <a:moveTo>
                    <a:pt x="962261" y="165540"/>
                  </a:moveTo>
                  <a:cubicBezTo>
                    <a:pt x="951784" y="165540"/>
                    <a:pt x="942259" y="169351"/>
                    <a:pt x="932734" y="173160"/>
                  </a:cubicBezTo>
                  <a:cubicBezTo>
                    <a:pt x="928924" y="177923"/>
                    <a:pt x="927971" y="184590"/>
                    <a:pt x="925114" y="190306"/>
                  </a:cubicBezTo>
                  <a:cubicBezTo>
                    <a:pt x="922256" y="203640"/>
                    <a:pt x="919399" y="217928"/>
                    <a:pt x="918446" y="232215"/>
                  </a:cubicBezTo>
                  <a:cubicBezTo>
                    <a:pt x="916541" y="244598"/>
                    <a:pt x="918446" y="257933"/>
                    <a:pt x="920351" y="270315"/>
                  </a:cubicBezTo>
                  <a:cubicBezTo>
                    <a:pt x="919399" y="283651"/>
                    <a:pt x="915589" y="296033"/>
                    <a:pt x="910826" y="308415"/>
                  </a:cubicBezTo>
                  <a:cubicBezTo>
                    <a:pt x="909874" y="316036"/>
                    <a:pt x="905111" y="320798"/>
                    <a:pt x="899396" y="325561"/>
                  </a:cubicBezTo>
                  <a:cubicBezTo>
                    <a:pt x="892729" y="330323"/>
                    <a:pt x="892729" y="338896"/>
                    <a:pt x="890824" y="346515"/>
                  </a:cubicBezTo>
                  <a:cubicBezTo>
                    <a:pt x="889871" y="354136"/>
                    <a:pt x="886061" y="360803"/>
                    <a:pt x="881299" y="366518"/>
                  </a:cubicBezTo>
                  <a:cubicBezTo>
                    <a:pt x="874631" y="373186"/>
                    <a:pt x="872726" y="381758"/>
                    <a:pt x="869869" y="390331"/>
                  </a:cubicBezTo>
                  <a:cubicBezTo>
                    <a:pt x="867964" y="396046"/>
                    <a:pt x="867011" y="402713"/>
                    <a:pt x="860344" y="404618"/>
                  </a:cubicBezTo>
                  <a:cubicBezTo>
                    <a:pt x="854629" y="411286"/>
                    <a:pt x="847961" y="418906"/>
                    <a:pt x="846056" y="428431"/>
                  </a:cubicBezTo>
                  <a:cubicBezTo>
                    <a:pt x="841294" y="439861"/>
                    <a:pt x="844151" y="453196"/>
                    <a:pt x="839389" y="464626"/>
                  </a:cubicBezTo>
                  <a:cubicBezTo>
                    <a:pt x="829864" y="483676"/>
                    <a:pt x="824149" y="503678"/>
                    <a:pt x="814624" y="521776"/>
                  </a:cubicBezTo>
                  <a:cubicBezTo>
                    <a:pt x="805099" y="543683"/>
                    <a:pt x="791764" y="563686"/>
                    <a:pt x="785096" y="586546"/>
                  </a:cubicBezTo>
                  <a:cubicBezTo>
                    <a:pt x="783191" y="597023"/>
                    <a:pt x="784144" y="573211"/>
                    <a:pt x="783191" y="586546"/>
                  </a:cubicBezTo>
                  <a:cubicBezTo>
                    <a:pt x="781286" y="604643"/>
                    <a:pt x="781286" y="622740"/>
                    <a:pt x="776524" y="639886"/>
                  </a:cubicBezTo>
                  <a:cubicBezTo>
                    <a:pt x="774619" y="652268"/>
                    <a:pt x="767951" y="662746"/>
                    <a:pt x="761284" y="674175"/>
                  </a:cubicBezTo>
                  <a:cubicBezTo>
                    <a:pt x="755569" y="682748"/>
                    <a:pt x="746044" y="688463"/>
                    <a:pt x="739376" y="695131"/>
                  </a:cubicBezTo>
                  <a:cubicBezTo>
                    <a:pt x="725089" y="710371"/>
                    <a:pt x="712706" y="727515"/>
                    <a:pt x="698419" y="743708"/>
                  </a:cubicBezTo>
                  <a:cubicBezTo>
                    <a:pt x="694609" y="760853"/>
                    <a:pt x="689846" y="777046"/>
                    <a:pt x="683179" y="793238"/>
                  </a:cubicBezTo>
                  <a:cubicBezTo>
                    <a:pt x="673654" y="807525"/>
                    <a:pt x="663176" y="820861"/>
                    <a:pt x="654604" y="835148"/>
                  </a:cubicBezTo>
                  <a:cubicBezTo>
                    <a:pt x="643174" y="851340"/>
                    <a:pt x="630791" y="866581"/>
                    <a:pt x="616504" y="879915"/>
                  </a:cubicBezTo>
                  <a:cubicBezTo>
                    <a:pt x="606979" y="887536"/>
                    <a:pt x="605074" y="899918"/>
                    <a:pt x="598406" y="909443"/>
                  </a:cubicBezTo>
                  <a:cubicBezTo>
                    <a:pt x="585071" y="919921"/>
                    <a:pt x="575546" y="932303"/>
                    <a:pt x="563164" y="943733"/>
                  </a:cubicBezTo>
                  <a:cubicBezTo>
                    <a:pt x="554591" y="949448"/>
                    <a:pt x="546019" y="956115"/>
                    <a:pt x="537446" y="962783"/>
                  </a:cubicBezTo>
                  <a:cubicBezTo>
                    <a:pt x="531731" y="969450"/>
                    <a:pt x="528874" y="978023"/>
                    <a:pt x="525064" y="985643"/>
                  </a:cubicBezTo>
                  <a:cubicBezTo>
                    <a:pt x="515539" y="999931"/>
                    <a:pt x="501251" y="1011361"/>
                    <a:pt x="489821" y="1023743"/>
                  </a:cubicBezTo>
                  <a:cubicBezTo>
                    <a:pt x="471724" y="1040888"/>
                    <a:pt x="451721" y="1057081"/>
                    <a:pt x="429814" y="1067558"/>
                  </a:cubicBezTo>
                  <a:cubicBezTo>
                    <a:pt x="419336" y="1071368"/>
                    <a:pt x="407906" y="1070416"/>
                    <a:pt x="399334" y="1078036"/>
                  </a:cubicBezTo>
                  <a:cubicBezTo>
                    <a:pt x="377426" y="1089466"/>
                    <a:pt x="360281" y="1107563"/>
                    <a:pt x="342184" y="1122803"/>
                  </a:cubicBezTo>
                  <a:cubicBezTo>
                    <a:pt x="330754" y="1127566"/>
                    <a:pt x="326944" y="1139948"/>
                    <a:pt x="317419" y="1146616"/>
                  </a:cubicBezTo>
                  <a:cubicBezTo>
                    <a:pt x="305989" y="1155188"/>
                    <a:pt x="295511" y="1164713"/>
                    <a:pt x="285986" y="1176143"/>
                  </a:cubicBezTo>
                  <a:cubicBezTo>
                    <a:pt x="272651" y="1189478"/>
                    <a:pt x="260269" y="1202813"/>
                    <a:pt x="246934" y="1216148"/>
                  </a:cubicBezTo>
                  <a:cubicBezTo>
                    <a:pt x="225979" y="1235198"/>
                    <a:pt x="211691" y="1259011"/>
                    <a:pt x="194546" y="1280918"/>
                  </a:cubicBezTo>
                  <a:cubicBezTo>
                    <a:pt x="191689" y="1287586"/>
                    <a:pt x="186926" y="1288538"/>
                    <a:pt x="181211" y="1288538"/>
                  </a:cubicBezTo>
                  <a:cubicBezTo>
                    <a:pt x="176449" y="1289491"/>
                    <a:pt x="168829" y="1296158"/>
                    <a:pt x="165971" y="1294253"/>
                  </a:cubicBezTo>
                  <a:cubicBezTo>
                    <a:pt x="165019" y="1283775"/>
                    <a:pt x="160256" y="1295206"/>
                    <a:pt x="157399" y="1299016"/>
                  </a:cubicBezTo>
                  <a:cubicBezTo>
                    <a:pt x="155494" y="1303778"/>
                    <a:pt x="169781" y="1291396"/>
                    <a:pt x="165971" y="1301873"/>
                  </a:cubicBezTo>
                  <a:cubicBezTo>
                    <a:pt x="169781" y="1309493"/>
                    <a:pt x="164066" y="1311398"/>
                    <a:pt x="157399" y="1312350"/>
                  </a:cubicBezTo>
                  <a:cubicBezTo>
                    <a:pt x="155494" y="1318066"/>
                    <a:pt x="153589" y="1324733"/>
                    <a:pt x="151684" y="1330448"/>
                  </a:cubicBezTo>
                  <a:cubicBezTo>
                    <a:pt x="130729" y="1353308"/>
                    <a:pt x="111679" y="1378073"/>
                    <a:pt x="93581" y="1402838"/>
                  </a:cubicBezTo>
                  <a:cubicBezTo>
                    <a:pt x="91676" y="1409506"/>
                    <a:pt x="83104" y="1408553"/>
                    <a:pt x="81199" y="1415221"/>
                  </a:cubicBezTo>
                  <a:cubicBezTo>
                    <a:pt x="76436" y="1424746"/>
                    <a:pt x="74531" y="1437128"/>
                    <a:pt x="68816" y="1445700"/>
                  </a:cubicBezTo>
                  <a:cubicBezTo>
                    <a:pt x="65959" y="1448558"/>
                    <a:pt x="64054" y="1451416"/>
                    <a:pt x="62149" y="1454273"/>
                  </a:cubicBezTo>
                  <a:lnTo>
                    <a:pt x="62149" y="1453321"/>
                  </a:lnTo>
                  <a:cubicBezTo>
                    <a:pt x="62149" y="1450463"/>
                    <a:pt x="62149" y="1447606"/>
                    <a:pt x="61196" y="1444748"/>
                  </a:cubicBezTo>
                  <a:cubicBezTo>
                    <a:pt x="52624" y="1432366"/>
                    <a:pt x="40241" y="1413316"/>
                    <a:pt x="31669" y="1400933"/>
                  </a:cubicBezTo>
                  <a:cubicBezTo>
                    <a:pt x="22144" y="1386646"/>
                    <a:pt x="9761" y="1373311"/>
                    <a:pt x="3094" y="1358071"/>
                  </a:cubicBezTo>
                  <a:cubicBezTo>
                    <a:pt x="2141" y="1235198"/>
                    <a:pt x="2141" y="1111373"/>
                    <a:pt x="236" y="988500"/>
                  </a:cubicBezTo>
                  <a:cubicBezTo>
                    <a:pt x="-2621" y="968498"/>
                    <a:pt x="21191" y="958973"/>
                    <a:pt x="30716" y="944686"/>
                  </a:cubicBezTo>
                  <a:cubicBezTo>
                    <a:pt x="50719" y="916111"/>
                    <a:pt x="68816" y="885631"/>
                    <a:pt x="87866" y="856103"/>
                  </a:cubicBezTo>
                  <a:cubicBezTo>
                    <a:pt x="87866" y="856103"/>
                    <a:pt x="87866" y="856103"/>
                    <a:pt x="87866" y="856103"/>
                  </a:cubicBezTo>
                  <a:cubicBezTo>
                    <a:pt x="89771" y="854198"/>
                    <a:pt x="91676" y="851340"/>
                    <a:pt x="92629" y="846578"/>
                  </a:cubicBezTo>
                  <a:cubicBezTo>
                    <a:pt x="101201" y="834196"/>
                    <a:pt x="116441" y="830386"/>
                    <a:pt x="129776" y="833243"/>
                  </a:cubicBezTo>
                  <a:cubicBezTo>
                    <a:pt x="145016" y="830386"/>
                    <a:pt x="160256" y="825623"/>
                    <a:pt x="176449" y="823718"/>
                  </a:cubicBezTo>
                  <a:cubicBezTo>
                    <a:pt x="192641" y="814193"/>
                    <a:pt x="189784" y="790381"/>
                    <a:pt x="209786" y="783713"/>
                  </a:cubicBezTo>
                  <a:cubicBezTo>
                    <a:pt x="230741" y="772283"/>
                    <a:pt x="251696" y="759900"/>
                    <a:pt x="275509" y="757043"/>
                  </a:cubicBezTo>
                  <a:cubicBezTo>
                    <a:pt x="290749" y="750375"/>
                    <a:pt x="305989" y="753233"/>
                    <a:pt x="321229" y="754186"/>
                  </a:cubicBezTo>
                  <a:cubicBezTo>
                    <a:pt x="341231" y="755138"/>
                    <a:pt x="362186" y="756090"/>
                    <a:pt x="382189" y="757996"/>
                  </a:cubicBezTo>
                  <a:cubicBezTo>
                    <a:pt x="432671" y="697036"/>
                    <a:pt x="481249" y="633218"/>
                    <a:pt x="533636" y="573211"/>
                  </a:cubicBezTo>
                  <a:cubicBezTo>
                    <a:pt x="575546" y="522728"/>
                    <a:pt x="619361" y="475103"/>
                    <a:pt x="662224" y="426526"/>
                  </a:cubicBezTo>
                  <a:cubicBezTo>
                    <a:pt x="630791" y="427478"/>
                    <a:pt x="599359" y="427478"/>
                    <a:pt x="568879" y="428431"/>
                  </a:cubicBezTo>
                  <a:cubicBezTo>
                    <a:pt x="469819" y="395093"/>
                    <a:pt x="370759" y="361756"/>
                    <a:pt x="271699" y="329371"/>
                  </a:cubicBezTo>
                  <a:cubicBezTo>
                    <a:pt x="255506" y="318893"/>
                    <a:pt x="244076" y="296033"/>
                    <a:pt x="224074" y="294128"/>
                  </a:cubicBezTo>
                  <a:cubicBezTo>
                    <a:pt x="209786" y="286508"/>
                    <a:pt x="205024" y="268411"/>
                    <a:pt x="192641" y="256981"/>
                  </a:cubicBezTo>
                  <a:cubicBezTo>
                    <a:pt x="195499" y="235073"/>
                    <a:pt x="167876" y="237931"/>
                    <a:pt x="165971" y="216976"/>
                  </a:cubicBezTo>
                  <a:cubicBezTo>
                    <a:pt x="150731" y="210308"/>
                    <a:pt x="145969" y="195068"/>
                    <a:pt x="142159" y="179828"/>
                  </a:cubicBezTo>
                  <a:cubicBezTo>
                    <a:pt x="122156" y="168398"/>
                    <a:pt x="137396" y="150301"/>
                    <a:pt x="145969" y="136965"/>
                  </a:cubicBezTo>
                  <a:cubicBezTo>
                    <a:pt x="150731" y="133156"/>
                    <a:pt x="152636" y="128393"/>
                    <a:pt x="154541" y="122678"/>
                  </a:cubicBezTo>
                  <a:lnTo>
                    <a:pt x="155494" y="118868"/>
                  </a:lnTo>
                  <a:cubicBezTo>
                    <a:pt x="165019" y="108390"/>
                    <a:pt x="168829" y="92198"/>
                    <a:pt x="176449" y="80768"/>
                  </a:cubicBezTo>
                  <a:cubicBezTo>
                    <a:pt x="177401" y="78863"/>
                    <a:pt x="177401" y="77910"/>
                    <a:pt x="178354" y="76006"/>
                  </a:cubicBezTo>
                  <a:cubicBezTo>
                    <a:pt x="178354" y="76006"/>
                    <a:pt x="179306" y="76006"/>
                    <a:pt x="179306" y="76958"/>
                  </a:cubicBezTo>
                  <a:cubicBezTo>
                    <a:pt x="173591" y="67433"/>
                    <a:pt x="181211" y="79815"/>
                    <a:pt x="185974" y="80768"/>
                  </a:cubicBezTo>
                  <a:cubicBezTo>
                    <a:pt x="197404" y="85531"/>
                    <a:pt x="204071" y="96008"/>
                    <a:pt x="212644" y="104581"/>
                  </a:cubicBezTo>
                  <a:cubicBezTo>
                    <a:pt x="225026" y="125535"/>
                    <a:pt x="240266" y="144585"/>
                    <a:pt x="257411" y="161731"/>
                  </a:cubicBezTo>
                  <a:cubicBezTo>
                    <a:pt x="263126" y="169351"/>
                    <a:pt x="271699" y="173160"/>
                    <a:pt x="280271" y="176971"/>
                  </a:cubicBezTo>
                  <a:cubicBezTo>
                    <a:pt x="291701" y="184590"/>
                    <a:pt x="306941" y="184590"/>
                    <a:pt x="320276" y="188401"/>
                  </a:cubicBezTo>
                  <a:cubicBezTo>
                    <a:pt x="330754" y="192210"/>
                    <a:pt x="342184" y="187448"/>
                    <a:pt x="353614" y="186496"/>
                  </a:cubicBezTo>
                  <a:cubicBezTo>
                    <a:pt x="362186" y="182685"/>
                    <a:pt x="368854" y="176018"/>
                    <a:pt x="377426" y="170303"/>
                  </a:cubicBezTo>
                  <a:cubicBezTo>
                    <a:pt x="395524" y="157921"/>
                    <a:pt x="411716" y="144585"/>
                    <a:pt x="429814" y="132203"/>
                  </a:cubicBezTo>
                  <a:cubicBezTo>
                    <a:pt x="446959" y="136965"/>
                    <a:pt x="463151" y="141728"/>
                    <a:pt x="480296" y="147443"/>
                  </a:cubicBezTo>
                  <a:cubicBezTo>
                    <a:pt x="493631" y="148396"/>
                    <a:pt x="507919" y="147443"/>
                    <a:pt x="521254" y="148396"/>
                  </a:cubicBezTo>
                  <a:cubicBezTo>
                    <a:pt x="534589" y="135060"/>
                    <a:pt x="547924" y="122678"/>
                    <a:pt x="560306" y="107438"/>
                  </a:cubicBezTo>
                  <a:cubicBezTo>
                    <a:pt x="566974" y="97913"/>
                    <a:pt x="576499" y="92198"/>
                    <a:pt x="586024" y="86483"/>
                  </a:cubicBezTo>
                  <a:cubicBezTo>
                    <a:pt x="596501" y="89340"/>
                    <a:pt x="606026" y="93151"/>
                    <a:pt x="616504" y="96008"/>
                  </a:cubicBezTo>
                  <a:cubicBezTo>
                    <a:pt x="631744" y="96960"/>
                    <a:pt x="647936" y="99818"/>
                    <a:pt x="663176" y="96960"/>
                  </a:cubicBezTo>
                  <a:cubicBezTo>
                    <a:pt x="664129" y="109343"/>
                    <a:pt x="665081" y="121726"/>
                    <a:pt x="666034" y="133156"/>
                  </a:cubicBezTo>
                  <a:cubicBezTo>
                    <a:pt x="675559" y="116010"/>
                    <a:pt x="684131" y="98865"/>
                    <a:pt x="693656" y="82673"/>
                  </a:cubicBezTo>
                  <a:cubicBezTo>
                    <a:pt x="697466" y="78863"/>
                    <a:pt x="705086" y="83626"/>
                    <a:pt x="710801" y="83626"/>
                  </a:cubicBezTo>
                  <a:cubicBezTo>
                    <a:pt x="726994" y="83626"/>
                    <a:pt x="744139" y="80768"/>
                    <a:pt x="760331" y="76958"/>
                  </a:cubicBezTo>
                  <a:cubicBezTo>
                    <a:pt x="769856" y="74101"/>
                    <a:pt x="777476" y="65528"/>
                    <a:pt x="787954" y="62671"/>
                  </a:cubicBezTo>
                  <a:cubicBezTo>
                    <a:pt x="803194" y="55051"/>
                    <a:pt x="819386" y="53146"/>
                    <a:pt x="835579" y="48383"/>
                  </a:cubicBezTo>
                  <a:cubicBezTo>
                    <a:pt x="843199" y="48383"/>
                    <a:pt x="847961" y="42668"/>
                    <a:pt x="852724" y="37906"/>
                  </a:cubicBezTo>
                  <a:cubicBezTo>
                    <a:pt x="861296" y="31238"/>
                    <a:pt x="864154" y="20760"/>
                    <a:pt x="868916" y="11235"/>
                  </a:cubicBezTo>
                  <a:cubicBezTo>
                    <a:pt x="869869" y="2663"/>
                    <a:pt x="875584" y="3615"/>
                    <a:pt x="882251" y="6473"/>
                  </a:cubicBezTo>
                  <a:cubicBezTo>
                    <a:pt x="888919" y="10283"/>
                    <a:pt x="886061" y="-4957"/>
                    <a:pt x="894634" y="1710"/>
                  </a:cubicBezTo>
                  <a:cubicBezTo>
                    <a:pt x="903206" y="7426"/>
                    <a:pt x="913684" y="3615"/>
                    <a:pt x="922256" y="8378"/>
                  </a:cubicBezTo>
                  <a:cubicBezTo>
                    <a:pt x="927971" y="10283"/>
                    <a:pt x="934639" y="13140"/>
                    <a:pt x="934639" y="19808"/>
                  </a:cubicBezTo>
                  <a:cubicBezTo>
                    <a:pt x="937496" y="25523"/>
                    <a:pt x="940354" y="31238"/>
                    <a:pt x="934639" y="36001"/>
                  </a:cubicBezTo>
                  <a:cubicBezTo>
                    <a:pt x="928924" y="42668"/>
                    <a:pt x="929876" y="50288"/>
                    <a:pt x="928924" y="57908"/>
                  </a:cubicBezTo>
                  <a:cubicBezTo>
                    <a:pt x="926066" y="71243"/>
                    <a:pt x="933686" y="83626"/>
                    <a:pt x="937496" y="96008"/>
                  </a:cubicBezTo>
                  <a:cubicBezTo>
                    <a:pt x="940354" y="111248"/>
                    <a:pt x="940354" y="126488"/>
                    <a:pt x="942259" y="141728"/>
                  </a:cubicBezTo>
                  <a:cubicBezTo>
                    <a:pt x="943211" y="146490"/>
                    <a:pt x="937496" y="156968"/>
                    <a:pt x="947021" y="153158"/>
                  </a:cubicBezTo>
                  <a:cubicBezTo>
                    <a:pt x="954641" y="154110"/>
                    <a:pt x="957499" y="162683"/>
                    <a:pt x="962261" y="16554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xmlns="" id="{CF73AE25-0DF3-46F6-9058-A9418990FC05}"/>
                </a:ext>
              </a:extLst>
            </p:cNvPr>
            <p:cNvSpPr/>
            <p:nvPr/>
          </p:nvSpPr>
          <p:spPr>
            <a:xfrm>
              <a:off x="5871127" y="2464439"/>
              <a:ext cx="1086074" cy="737740"/>
            </a:xfrm>
            <a:custGeom>
              <a:avLst/>
              <a:gdLst>
                <a:gd name="connsiteX0" fmla="*/ 1304796 w 1311044"/>
                <a:gd name="connsiteY0" fmla="*/ 599092 h 890556"/>
                <a:gd name="connsiteX1" fmla="*/ 1251456 w 1311044"/>
                <a:gd name="connsiteY1" fmla="*/ 602902 h 890556"/>
                <a:gd name="connsiteX2" fmla="*/ 1211451 w 1311044"/>
                <a:gd name="connsiteY2" fmla="*/ 601949 h 890556"/>
                <a:gd name="connsiteX3" fmla="*/ 1173351 w 1311044"/>
                <a:gd name="connsiteY3" fmla="*/ 584804 h 890556"/>
                <a:gd name="connsiteX4" fmla="*/ 1152396 w 1311044"/>
                <a:gd name="connsiteY4" fmla="*/ 588614 h 890556"/>
                <a:gd name="connsiteX5" fmla="*/ 1137156 w 1311044"/>
                <a:gd name="connsiteY5" fmla="*/ 581947 h 890556"/>
                <a:gd name="connsiteX6" fmla="*/ 1096199 w 1311044"/>
                <a:gd name="connsiteY6" fmla="*/ 590519 h 890556"/>
                <a:gd name="connsiteX7" fmla="*/ 1065719 w 1311044"/>
                <a:gd name="connsiteY7" fmla="*/ 611474 h 890556"/>
                <a:gd name="connsiteX8" fmla="*/ 1063814 w 1311044"/>
                <a:gd name="connsiteY8" fmla="*/ 609569 h 890556"/>
                <a:gd name="connsiteX9" fmla="*/ 1024761 w 1311044"/>
                <a:gd name="connsiteY9" fmla="*/ 607664 h 890556"/>
                <a:gd name="connsiteX10" fmla="*/ 1000949 w 1311044"/>
                <a:gd name="connsiteY10" fmla="*/ 604807 h 890556"/>
                <a:gd name="connsiteX11" fmla="*/ 999996 w 1311044"/>
                <a:gd name="connsiteY11" fmla="*/ 601949 h 890556"/>
                <a:gd name="connsiteX12" fmla="*/ 1000949 w 1311044"/>
                <a:gd name="connsiteY12" fmla="*/ 604807 h 890556"/>
                <a:gd name="connsiteX13" fmla="*/ 983804 w 1311044"/>
                <a:gd name="connsiteY13" fmla="*/ 614332 h 890556"/>
                <a:gd name="connsiteX14" fmla="*/ 983804 w 1311044"/>
                <a:gd name="connsiteY14" fmla="*/ 614332 h 890556"/>
                <a:gd name="connsiteX15" fmla="*/ 947609 w 1311044"/>
                <a:gd name="connsiteY15" fmla="*/ 626714 h 890556"/>
                <a:gd name="connsiteX16" fmla="*/ 899984 w 1311044"/>
                <a:gd name="connsiteY16" fmla="*/ 649574 h 890556"/>
                <a:gd name="connsiteX17" fmla="*/ 867599 w 1311044"/>
                <a:gd name="connsiteY17" fmla="*/ 635287 h 890556"/>
                <a:gd name="connsiteX18" fmla="*/ 848549 w 1311044"/>
                <a:gd name="connsiteY18" fmla="*/ 636239 h 890556"/>
                <a:gd name="connsiteX19" fmla="*/ 822831 w 1311044"/>
                <a:gd name="connsiteY19" fmla="*/ 663862 h 890556"/>
                <a:gd name="connsiteX20" fmla="*/ 784731 w 1311044"/>
                <a:gd name="connsiteY20" fmla="*/ 695294 h 890556"/>
                <a:gd name="connsiteX21" fmla="*/ 723771 w 1311044"/>
                <a:gd name="connsiteY21" fmla="*/ 681959 h 890556"/>
                <a:gd name="connsiteX22" fmla="*/ 677099 w 1311044"/>
                <a:gd name="connsiteY22" fmla="*/ 679102 h 890556"/>
                <a:gd name="connsiteX23" fmla="*/ 613281 w 1311044"/>
                <a:gd name="connsiteY23" fmla="*/ 664814 h 890556"/>
                <a:gd name="connsiteX24" fmla="*/ 580896 w 1311044"/>
                <a:gd name="connsiteY24" fmla="*/ 626714 h 890556"/>
                <a:gd name="connsiteX25" fmla="*/ 533271 w 1311044"/>
                <a:gd name="connsiteY25" fmla="*/ 596234 h 890556"/>
                <a:gd name="connsiteX26" fmla="*/ 471359 w 1311044"/>
                <a:gd name="connsiteY26" fmla="*/ 617189 h 890556"/>
                <a:gd name="connsiteX27" fmla="*/ 434211 w 1311044"/>
                <a:gd name="connsiteY27" fmla="*/ 672434 h 890556"/>
                <a:gd name="connsiteX28" fmla="*/ 418019 w 1311044"/>
                <a:gd name="connsiteY28" fmla="*/ 686722 h 890556"/>
                <a:gd name="connsiteX29" fmla="*/ 420876 w 1311044"/>
                <a:gd name="connsiteY29" fmla="*/ 743872 h 890556"/>
                <a:gd name="connsiteX30" fmla="*/ 416114 w 1311044"/>
                <a:gd name="connsiteY30" fmla="*/ 756254 h 890556"/>
                <a:gd name="connsiteX31" fmla="*/ 387539 w 1311044"/>
                <a:gd name="connsiteY31" fmla="*/ 756254 h 890556"/>
                <a:gd name="connsiteX32" fmla="*/ 358011 w 1311044"/>
                <a:gd name="connsiteY32" fmla="*/ 756254 h 890556"/>
                <a:gd name="connsiteX33" fmla="*/ 322769 w 1311044"/>
                <a:gd name="connsiteY33" fmla="*/ 748634 h 890556"/>
                <a:gd name="connsiteX34" fmla="*/ 291336 w 1311044"/>
                <a:gd name="connsiteY34" fmla="*/ 750539 h 890556"/>
                <a:gd name="connsiteX35" fmla="*/ 230376 w 1311044"/>
                <a:gd name="connsiteY35" fmla="*/ 757207 h 890556"/>
                <a:gd name="connsiteX36" fmla="*/ 209421 w 1311044"/>
                <a:gd name="connsiteY36" fmla="*/ 801974 h 890556"/>
                <a:gd name="connsiteX37" fmla="*/ 198944 w 1311044"/>
                <a:gd name="connsiteY37" fmla="*/ 850552 h 890556"/>
                <a:gd name="connsiteX38" fmla="*/ 179894 w 1311044"/>
                <a:gd name="connsiteY38" fmla="*/ 890557 h 890556"/>
                <a:gd name="connsiteX39" fmla="*/ 179894 w 1311044"/>
                <a:gd name="connsiteY39" fmla="*/ 890557 h 890556"/>
                <a:gd name="connsiteX40" fmla="*/ 178941 w 1311044"/>
                <a:gd name="connsiteY40" fmla="*/ 889604 h 890556"/>
                <a:gd name="connsiteX41" fmla="*/ 177989 w 1311044"/>
                <a:gd name="connsiteY41" fmla="*/ 887699 h 890556"/>
                <a:gd name="connsiteX42" fmla="*/ 170369 w 1311044"/>
                <a:gd name="connsiteY42" fmla="*/ 824834 h 890556"/>
                <a:gd name="connsiteX43" fmla="*/ 141794 w 1311044"/>
                <a:gd name="connsiteY43" fmla="*/ 801022 h 890556"/>
                <a:gd name="connsiteX44" fmla="*/ 97979 w 1311044"/>
                <a:gd name="connsiteY44" fmla="*/ 758159 h 890556"/>
                <a:gd name="connsiteX45" fmla="*/ 63689 w 1311044"/>
                <a:gd name="connsiteY45" fmla="*/ 711487 h 890556"/>
                <a:gd name="connsiteX46" fmla="*/ 70356 w 1311044"/>
                <a:gd name="connsiteY46" fmla="*/ 699104 h 890556"/>
                <a:gd name="connsiteX47" fmla="*/ 35114 w 1311044"/>
                <a:gd name="connsiteY47" fmla="*/ 653384 h 890556"/>
                <a:gd name="connsiteX48" fmla="*/ 22731 w 1311044"/>
                <a:gd name="connsiteY48" fmla="*/ 588614 h 890556"/>
                <a:gd name="connsiteX49" fmla="*/ 17969 w 1311044"/>
                <a:gd name="connsiteY49" fmla="*/ 560992 h 890556"/>
                <a:gd name="connsiteX50" fmla="*/ 13206 w 1311044"/>
                <a:gd name="connsiteY50" fmla="*/ 517177 h 890556"/>
                <a:gd name="connsiteX51" fmla="*/ 23684 w 1311044"/>
                <a:gd name="connsiteY51" fmla="*/ 484792 h 890556"/>
                <a:gd name="connsiteX52" fmla="*/ 47496 w 1311044"/>
                <a:gd name="connsiteY52" fmla="*/ 444787 h 890556"/>
                <a:gd name="connsiteX53" fmla="*/ 73214 w 1311044"/>
                <a:gd name="connsiteY53" fmla="*/ 401924 h 890556"/>
                <a:gd name="connsiteX54" fmla="*/ 106551 w 1311044"/>
                <a:gd name="connsiteY54" fmla="*/ 353347 h 890556"/>
                <a:gd name="connsiteX55" fmla="*/ 109409 w 1311044"/>
                <a:gd name="connsiteY55" fmla="*/ 349537 h 890556"/>
                <a:gd name="connsiteX56" fmla="*/ 132269 w 1311044"/>
                <a:gd name="connsiteY56" fmla="*/ 360014 h 890556"/>
                <a:gd name="connsiteX57" fmla="*/ 189419 w 1311044"/>
                <a:gd name="connsiteY57" fmla="*/ 340012 h 890556"/>
                <a:gd name="connsiteX58" fmla="*/ 208469 w 1311044"/>
                <a:gd name="connsiteY58" fmla="*/ 320009 h 890556"/>
                <a:gd name="connsiteX59" fmla="*/ 232281 w 1311044"/>
                <a:gd name="connsiteY59" fmla="*/ 345727 h 890556"/>
                <a:gd name="connsiteX60" fmla="*/ 261809 w 1311044"/>
                <a:gd name="connsiteY60" fmla="*/ 339059 h 890556"/>
                <a:gd name="connsiteX61" fmla="*/ 315149 w 1311044"/>
                <a:gd name="connsiteY61" fmla="*/ 311437 h 890556"/>
                <a:gd name="connsiteX62" fmla="*/ 366584 w 1311044"/>
                <a:gd name="connsiteY62" fmla="*/ 302864 h 890556"/>
                <a:gd name="connsiteX63" fmla="*/ 419924 w 1311044"/>
                <a:gd name="connsiteY63" fmla="*/ 298102 h 890556"/>
                <a:gd name="connsiteX64" fmla="*/ 455166 w 1311044"/>
                <a:gd name="connsiteY64" fmla="*/ 258097 h 890556"/>
                <a:gd name="connsiteX65" fmla="*/ 454214 w 1311044"/>
                <a:gd name="connsiteY65" fmla="*/ 225712 h 890556"/>
                <a:gd name="connsiteX66" fmla="*/ 488504 w 1311044"/>
                <a:gd name="connsiteY66" fmla="*/ 202852 h 890556"/>
                <a:gd name="connsiteX67" fmla="*/ 551369 w 1311044"/>
                <a:gd name="connsiteY67" fmla="*/ 197137 h 890556"/>
                <a:gd name="connsiteX68" fmla="*/ 607566 w 1311044"/>
                <a:gd name="connsiteY68" fmla="*/ 181897 h 890556"/>
                <a:gd name="connsiteX69" fmla="*/ 626616 w 1311044"/>
                <a:gd name="connsiteY69" fmla="*/ 166657 h 890556"/>
                <a:gd name="connsiteX70" fmla="*/ 657096 w 1311044"/>
                <a:gd name="connsiteY70" fmla="*/ 133319 h 890556"/>
                <a:gd name="connsiteX71" fmla="*/ 690434 w 1311044"/>
                <a:gd name="connsiteY71" fmla="*/ 102839 h 890556"/>
                <a:gd name="connsiteX72" fmla="*/ 719009 w 1311044"/>
                <a:gd name="connsiteY72" fmla="*/ 78074 h 890556"/>
                <a:gd name="connsiteX73" fmla="*/ 740916 w 1311044"/>
                <a:gd name="connsiteY73" fmla="*/ 31402 h 890556"/>
                <a:gd name="connsiteX74" fmla="*/ 773301 w 1311044"/>
                <a:gd name="connsiteY74" fmla="*/ 16162 h 890556"/>
                <a:gd name="connsiteX75" fmla="*/ 814259 w 1311044"/>
                <a:gd name="connsiteY75" fmla="*/ 922 h 890556"/>
                <a:gd name="connsiteX76" fmla="*/ 841881 w 1311044"/>
                <a:gd name="connsiteY76" fmla="*/ 2827 h 890556"/>
                <a:gd name="connsiteX77" fmla="*/ 842834 w 1311044"/>
                <a:gd name="connsiteY77" fmla="*/ 5684 h 890556"/>
                <a:gd name="connsiteX78" fmla="*/ 886649 w 1311044"/>
                <a:gd name="connsiteY78" fmla="*/ 53309 h 890556"/>
                <a:gd name="connsiteX79" fmla="*/ 923796 w 1311044"/>
                <a:gd name="connsiteY79" fmla="*/ 111412 h 890556"/>
                <a:gd name="connsiteX80" fmla="*/ 922844 w 1311044"/>
                <a:gd name="connsiteY80" fmla="*/ 157132 h 890556"/>
                <a:gd name="connsiteX81" fmla="*/ 907604 w 1311044"/>
                <a:gd name="connsiteY81" fmla="*/ 202852 h 890556"/>
                <a:gd name="connsiteX82" fmla="*/ 909509 w 1311044"/>
                <a:gd name="connsiteY82" fmla="*/ 224759 h 890556"/>
                <a:gd name="connsiteX83" fmla="*/ 972374 w 1311044"/>
                <a:gd name="connsiteY83" fmla="*/ 230474 h 890556"/>
                <a:gd name="connsiteX84" fmla="*/ 975231 w 1311044"/>
                <a:gd name="connsiteY84" fmla="*/ 257144 h 890556"/>
                <a:gd name="connsiteX85" fmla="*/ 1019999 w 1311044"/>
                <a:gd name="connsiteY85" fmla="*/ 279052 h 890556"/>
                <a:gd name="connsiteX86" fmla="*/ 1061909 w 1311044"/>
                <a:gd name="connsiteY86" fmla="*/ 302864 h 890556"/>
                <a:gd name="connsiteX87" fmla="*/ 1091436 w 1311044"/>
                <a:gd name="connsiteY87" fmla="*/ 328582 h 890556"/>
                <a:gd name="connsiteX88" fmla="*/ 1089531 w 1311044"/>
                <a:gd name="connsiteY88" fmla="*/ 353347 h 890556"/>
                <a:gd name="connsiteX89" fmla="*/ 1143824 w 1311044"/>
                <a:gd name="connsiteY89" fmla="*/ 386684 h 890556"/>
                <a:gd name="connsiteX90" fmla="*/ 1180019 w 1311044"/>
                <a:gd name="connsiteY90" fmla="*/ 420974 h 890556"/>
                <a:gd name="connsiteX91" fmla="*/ 1197164 w 1311044"/>
                <a:gd name="connsiteY91" fmla="*/ 448597 h 890556"/>
                <a:gd name="connsiteX92" fmla="*/ 1217166 w 1311044"/>
                <a:gd name="connsiteY92" fmla="*/ 483839 h 890556"/>
                <a:gd name="connsiteX93" fmla="*/ 1217166 w 1311044"/>
                <a:gd name="connsiteY93" fmla="*/ 494317 h 890556"/>
                <a:gd name="connsiteX94" fmla="*/ 1252409 w 1311044"/>
                <a:gd name="connsiteY94" fmla="*/ 513367 h 890556"/>
                <a:gd name="connsiteX95" fmla="*/ 1290509 w 1311044"/>
                <a:gd name="connsiteY95" fmla="*/ 540989 h 890556"/>
                <a:gd name="connsiteX96" fmla="*/ 1303844 w 1311044"/>
                <a:gd name="connsiteY96" fmla="*/ 585757 h 890556"/>
                <a:gd name="connsiteX97" fmla="*/ 1304796 w 1311044"/>
                <a:gd name="connsiteY97" fmla="*/ 599092 h 89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311044" h="890556">
                  <a:moveTo>
                    <a:pt x="1304796" y="599092"/>
                  </a:moveTo>
                  <a:cubicBezTo>
                    <a:pt x="1286699" y="589567"/>
                    <a:pt x="1262886" y="579089"/>
                    <a:pt x="1251456" y="602902"/>
                  </a:cubicBezTo>
                  <a:cubicBezTo>
                    <a:pt x="1238121" y="596234"/>
                    <a:pt x="1225739" y="601949"/>
                    <a:pt x="1211451" y="601949"/>
                  </a:cubicBezTo>
                  <a:cubicBezTo>
                    <a:pt x="1200974" y="595282"/>
                    <a:pt x="1185734" y="584804"/>
                    <a:pt x="1173351" y="584804"/>
                  </a:cubicBezTo>
                  <a:cubicBezTo>
                    <a:pt x="1166684" y="589567"/>
                    <a:pt x="1144776" y="590519"/>
                    <a:pt x="1152396" y="588614"/>
                  </a:cubicBezTo>
                  <a:cubicBezTo>
                    <a:pt x="1139061" y="584804"/>
                    <a:pt x="1149539" y="582899"/>
                    <a:pt x="1137156" y="581947"/>
                  </a:cubicBezTo>
                  <a:cubicBezTo>
                    <a:pt x="1126679" y="567659"/>
                    <a:pt x="1097151" y="567659"/>
                    <a:pt x="1096199" y="590519"/>
                  </a:cubicBezTo>
                  <a:cubicBezTo>
                    <a:pt x="1103819" y="608617"/>
                    <a:pt x="1057146" y="614332"/>
                    <a:pt x="1065719" y="611474"/>
                  </a:cubicBezTo>
                  <a:lnTo>
                    <a:pt x="1063814" y="609569"/>
                  </a:lnTo>
                  <a:cubicBezTo>
                    <a:pt x="1050479" y="608617"/>
                    <a:pt x="1031429" y="625762"/>
                    <a:pt x="1024761" y="607664"/>
                  </a:cubicBezTo>
                  <a:cubicBezTo>
                    <a:pt x="1019999" y="601949"/>
                    <a:pt x="1005711" y="606712"/>
                    <a:pt x="1000949" y="604807"/>
                  </a:cubicBezTo>
                  <a:cubicBezTo>
                    <a:pt x="1001901" y="603854"/>
                    <a:pt x="1000949" y="602902"/>
                    <a:pt x="999996" y="601949"/>
                  </a:cubicBezTo>
                  <a:cubicBezTo>
                    <a:pt x="999996" y="603854"/>
                    <a:pt x="999996" y="604807"/>
                    <a:pt x="1000949" y="604807"/>
                  </a:cubicBezTo>
                  <a:cubicBezTo>
                    <a:pt x="999044" y="608617"/>
                    <a:pt x="982851" y="613379"/>
                    <a:pt x="983804" y="614332"/>
                  </a:cubicBezTo>
                  <a:lnTo>
                    <a:pt x="983804" y="614332"/>
                  </a:lnTo>
                  <a:cubicBezTo>
                    <a:pt x="971421" y="616237"/>
                    <a:pt x="959991" y="624809"/>
                    <a:pt x="947609" y="626714"/>
                  </a:cubicBezTo>
                  <a:cubicBezTo>
                    <a:pt x="929511" y="629572"/>
                    <a:pt x="914271" y="641002"/>
                    <a:pt x="899984" y="649574"/>
                  </a:cubicBezTo>
                  <a:cubicBezTo>
                    <a:pt x="888554" y="645764"/>
                    <a:pt x="880934" y="633382"/>
                    <a:pt x="867599" y="635287"/>
                  </a:cubicBezTo>
                  <a:cubicBezTo>
                    <a:pt x="862836" y="621952"/>
                    <a:pt x="850454" y="625762"/>
                    <a:pt x="848549" y="636239"/>
                  </a:cubicBezTo>
                  <a:cubicBezTo>
                    <a:pt x="832356" y="636239"/>
                    <a:pt x="838071" y="663862"/>
                    <a:pt x="822831" y="663862"/>
                  </a:cubicBezTo>
                  <a:cubicBezTo>
                    <a:pt x="824736" y="683864"/>
                    <a:pt x="806639" y="705772"/>
                    <a:pt x="784731" y="695294"/>
                  </a:cubicBezTo>
                  <a:cubicBezTo>
                    <a:pt x="765681" y="685769"/>
                    <a:pt x="743774" y="682912"/>
                    <a:pt x="723771" y="681959"/>
                  </a:cubicBezTo>
                  <a:cubicBezTo>
                    <a:pt x="708531" y="691484"/>
                    <a:pt x="691386" y="675292"/>
                    <a:pt x="677099" y="679102"/>
                  </a:cubicBezTo>
                  <a:cubicBezTo>
                    <a:pt x="661859" y="655289"/>
                    <a:pt x="632331" y="676244"/>
                    <a:pt x="613281" y="664814"/>
                  </a:cubicBezTo>
                  <a:cubicBezTo>
                    <a:pt x="603756" y="651479"/>
                    <a:pt x="599946" y="631477"/>
                    <a:pt x="580896" y="626714"/>
                  </a:cubicBezTo>
                  <a:cubicBezTo>
                    <a:pt x="565656" y="615284"/>
                    <a:pt x="547559" y="607664"/>
                    <a:pt x="533271" y="596234"/>
                  </a:cubicBezTo>
                  <a:cubicBezTo>
                    <a:pt x="508506" y="588614"/>
                    <a:pt x="490409" y="606712"/>
                    <a:pt x="471359" y="617189"/>
                  </a:cubicBezTo>
                  <a:cubicBezTo>
                    <a:pt x="458976" y="635287"/>
                    <a:pt x="444689" y="653384"/>
                    <a:pt x="434211" y="672434"/>
                  </a:cubicBezTo>
                  <a:cubicBezTo>
                    <a:pt x="426591" y="676244"/>
                    <a:pt x="407541" y="672434"/>
                    <a:pt x="418019" y="686722"/>
                  </a:cubicBezTo>
                  <a:cubicBezTo>
                    <a:pt x="433259" y="702914"/>
                    <a:pt x="418019" y="724822"/>
                    <a:pt x="420876" y="743872"/>
                  </a:cubicBezTo>
                  <a:cubicBezTo>
                    <a:pt x="423734" y="750539"/>
                    <a:pt x="424686" y="772447"/>
                    <a:pt x="416114" y="756254"/>
                  </a:cubicBezTo>
                  <a:cubicBezTo>
                    <a:pt x="411351" y="742919"/>
                    <a:pt x="378966" y="757207"/>
                    <a:pt x="387539" y="756254"/>
                  </a:cubicBezTo>
                  <a:cubicBezTo>
                    <a:pt x="379919" y="772447"/>
                    <a:pt x="371346" y="747682"/>
                    <a:pt x="358011" y="756254"/>
                  </a:cubicBezTo>
                  <a:cubicBezTo>
                    <a:pt x="344676" y="759112"/>
                    <a:pt x="337056" y="742919"/>
                    <a:pt x="322769" y="748634"/>
                  </a:cubicBezTo>
                  <a:cubicBezTo>
                    <a:pt x="311339" y="738157"/>
                    <a:pt x="301814" y="742919"/>
                    <a:pt x="291336" y="750539"/>
                  </a:cubicBezTo>
                  <a:cubicBezTo>
                    <a:pt x="271334" y="754349"/>
                    <a:pt x="250379" y="760064"/>
                    <a:pt x="230376" y="757207"/>
                  </a:cubicBezTo>
                  <a:cubicBezTo>
                    <a:pt x="211326" y="761017"/>
                    <a:pt x="212279" y="788639"/>
                    <a:pt x="209421" y="801974"/>
                  </a:cubicBezTo>
                  <a:cubicBezTo>
                    <a:pt x="205611" y="819119"/>
                    <a:pt x="211326" y="836264"/>
                    <a:pt x="198944" y="850552"/>
                  </a:cubicBezTo>
                  <a:cubicBezTo>
                    <a:pt x="192276" y="863887"/>
                    <a:pt x="187514" y="878174"/>
                    <a:pt x="179894" y="890557"/>
                  </a:cubicBezTo>
                  <a:lnTo>
                    <a:pt x="179894" y="890557"/>
                  </a:lnTo>
                  <a:lnTo>
                    <a:pt x="178941" y="889604"/>
                  </a:lnTo>
                  <a:lnTo>
                    <a:pt x="177989" y="887699"/>
                  </a:lnTo>
                  <a:cubicBezTo>
                    <a:pt x="168464" y="868649"/>
                    <a:pt x="167511" y="843884"/>
                    <a:pt x="170369" y="824834"/>
                  </a:cubicBezTo>
                  <a:cubicBezTo>
                    <a:pt x="162749" y="814357"/>
                    <a:pt x="157034" y="801022"/>
                    <a:pt x="141794" y="801022"/>
                  </a:cubicBezTo>
                  <a:cubicBezTo>
                    <a:pt x="125601" y="790544"/>
                    <a:pt x="113219" y="770542"/>
                    <a:pt x="97979" y="758159"/>
                  </a:cubicBezTo>
                  <a:cubicBezTo>
                    <a:pt x="84644" y="743872"/>
                    <a:pt x="69404" y="729584"/>
                    <a:pt x="63689" y="711487"/>
                  </a:cubicBezTo>
                  <a:cubicBezTo>
                    <a:pt x="65594" y="703867"/>
                    <a:pt x="81786" y="714344"/>
                    <a:pt x="70356" y="699104"/>
                  </a:cubicBezTo>
                  <a:cubicBezTo>
                    <a:pt x="71309" y="676244"/>
                    <a:pt x="52259" y="663862"/>
                    <a:pt x="35114" y="653384"/>
                  </a:cubicBezTo>
                  <a:cubicBezTo>
                    <a:pt x="23684" y="634334"/>
                    <a:pt x="31304" y="608617"/>
                    <a:pt x="22731" y="588614"/>
                  </a:cubicBezTo>
                  <a:cubicBezTo>
                    <a:pt x="5586" y="584804"/>
                    <a:pt x="16064" y="572422"/>
                    <a:pt x="17969" y="560992"/>
                  </a:cubicBezTo>
                  <a:cubicBezTo>
                    <a:pt x="14159" y="547657"/>
                    <a:pt x="27494" y="522892"/>
                    <a:pt x="13206" y="517177"/>
                  </a:cubicBezTo>
                  <a:cubicBezTo>
                    <a:pt x="-13464" y="513367"/>
                    <a:pt x="5586" y="485744"/>
                    <a:pt x="23684" y="484792"/>
                  </a:cubicBezTo>
                  <a:cubicBezTo>
                    <a:pt x="39876" y="478124"/>
                    <a:pt x="38924" y="458122"/>
                    <a:pt x="47496" y="444787"/>
                  </a:cubicBezTo>
                  <a:cubicBezTo>
                    <a:pt x="56069" y="430499"/>
                    <a:pt x="70356" y="420022"/>
                    <a:pt x="73214" y="401924"/>
                  </a:cubicBezTo>
                  <a:cubicBezTo>
                    <a:pt x="75119" y="379064"/>
                    <a:pt x="100836" y="374302"/>
                    <a:pt x="106551" y="353347"/>
                  </a:cubicBezTo>
                  <a:lnTo>
                    <a:pt x="109409" y="349537"/>
                  </a:lnTo>
                  <a:cubicBezTo>
                    <a:pt x="107504" y="360967"/>
                    <a:pt x="128459" y="347632"/>
                    <a:pt x="132269" y="360014"/>
                  </a:cubicBezTo>
                  <a:cubicBezTo>
                    <a:pt x="154176" y="360967"/>
                    <a:pt x="167511" y="341917"/>
                    <a:pt x="189419" y="340012"/>
                  </a:cubicBezTo>
                  <a:cubicBezTo>
                    <a:pt x="200849" y="337154"/>
                    <a:pt x="197039" y="325724"/>
                    <a:pt x="208469" y="320009"/>
                  </a:cubicBezTo>
                  <a:cubicBezTo>
                    <a:pt x="218946" y="321914"/>
                    <a:pt x="218946" y="340964"/>
                    <a:pt x="232281" y="345727"/>
                  </a:cubicBezTo>
                  <a:cubicBezTo>
                    <a:pt x="242759" y="360014"/>
                    <a:pt x="247521" y="335249"/>
                    <a:pt x="261809" y="339059"/>
                  </a:cubicBezTo>
                  <a:cubicBezTo>
                    <a:pt x="278954" y="330487"/>
                    <a:pt x="294194" y="316199"/>
                    <a:pt x="315149" y="311437"/>
                  </a:cubicBezTo>
                  <a:cubicBezTo>
                    <a:pt x="330389" y="300959"/>
                    <a:pt x="350391" y="313342"/>
                    <a:pt x="366584" y="302864"/>
                  </a:cubicBezTo>
                  <a:cubicBezTo>
                    <a:pt x="383729" y="300959"/>
                    <a:pt x="404684" y="304769"/>
                    <a:pt x="419924" y="298102"/>
                  </a:cubicBezTo>
                  <a:cubicBezTo>
                    <a:pt x="423734" y="277147"/>
                    <a:pt x="448499" y="279052"/>
                    <a:pt x="455166" y="258097"/>
                  </a:cubicBezTo>
                  <a:cubicBezTo>
                    <a:pt x="466596" y="248572"/>
                    <a:pt x="476121" y="229522"/>
                    <a:pt x="454214" y="225712"/>
                  </a:cubicBezTo>
                  <a:cubicBezTo>
                    <a:pt x="432306" y="211424"/>
                    <a:pt x="475169" y="197137"/>
                    <a:pt x="488504" y="202852"/>
                  </a:cubicBezTo>
                  <a:cubicBezTo>
                    <a:pt x="509459" y="203804"/>
                    <a:pt x="531366" y="200947"/>
                    <a:pt x="551369" y="197137"/>
                  </a:cubicBezTo>
                  <a:cubicBezTo>
                    <a:pt x="567561" y="180944"/>
                    <a:pt x="594231" y="202852"/>
                    <a:pt x="607566" y="181897"/>
                  </a:cubicBezTo>
                  <a:cubicBezTo>
                    <a:pt x="605661" y="166657"/>
                    <a:pt x="623759" y="176182"/>
                    <a:pt x="626616" y="166657"/>
                  </a:cubicBezTo>
                  <a:cubicBezTo>
                    <a:pt x="640904" y="160942"/>
                    <a:pt x="650429" y="146654"/>
                    <a:pt x="657096" y="133319"/>
                  </a:cubicBezTo>
                  <a:cubicBezTo>
                    <a:pt x="667574" y="123794"/>
                    <a:pt x="674241" y="104744"/>
                    <a:pt x="690434" y="102839"/>
                  </a:cubicBezTo>
                  <a:cubicBezTo>
                    <a:pt x="703769" y="100934"/>
                    <a:pt x="700911" y="74264"/>
                    <a:pt x="719009" y="78074"/>
                  </a:cubicBezTo>
                  <a:cubicBezTo>
                    <a:pt x="742821" y="67597"/>
                    <a:pt x="710436" y="33307"/>
                    <a:pt x="740916" y="31402"/>
                  </a:cubicBezTo>
                  <a:cubicBezTo>
                    <a:pt x="755204" y="29497"/>
                    <a:pt x="757109" y="11399"/>
                    <a:pt x="773301" y="16162"/>
                  </a:cubicBezTo>
                  <a:cubicBezTo>
                    <a:pt x="782826" y="5684"/>
                    <a:pt x="799971" y="-2888"/>
                    <a:pt x="814259" y="922"/>
                  </a:cubicBezTo>
                  <a:cubicBezTo>
                    <a:pt x="823784" y="1874"/>
                    <a:pt x="834261" y="6637"/>
                    <a:pt x="841881" y="2827"/>
                  </a:cubicBezTo>
                  <a:lnTo>
                    <a:pt x="842834" y="5684"/>
                  </a:lnTo>
                  <a:cubicBezTo>
                    <a:pt x="850454" y="27592"/>
                    <a:pt x="872361" y="37117"/>
                    <a:pt x="886649" y="53309"/>
                  </a:cubicBezTo>
                  <a:cubicBezTo>
                    <a:pt x="899984" y="72359"/>
                    <a:pt x="911414" y="92362"/>
                    <a:pt x="923796" y="111412"/>
                  </a:cubicBezTo>
                  <a:cubicBezTo>
                    <a:pt x="930464" y="127604"/>
                    <a:pt x="918081" y="141892"/>
                    <a:pt x="922844" y="157132"/>
                  </a:cubicBezTo>
                  <a:cubicBezTo>
                    <a:pt x="932369" y="179039"/>
                    <a:pt x="892364" y="182849"/>
                    <a:pt x="907604" y="202852"/>
                  </a:cubicBezTo>
                  <a:cubicBezTo>
                    <a:pt x="929511" y="196184"/>
                    <a:pt x="902841" y="229522"/>
                    <a:pt x="909509" y="224759"/>
                  </a:cubicBezTo>
                  <a:cubicBezTo>
                    <a:pt x="926654" y="230474"/>
                    <a:pt x="951419" y="226664"/>
                    <a:pt x="972374" y="230474"/>
                  </a:cubicBezTo>
                  <a:cubicBezTo>
                    <a:pt x="993329" y="225712"/>
                    <a:pt x="982851" y="249524"/>
                    <a:pt x="975231" y="257144"/>
                  </a:cubicBezTo>
                  <a:cubicBezTo>
                    <a:pt x="976184" y="280957"/>
                    <a:pt x="1006664" y="268574"/>
                    <a:pt x="1019999" y="279052"/>
                  </a:cubicBezTo>
                  <a:cubicBezTo>
                    <a:pt x="1038096" y="274289"/>
                    <a:pt x="1055241" y="286672"/>
                    <a:pt x="1061909" y="302864"/>
                  </a:cubicBezTo>
                  <a:cubicBezTo>
                    <a:pt x="1071434" y="312389"/>
                    <a:pt x="1093341" y="307627"/>
                    <a:pt x="1091436" y="328582"/>
                  </a:cubicBezTo>
                  <a:cubicBezTo>
                    <a:pt x="1092389" y="338107"/>
                    <a:pt x="1070481" y="346679"/>
                    <a:pt x="1089531" y="353347"/>
                  </a:cubicBezTo>
                  <a:cubicBezTo>
                    <a:pt x="1101914" y="372397"/>
                    <a:pt x="1124774" y="377159"/>
                    <a:pt x="1143824" y="386684"/>
                  </a:cubicBezTo>
                  <a:cubicBezTo>
                    <a:pt x="1160016" y="395257"/>
                    <a:pt x="1169541" y="406687"/>
                    <a:pt x="1180019" y="420974"/>
                  </a:cubicBezTo>
                  <a:cubicBezTo>
                    <a:pt x="1187639" y="430499"/>
                    <a:pt x="1212404" y="432404"/>
                    <a:pt x="1197164" y="448597"/>
                  </a:cubicBezTo>
                  <a:cubicBezTo>
                    <a:pt x="1184781" y="465742"/>
                    <a:pt x="1213356" y="470504"/>
                    <a:pt x="1217166" y="483839"/>
                  </a:cubicBezTo>
                  <a:cubicBezTo>
                    <a:pt x="1212404" y="489554"/>
                    <a:pt x="1204784" y="494317"/>
                    <a:pt x="1217166" y="494317"/>
                  </a:cubicBezTo>
                  <a:cubicBezTo>
                    <a:pt x="1226691" y="507652"/>
                    <a:pt x="1245741" y="496222"/>
                    <a:pt x="1252409" y="513367"/>
                  </a:cubicBezTo>
                  <a:cubicBezTo>
                    <a:pt x="1266696" y="518129"/>
                    <a:pt x="1285746" y="523844"/>
                    <a:pt x="1290509" y="540989"/>
                  </a:cubicBezTo>
                  <a:cubicBezTo>
                    <a:pt x="1298129" y="552419"/>
                    <a:pt x="1284794" y="575279"/>
                    <a:pt x="1303844" y="585757"/>
                  </a:cubicBezTo>
                  <a:cubicBezTo>
                    <a:pt x="1309559" y="590519"/>
                    <a:pt x="1316226" y="612427"/>
                    <a:pt x="1304796" y="599092"/>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xmlns="" id="{D7FD59A9-219B-4966-ABBA-6265989965A9}"/>
                </a:ext>
              </a:extLst>
            </p:cNvPr>
            <p:cNvSpPr/>
            <p:nvPr/>
          </p:nvSpPr>
          <p:spPr>
            <a:xfrm>
              <a:off x="6645261" y="752841"/>
              <a:ext cx="891633" cy="801680"/>
            </a:xfrm>
            <a:custGeom>
              <a:avLst/>
              <a:gdLst>
                <a:gd name="connsiteX0" fmla="*/ 1066994 w 1076326"/>
                <a:gd name="connsiteY0" fmla="*/ 743903 h 967740"/>
                <a:gd name="connsiteX1" fmla="*/ 1075566 w 1076326"/>
                <a:gd name="connsiteY1" fmla="*/ 741998 h 967740"/>
                <a:gd name="connsiteX2" fmla="*/ 1055564 w 1076326"/>
                <a:gd name="connsiteY2" fmla="*/ 725805 h 967740"/>
                <a:gd name="connsiteX3" fmla="*/ 1006034 w 1076326"/>
                <a:gd name="connsiteY3" fmla="*/ 678180 h 967740"/>
                <a:gd name="connsiteX4" fmla="*/ 979364 w 1076326"/>
                <a:gd name="connsiteY4" fmla="*/ 638175 h 967740"/>
                <a:gd name="connsiteX5" fmla="*/ 948884 w 1076326"/>
                <a:gd name="connsiteY5" fmla="*/ 586740 h 967740"/>
                <a:gd name="connsiteX6" fmla="*/ 929834 w 1076326"/>
                <a:gd name="connsiteY6" fmla="*/ 561023 h 967740"/>
                <a:gd name="connsiteX7" fmla="*/ 903164 w 1076326"/>
                <a:gd name="connsiteY7" fmla="*/ 519113 h 967740"/>
                <a:gd name="connsiteX8" fmla="*/ 879351 w 1076326"/>
                <a:gd name="connsiteY8" fmla="*/ 481013 h 967740"/>
                <a:gd name="connsiteX9" fmla="*/ 857444 w 1076326"/>
                <a:gd name="connsiteY9" fmla="*/ 419100 h 967740"/>
                <a:gd name="connsiteX10" fmla="*/ 828869 w 1076326"/>
                <a:gd name="connsiteY10" fmla="*/ 389573 h 967740"/>
                <a:gd name="connsiteX11" fmla="*/ 819344 w 1076326"/>
                <a:gd name="connsiteY11" fmla="*/ 351473 h 967740"/>
                <a:gd name="connsiteX12" fmla="*/ 806009 w 1076326"/>
                <a:gd name="connsiteY12" fmla="*/ 340995 h 967740"/>
                <a:gd name="connsiteX13" fmla="*/ 762194 w 1076326"/>
                <a:gd name="connsiteY13" fmla="*/ 300038 h 967740"/>
                <a:gd name="connsiteX14" fmla="*/ 728856 w 1076326"/>
                <a:gd name="connsiteY14" fmla="*/ 247650 h 967740"/>
                <a:gd name="connsiteX15" fmla="*/ 698376 w 1076326"/>
                <a:gd name="connsiteY15" fmla="*/ 186690 h 967740"/>
                <a:gd name="connsiteX16" fmla="*/ 696471 w 1076326"/>
                <a:gd name="connsiteY16" fmla="*/ 157163 h 967740"/>
                <a:gd name="connsiteX17" fmla="*/ 690756 w 1076326"/>
                <a:gd name="connsiteY17" fmla="*/ 131445 h 967740"/>
                <a:gd name="connsiteX18" fmla="*/ 674564 w 1076326"/>
                <a:gd name="connsiteY18" fmla="*/ 116205 h 967740"/>
                <a:gd name="connsiteX19" fmla="*/ 671706 w 1076326"/>
                <a:gd name="connsiteY19" fmla="*/ 93345 h 967740"/>
                <a:gd name="connsiteX20" fmla="*/ 664086 w 1076326"/>
                <a:gd name="connsiteY20" fmla="*/ 48578 h 967740"/>
                <a:gd name="connsiteX21" fmla="*/ 657419 w 1076326"/>
                <a:gd name="connsiteY21" fmla="*/ 23813 h 967740"/>
                <a:gd name="connsiteX22" fmla="*/ 642179 w 1076326"/>
                <a:gd name="connsiteY22" fmla="*/ 18098 h 967740"/>
                <a:gd name="connsiteX23" fmla="*/ 625034 w 1076326"/>
                <a:gd name="connsiteY23" fmla="*/ 4763 h 967740"/>
                <a:gd name="connsiteX24" fmla="*/ 569789 w 1076326"/>
                <a:gd name="connsiteY24" fmla="*/ 3810 h 967740"/>
                <a:gd name="connsiteX25" fmla="*/ 550739 w 1076326"/>
                <a:gd name="connsiteY25" fmla="*/ 0 h 967740"/>
                <a:gd name="connsiteX26" fmla="*/ 542166 w 1076326"/>
                <a:gd name="connsiteY26" fmla="*/ 12383 h 967740"/>
                <a:gd name="connsiteX27" fmla="*/ 516449 w 1076326"/>
                <a:gd name="connsiteY27" fmla="*/ 20955 h 967740"/>
                <a:gd name="connsiteX28" fmla="*/ 504066 w 1076326"/>
                <a:gd name="connsiteY28" fmla="*/ 20003 h 967740"/>
                <a:gd name="connsiteX29" fmla="*/ 523116 w 1076326"/>
                <a:gd name="connsiteY29" fmla="*/ 7620 h 967740"/>
                <a:gd name="connsiteX30" fmla="*/ 515496 w 1076326"/>
                <a:gd name="connsiteY30" fmla="*/ 5715 h 967740"/>
                <a:gd name="connsiteX31" fmla="*/ 485016 w 1076326"/>
                <a:gd name="connsiteY31" fmla="*/ 10478 h 967740"/>
                <a:gd name="connsiteX32" fmla="*/ 461204 w 1076326"/>
                <a:gd name="connsiteY32" fmla="*/ 27623 h 967740"/>
                <a:gd name="connsiteX33" fmla="*/ 422151 w 1076326"/>
                <a:gd name="connsiteY33" fmla="*/ 55245 h 967740"/>
                <a:gd name="connsiteX34" fmla="*/ 386909 w 1076326"/>
                <a:gd name="connsiteY34" fmla="*/ 71438 h 967740"/>
                <a:gd name="connsiteX35" fmla="*/ 367859 w 1076326"/>
                <a:gd name="connsiteY35" fmla="*/ 72390 h 967740"/>
                <a:gd name="connsiteX36" fmla="*/ 312614 w 1076326"/>
                <a:gd name="connsiteY36" fmla="*/ 55245 h 967740"/>
                <a:gd name="connsiteX37" fmla="*/ 282134 w 1076326"/>
                <a:gd name="connsiteY37" fmla="*/ 55245 h 967740"/>
                <a:gd name="connsiteX38" fmla="*/ 259274 w 1076326"/>
                <a:gd name="connsiteY38" fmla="*/ 44768 h 967740"/>
                <a:gd name="connsiteX39" fmla="*/ 226889 w 1076326"/>
                <a:gd name="connsiteY39" fmla="*/ 39053 h 967740"/>
                <a:gd name="connsiteX40" fmla="*/ 195456 w 1076326"/>
                <a:gd name="connsiteY40" fmla="*/ 24765 h 967740"/>
                <a:gd name="connsiteX41" fmla="*/ 153546 w 1076326"/>
                <a:gd name="connsiteY41" fmla="*/ 16193 h 967740"/>
                <a:gd name="connsiteX42" fmla="*/ 106874 w 1076326"/>
                <a:gd name="connsiteY42" fmla="*/ 11430 h 967740"/>
                <a:gd name="connsiteX43" fmla="*/ 72584 w 1076326"/>
                <a:gd name="connsiteY43" fmla="*/ 9525 h 967740"/>
                <a:gd name="connsiteX44" fmla="*/ 31626 w 1076326"/>
                <a:gd name="connsiteY44" fmla="*/ 17145 h 967740"/>
                <a:gd name="connsiteX45" fmla="*/ 20196 w 1076326"/>
                <a:gd name="connsiteY45" fmla="*/ 12383 h 967740"/>
                <a:gd name="connsiteX46" fmla="*/ 19244 w 1076326"/>
                <a:gd name="connsiteY46" fmla="*/ 13335 h 967740"/>
                <a:gd name="connsiteX47" fmla="*/ 4004 w 1076326"/>
                <a:gd name="connsiteY47" fmla="*/ 34290 h 967740"/>
                <a:gd name="connsiteX48" fmla="*/ 19244 w 1076326"/>
                <a:gd name="connsiteY48" fmla="*/ 82868 h 967740"/>
                <a:gd name="connsiteX49" fmla="*/ 5909 w 1076326"/>
                <a:gd name="connsiteY49" fmla="*/ 132398 h 967740"/>
                <a:gd name="connsiteX50" fmla="*/ 13529 w 1076326"/>
                <a:gd name="connsiteY50" fmla="*/ 190500 h 967740"/>
                <a:gd name="connsiteX51" fmla="*/ 31626 w 1076326"/>
                <a:gd name="connsiteY51" fmla="*/ 243840 h 967740"/>
                <a:gd name="connsiteX52" fmla="*/ 69726 w 1076326"/>
                <a:gd name="connsiteY52" fmla="*/ 861060 h 967740"/>
                <a:gd name="connsiteX53" fmla="*/ 74489 w 1076326"/>
                <a:gd name="connsiteY53" fmla="*/ 959168 h 967740"/>
                <a:gd name="connsiteX54" fmla="*/ 671706 w 1076326"/>
                <a:gd name="connsiteY54" fmla="*/ 945833 h 967740"/>
                <a:gd name="connsiteX55" fmla="*/ 688851 w 1076326"/>
                <a:gd name="connsiteY55" fmla="*/ 923925 h 967740"/>
                <a:gd name="connsiteX56" fmla="*/ 707901 w 1076326"/>
                <a:gd name="connsiteY56" fmla="*/ 905828 h 967740"/>
                <a:gd name="connsiteX57" fmla="*/ 713616 w 1076326"/>
                <a:gd name="connsiteY57" fmla="*/ 897255 h 967740"/>
                <a:gd name="connsiteX58" fmla="*/ 705996 w 1076326"/>
                <a:gd name="connsiteY58" fmla="*/ 888683 h 967740"/>
                <a:gd name="connsiteX59" fmla="*/ 722189 w 1076326"/>
                <a:gd name="connsiteY59" fmla="*/ 888683 h 967740"/>
                <a:gd name="connsiteX60" fmla="*/ 731714 w 1076326"/>
                <a:gd name="connsiteY60" fmla="*/ 876300 h 967740"/>
                <a:gd name="connsiteX61" fmla="*/ 740286 w 1076326"/>
                <a:gd name="connsiteY61" fmla="*/ 869633 h 967740"/>
                <a:gd name="connsiteX62" fmla="*/ 762194 w 1076326"/>
                <a:gd name="connsiteY62" fmla="*/ 875348 h 967740"/>
                <a:gd name="connsiteX63" fmla="*/ 778386 w 1076326"/>
                <a:gd name="connsiteY63" fmla="*/ 868680 h 967740"/>
                <a:gd name="connsiteX64" fmla="*/ 787911 w 1076326"/>
                <a:gd name="connsiteY64" fmla="*/ 850583 h 967740"/>
                <a:gd name="connsiteX65" fmla="*/ 795531 w 1076326"/>
                <a:gd name="connsiteY65" fmla="*/ 826770 h 967740"/>
                <a:gd name="connsiteX66" fmla="*/ 804104 w 1076326"/>
                <a:gd name="connsiteY66" fmla="*/ 813435 h 967740"/>
                <a:gd name="connsiteX67" fmla="*/ 810771 w 1076326"/>
                <a:gd name="connsiteY67" fmla="*/ 811530 h 967740"/>
                <a:gd name="connsiteX68" fmla="*/ 806961 w 1076326"/>
                <a:gd name="connsiteY68" fmla="*/ 801053 h 967740"/>
                <a:gd name="connsiteX69" fmla="*/ 806961 w 1076326"/>
                <a:gd name="connsiteY69" fmla="*/ 793433 h 967740"/>
                <a:gd name="connsiteX70" fmla="*/ 794579 w 1076326"/>
                <a:gd name="connsiteY70" fmla="*/ 791528 h 967740"/>
                <a:gd name="connsiteX71" fmla="*/ 789816 w 1076326"/>
                <a:gd name="connsiteY71" fmla="*/ 790575 h 967740"/>
                <a:gd name="connsiteX72" fmla="*/ 795531 w 1076326"/>
                <a:gd name="connsiteY72" fmla="*/ 782955 h 967740"/>
                <a:gd name="connsiteX73" fmla="*/ 806009 w 1076326"/>
                <a:gd name="connsiteY73" fmla="*/ 774383 h 967740"/>
                <a:gd name="connsiteX74" fmla="*/ 806009 w 1076326"/>
                <a:gd name="connsiteY74" fmla="*/ 764858 h 967740"/>
                <a:gd name="connsiteX75" fmla="*/ 802199 w 1076326"/>
                <a:gd name="connsiteY75" fmla="*/ 752475 h 967740"/>
                <a:gd name="connsiteX76" fmla="*/ 804104 w 1076326"/>
                <a:gd name="connsiteY76" fmla="*/ 745808 h 967740"/>
                <a:gd name="connsiteX77" fmla="*/ 804104 w 1076326"/>
                <a:gd name="connsiteY77" fmla="*/ 745808 h 967740"/>
                <a:gd name="connsiteX78" fmla="*/ 804104 w 1076326"/>
                <a:gd name="connsiteY78" fmla="*/ 745808 h 967740"/>
                <a:gd name="connsiteX79" fmla="*/ 804104 w 1076326"/>
                <a:gd name="connsiteY79" fmla="*/ 745808 h 967740"/>
                <a:gd name="connsiteX80" fmla="*/ 806961 w 1076326"/>
                <a:gd name="connsiteY80" fmla="*/ 753428 h 967740"/>
                <a:gd name="connsiteX81" fmla="*/ 817439 w 1076326"/>
                <a:gd name="connsiteY81" fmla="*/ 778193 h 967740"/>
                <a:gd name="connsiteX82" fmla="*/ 818391 w 1076326"/>
                <a:gd name="connsiteY82" fmla="*/ 789623 h 967740"/>
                <a:gd name="connsiteX83" fmla="*/ 813629 w 1076326"/>
                <a:gd name="connsiteY83" fmla="*/ 794385 h 967740"/>
                <a:gd name="connsiteX84" fmla="*/ 820296 w 1076326"/>
                <a:gd name="connsiteY84" fmla="*/ 808673 h 967740"/>
                <a:gd name="connsiteX85" fmla="*/ 820296 w 1076326"/>
                <a:gd name="connsiteY85" fmla="*/ 819150 h 967740"/>
                <a:gd name="connsiteX86" fmla="*/ 819344 w 1076326"/>
                <a:gd name="connsiteY86" fmla="*/ 825818 h 967740"/>
                <a:gd name="connsiteX87" fmla="*/ 820296 w 1076326"/>
                <a:gd name="connsiteY87" fmla="*/ 838200 h 967740"/>
                <a:gd name="connsiteX88" fmla="*/ 832679 w 1076326"/>
                <a:gd name="connsiteY88" fmla="*/ 850583 h 967740"/>
                <a:gd name="connsiteX89" fmla="*/ 816486 w 1076326"/>
                <a:gd name="connsiteY89" fmla="*/ 846773 h 967740"/>
                <a:gd name="connsiteX90" fmla="*/ 808866 w 1076326"/>
                <a:gd name="connsiteY90" fmla="*/ 841058 h 967740"/>
                <a:gd name="connsiteX91" fmla="*/ 801246 w 1076326"/>
                <a:gd name="connsiteY91" fmla="*/ 849630 h 967740"/>
                <a:gd name="connsiteX92" fmla="*/ 796484 w 1076326"/>
                <a:gd name="connsiteY92" fmla="*/ 850583 h 967740"/>
                <a:gd name="connsiteX93" fmla="*/ 789816 w 1076326"/>
                <a:gd name="connsiteY93" fmla="*/ 869633 h 967740"/>
                <a:gd name="connsiteX94" fmla="*/ 779339 w 1076326"/>
                <a:gd name="connsiteY94" fmla="*/ 875348 h 967740"/>
                <a:gd name="connsiteX95" fmla="*/ 768861 w 1076326"/>
                <a:gd name="connsiteY95" fmla="*/ 887730 h 967740"/>
                <a:gd name="connsiteX96" fmla="*/ 765051 w 1076326"/>
                <a:gd name="connsiteY96" fmla="*/ 891540 h 967740"/>
                <a:gd name="connsiteX97" fmla="*/ 758384 w 1076326"/>
                <a:gd name="connsiteY97" fmla="*/ 880110 h 967740"/>
                <a:gd name="connsiteX98" fmla="*/ 740286 w 1076326"/>
                <a:gd name="connsiteY98" fmla="*/ 876300 h 967740"/>
                <a:gd name="connsiteX99" fmla="*/ 735524 w 1076326"/>
                <a:gd name="connsiteY99" fmla="*/ 888683 h 967740"/>
                <a:gd name="connsiteX100" fmla="*/ 729809 w 1076326"/>
                <a:gd name="connsiteY100" fmla="*/ 899160 h 967740"/>
                <a:gd name="connsiteX101" fmla="*/ 721236 w 1076326"/>
                <a:gd name="connsiteY101" fmla="*/ 905828 h 967740"/>
                <a:gd name="connsiteX102" fmla="*/ 710759 w 1076326"/>
                <a:gd name="connsiteY102" fmla="*/ 915353 h 967740"/>
                <a:gd name="connsiteX103" fmla="*/ 703139 w 1076326"/>
                <a:gd name="connsiteY103" fmla="*/ 922020 h 967740"/>
                <a:gd name="connsiteX104" fmla="*/ 693614 w 1076326"/>
                <a:gd name="connsiteY104" fmla="*/ 930593 h 967740"/>
                <a:gd name="connsiteX105" fmla="*/ 704091 w 1076326"/>
                <a:gd name="connsiteY105" fmla="*/ 946785 h 967740"/>
                <a:gd name="connsiteX106" fmla="*/ 852681 w 1076326"/>
                <a:gd name="connsiteY106" fmla="*/ 942023 h 967740"/>
                <a:gd name="connsiteX107" fmla="*/ 888876 w 1076326"/>
                <a:gd name="connsiteY107" fmla="*/ 967740 h 967740"/>
                <a:gd name="connsiteX108" fmla="*/ 927929 w 1076326"/>
                <a:gd name="connsiteY108" fmla="*/ 964883 h 967740"/>
                <a:gd name="connsiteX109" fmla="*/ 943169 w 1076326"/>
                <a:gd name="connsiteY109" fmla="*/ 920115 h 967740"/>
                <a:gd name="connsiteX110" fmla="*/ 986984 w 1076326"/>
                <a:gd name="connsiteY110" fmla="*/ 912495 h 967740"/>
                <a:gd name="connsiteX111" fmla="*/ 1013654 w 1076326"/>
                <a:gd name="connsiteY111" fmla="*/ 850583 h 967740"/>
                <a:gd name="connsiteX112" fmla="*/ 1043181 w 1076326"/>
                <a:gd name="connsiteY112" fmla="*/ 854393 h 967740"/>
                <a:gd name="connsiteX113" fmla="*/ 1066994 w 1076326"/>
                <a:gd name="connsiteY113" fmla="*/ 823913 h 967740"/>
                <a:gd name="connsiteX114" fmla="*/ 1066994 w 1076326"/>
                <a:gd name="connsiteY114" fmla="*/ 823913 h 967740"/>
                <a:gd name="connsiteX115" fmla="*/ 1066041 w 1076326"/>
                <a:gd name="connsiteY115" fmla="*/ 822960 h 967740"/>
                <a:gd name="connsiteX116" fmla="*/ 1054611 w 1076326"/>
                <a:gd name="connsiteY116" fmla="*/ 792480 h 967740"/>
                <a:gd name="connsiteX117" fmla="*/ 1048896 w 1076326"/>
                <a:gd name="connsiteY117" fmla="*/ 760095 h 967740"/>
                <a:gd name="connsiteX118" fmla="*/ 1046039 w 1076326"/>
                <a:gd name="connsiteY118" fmla="*/ 743903 h 967740"/>
                <a:gd name="connsiteX119" fmla="*/ 1066994 w 1076326"/>
                <a:gd name="connsiteY119" fmla="*/ 743903 h 96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076326" h="967740">
                  <a:moveTo>
                    <a:pt x="1066994" y="743903"/>
                  </a:moveTo>
                  <a:cubicBezTo>
                    <a:pt x="1072709" y="745808"/>
                    <a:pt x="1078424" y="751523"/>
                    <a:pt x="1075566" y="741998"/>
                  </a:cubicBezTo>
                  <a:cubicBezTo>
                    <a:pt x="1070804" y="735330"/>
                    <a:pt x="1062231" y="731520"/>
                    <a:pt x="1055564" y="725805"/>
                  </a:cubicBezTo>
                  <a:cubicBezTo>
                    <a:pt x="1037466" y="711518"/>
                    <a:pt x="1017464" y="699135"/>
                    <a:pt x="1006034" y="678180"/>
                  </a:cubicBezTo>
                  <a:cubicBezTo>
                    <a:pt x="997461" y="664845"/>
                    <a:pt x="990794" y="649605"/>
                    <a:pt x="979364" y="638175"/>
                  </a:cubicBezTo>
                  <a:cubicBezTo>
                    <a:pt x="966981" y="622935"/>
                    <a:pt x="958409" y="603885"/>
                    <a:pt x="948884" y="586740"/>
                  </a:cubicBezTo>
                  <a:cubicBezTo>
                    <a:pt x="944121" y="577215"/>
                    <a:pt x="937454" y="567690"/>
                    <a:pt x="929834" y="561023"/>
                  </a:cubicBezTo>
                  <a:cubicBezTo>
                    <a:pt x="917451" y="549593"/>
                    <a:pt x="914594" y="531495"/>
                    <a:pt x="903164" y="519113"/>
                  </a:cubicBezTo>
                  <a:cubicBezTo>
                    <a:pt x="893639" y="507683"/>
                    <a:pt x="886019" y="494348"/>
                    <a:pt x="879351" y="481013"/>
                  </a:cubicBezTo>
                  <a:cubicBezTo>
                    <a:pt x="873636" y="460058"/>
                    <a:pt x="865064" y="440055"/>
                    <a:pt x="857444" y="419100"/>
                  </a:cubicBezTo>
                  <a:cubicBezTo>
                    <a:pt x="846966" y="410528"/>
                    <a:pt x="837441" y="401003"/>
                    <a:pt x="828869" y="389573"/>
                  </a:cubicBezTo>
                  <a:cubicBezTo>
                    <a:pt x="823154" y="378143"/>
                    <a:pt x="823154" y="364808"/>
                    <a:pt x="819344" y="351473"/>
                  </a:cubicBezTo>
                  <a:cubicBezTo>
                    <a:pt x="818391" y="344805"/>
                    <a:pt x="809819" y="346710"/>
                    <a:pt x="806009" y="340995"/>
                  </a:cubicBezTo>
                  <a:cubicBezTo>
                    <a:pt x="790769" y="328613"/>
                    <a:pt x="776481" y="314325"/>
                    <a:pt x="762194" y="300038"/>
                  </a:cubicBezTo>
                  <a:cubicBezTo>
                    <a:pt x="749811" y="282893"/>
                    <a:pt x="737429" y="265748"/>
                    <a:pt x="728856" y="247650"/>
                  </a:cubicBezTo>
                  <a:cubicBezTo>
                    <a:pt x="718379" y="227648"/>
                    <a:pt x="706949" y="208598"/>
                    <a:pt x="698376" y="186690"/>
                  </a:cubicBezTo>
                  <a:cubicBezTo>
                    <a:pt x="695519" y="177165"/>
                    <a:pt x="697424" y="166688"/>
                    <a:pt x="696471" y="157163"/>
                  </a:cubicBezTo>
                  <a:cubicBezTo>
                    <a:pt x="695519" y="148590"/>
                    <a:pt x="693614" y="139065"/>
                    <a:pt x="690756" y="131445"/>
                  </a:cubicBezTo>
                  <a:cubicBezTo>
                    <a:pt x="685994" y="125730"/>
                    <a:pt x="681231" y="120968"/>
                    <a:pt x="674564" y="116205"/>
                  </a:cubicBezTo>
                  <a:cubicBezTo>
                    <a:pt x="671706" y="108585"/>
                    <a:pt x="674564" y="100965"/>
                    <a:pt x="671706" y="93345"/>
                  </a:cubicBezTo>
                  <a:cubicBezTo>
                    <a:pt x="668849" y="79058"/>
                    <a:pt x="665991" y="63818"/>
                    <a:pt x="664086" y="48578"/>
                  </a:cubicBezTo>
                  <a:cubicBezTo>
                    <a:pt x="663134" y="40005"/>
                    <a:pt x="663134" y="30480"/>
                    <a:pt x="657419" y="23813"/>
                  </a:cubicBezTo>
                  <a:cubicBezTo>
                    <a:pt x="654561" y="20003"/>
                    <a:pt x="646941" y="20955"/>
                    <a:pt x="642179" y="18098"/>
                  </a:cubicBezTo>
                  <a:cubicBezTo>
                    <a:pt x="634559" y="17145"/>
                    <a:pt x="630749" y="7620"/>
                    <a:pt x="625034" y="4763"/>
                  </a:cubicBezTo>
                  <a:cubicBezTo>
                    <a:pt x="606936" y="3810"/>
                    <a:pt x="587886" y="4763"/>
                    <a:pt x="569789" y="3810"/>
                  </a:cubicBezTo>
                  <a:cubicBezTo>
                    <a:pt x="563121" y="2858"/>
                    <a:pt x="557406" y="1905"/>
                    <a:pt x="550739" y="0"/>
                  </a:cubicBezTo>
                  <a:cubicBezTo>
                    <a:pt x="554549" y="5715"/>
                    <a:pt x="545024" y="7620"/>
                    <a:pt x="542166" y="12383"/>
                  </a:cubicBezTo>
                  <a:cubicBezTo>
                    <a:pt x="535499" y="20003"/>
                    <a:pt x="525021" y="18098"/>
                    <a:pt x="516449" y="20955"/>
                  </a:cubicBezTo>
                  <a:cubicBezTo>
                    <a:pt x="513591" y="21908"/>
                    <a:pt x="501209" y="25718"/>
                    <a:pt x="504066" y="20003"/>
                  </a:cubicBezTo>
                  <a:cubicBezTo>
                    <a:pt x="506924" y="12383"/>
                    <a:pt x="516449" y="11430"/>
                    <a:pt x="523116" y="7620"/>
                  </a:cubicBezTo>
                  <a:cubicBezTo>
                    <a:pt x="532641" y="3810"/>
                    <a:pt x="519306" y="1905"/>
                    <a:pt x="515496" y="5715"/>
                  </a:cubicBezTo>
                  <a:cubicBezTo>
                    <a:pt x="505971" y="10478"/>
                    <a:pt x="495494" y="9525"/>
                    <a:pt x="485016" y="10478"/>
                  </a:cubicBezTo>
                  <a:cubicBezTo>
                    <a:pt x="478349" y="17145"/>
                    <a:pt x="470729" y="23813"/>
                    <a:pt x="461204" y="27623"/>
                  </a:cubicBezTo>
                  <a:cubicBezTo>
                    <a:pt x="446916" y="34290"/>
                    <a:pt x="434534" y="44768"/>
                    <a:pt x="422151" y="55245"/>
                  </a:cubicBezTo>
                  <a:cubicBezTo>
                    <a:pt x="410721" y="60960"/>
                    <a:pt x="400244" y="69533"/>
                    <a:pt x="386909" y="71438"/>
                  </a:cubicBezTo>
                  <a:cubicBezTo>
                    <a:pt x="380241" y="72390"/>
                    <a:pt x="373574" y="77153"/>
                    <a:pt x="367859" y="72390"/>
                  </a:cubicBezTo>
                  <a:cubicBezTo>
                    <a:pt x="350714" y="62865"/>
                    <a:pt x="331664" y="60008"/>
                    <a:pt x="312614" y="55245"/>
                  </a:cubicBezTo>
                  <a:cubicBezTo>
                    <a:pt x="303089" y="53340"/>
                    <a:pt x="291659" y="56198"/>
                    <a:pt x="282134" y="55245"/>
                  </a:cubicBezTo>
                  <a:cubicBezTo>
                    <a:pt x="275466" y="50483"/>
                    <a:pt x="268799" y="45720"/>
                    <a:pt x="259274" y="44768"/>
                  </a:cubicBezTo>
                  <a:cubicBezTo>
                    <a:pt x="248796" y="41910"/>
                    <a:pt x="237366" y="42863"/>
                    <a:pt x="226889" y="39053"/>
                  </a:cubicBezTo>
                  <a:cubicBezTo>
                    <a:pt x="216411" y="33338"/>
                    <a:pt x="206886" y="26670"/>
                    <a:pt x="195456" y="24765"/>
                  </a:cubicBezTo>
                  <a:cubicBezTo>
                    <a:pt x="182121" y="20003"/>
                    <a:pt x="167834" y="17145"/>
                    <a:pt x="153546" y="16193"/>
                  </a:cubicBezTo>
                  <a:cubicBezTo>
                    <a:pt x="137354" y="15240"/>
                    <a:pt x="122114" y="15240"/>
                    <a:pt x="106874" y="11430"/>
                  </a:cubicBezTo>
                  <a:cubicBezTo>
                    <a:pt x="95444" y="9525"/>
                    <a:pt x="84014" y="7620"/>
                    <a:pt x="72584" y="9525"/>
                  </a:cubicBezTo>
                  <a:cubicBezTo>
                    <a:pt x="58296" y="9525"/>
                    <a:pt x="45914" y="16193"/>
                    <a:pt x="31626" y="17145"/>
                  </a:cubicBezTo>
                  <a:cubicBezTo>
                    <a:pt x="27816" y="16193"/>
                    <a:pt x="24006" y="15240"/>
                    <a:pt x="20196" y="12383"/>
                  </a:cubicBezTo>
                  <a:lnTo>
                    <a:pt x="19244" y="13335"/>
                  </a:lnTo>
                  <a:cubicBezTo>
                    <a:pt x="11624" y="23813"/>
                    <a:pt x="10671" y="24765"/>
                    <a:pt x="4004" y="34290"/>
                  </a:cubicBezTo>
                  <a:cubicBezTo>
                    <a:pt x="4004" y="51435"/>
                    <a:pt x="9719" y="68580"/>
                    <a:pt x="19244" y="82868"/>
                  </a:cubicBezTo>
                  <a:cubicBezTo>
                    <a:pt x="23054" y="100013"/>
                    <a:pt x="16386" y="119063"/>
                    <a:pt x="5909" y="132398"/>
                  </a:cubicBezTo>
                  <a:cubicBezTo>
                    <a:pt x="-11236" y="151448"/>
                    <a:pt x="14481" y="170498"/>
                    <a:pt x="13529" y="190500"/>
                  </a:cubicBezTo>
                  <a:cubicBezTo>
                    <a:pt x="19244" y="208598"/>
                    <a:pt x="24006" y="226695"/>
                    <a:pt x="31626" y="243840"/>
                  </a:cubicBezTo>
                  <a:cubicBezTo>
                    <a:pt x="45914" y="449580"/>
                    <a:pt x="59249" y="655320"/>
                    <a:pt x="69726" y="861060"/>
                  </a:cubicBezTo>
                  <a:cubicBezTo>
                    <a:pt x="72584" y="906780"/>
                    <a:pt x="72584" y="914400"/>
                    <a:pt x="74489" y="959168"/>
                  </a:cubicBezTo>
                  <a:cubicBezTo>
                    <a:pt x="273561" y="955358"/>
                    <a:pt x="472634" y="951548"/>
                    <a:pt x="671706" y="945833"/>
                  </a:cubicBezTo>
                  <a:cubicBezTo>
                    <a:pt x="673611" y="938213"/>
                    <a:pt x="681231" y="919163"/>
                    <a:pt x="688851" y="923925"/>
                  </a:cubicBezTo>
                  <a:cubicBezTo>
                    <a:pt x="695519" y="917258"/>
                    <a:pt x="703139" y="911543"/>
                    <a:pt x="707901" y="905828"/>
                  </a:cubicBezTo>
                  <a:cubicBezTo>
                    <a:pt x="702186" y="894398"/>
                    <a:pt x="714569" y="905828"/>
                    <a:pt x="713616" y="897255"/>
                  </a:cubicBezTo>
                  <a:cubicBezTo>
                    <a:pt x="725999" y="900113"/>
                    <a:pt x="711711" y="889635"/>
                    <a:pt x="705996" y="888683"/>
                  </a:cubicBezTo>
                  <a:cubicBezTo>
                    <a:pt x="698376" y="875348"/>
                    <a:pt x="715521" y="892493"/>
                    <a:pt x="722189" y="888683"/>
                  </a:cubicBezTo>
                  <a:cubicBezTo>
                    <a:pt x="718379" y="881063"/>
                    <a:pt x="726951" y="881063"/>
                    <a:pt x="731714" y="876300"/>
                  </a:cubicBezTo>
                  <a:cubicBezTo>
                    <a:pt x="731714" y="866775"/>
                    <a:pt x="733619" y="873443"/>
                    <a:pt x="740286" y="869633"/>
                  </a:cubicBezTo>
                  <a:cubicBezTo>
                    <a:pt x="735524" y="873443"/>
                    <a:pt x="758384" y="862013"/>
                    <a:pt x="762194" y="875348"/>
                  </a:cubicBezTo>
                  <a:cubicBezTo>
                    <a:pt x="767909" y="886778"/>
                    <a:pt x="772671" y="874395"/>
                    <a:pt x="778386" y="868680"/>
                  </a:cubicBezTo>
                  <a:cubicBezTo>
                    <a:pt x="793626" y="868680"/>
                    <a:pt x="780291" y="848678"/>
                    <a:pt x="787911" y="850583"/>
                  </a:cubicBezTo>
                  <a:cubicBezTo>
                    <a:pt x="792674" y="842010"/>
                    <a:pt x="794579" y="835343"/>
                    <a:pt x="795531" y="826770"/>
                  </a:cubicBezTo>
                  <a:cubicBezTo>
                    <a:pt x="796484" y="819150"/>
                    <a:pt x="799341" y="815340"/>
                    <a:pt x="804104" y="813435"/>
                  </a:cubicBezTo>
                  <a:cubicBezTo>
                    <a:pt x="810771" y="819150"/>
                    <a:pt x="805056" y="804863"/>
                    <a:pt x="810771" y="811530"/>
                  </a:cubicBezTo>
                  <a:cubicBezTo>
                    <a:pt x="821249" y="812483"/>
                    <a:pt x="802199" y="804863"/>
                    <a:pt x="806961" y="801053"/>
                  </a:cubicBezTo>
                  <a:cubicBezTo>
                    <a:pt x="813629" y="801053"/>
                    <a:pt x="810771" y="793433"/>
                    <a:pt x="806961" y="793433"/>
                  </a:cubicBezTo>
                  <a:cubicBezTo>
                    <a:pt x="805056" y="796290"/>
                    <a:pt x="801246" y="786765"/>
                    <a:pt x="794579" y="791528"/>
                  </a:cubicBezTo>
                  <a:cubicBezTo>
                    <a:pt x="786959" y="798195"/>
                    <a:pt x="780291" y="789623"/>
                    <a:pt x="789816" y="790575"/>
                  </a:cubicBezTo>
                  <a:cubicBezTo>
                    <a:pt x="806009" y="790575"/>
                    <a:pt x="780291" y="777240"/>
                    <a:pt x="795531" y="782955"/>
                  </a:cubicBezTo>
                  <a:cubicBezTo>
                    <a:pt x="800294" y="793433"/>
                    <a:pt x="806961" y="781050"/>
                    <a:pt x="806009" y="774383"/>
                  </a:cubicBezTo>
                  <a:cubicBezTo>
                    <a:pt x="798389" y="769620"/>
                    <a:pt x="809819" y="771525"/>
                    <a:pt x="806009" y="764858"/>
                  </a:cubicBezTo>
                  <a:cubicBezTo>
                    <a:pt x="810771" y="756285"/>
                    <a:pt x="791721" y="752475"/>
                    <a:pt x="802199" y="752475"/>
                  </a:cubicBezTo>
                  <a:cubicBezTo>
                    <a:pt x="803151" y="747713"/>
                    <a:pt x="803151" y="745808"/>
                    <a:pt x="804104" y="745808"/>
                  </a:cubicBezTo>
                  <a:cubicBezTo>
                    <a:pt x="804104" y="745808"/>
                    <a:pt x="804104" y="745808"/>
                    <a:pt x="804104" y="745808"/>
                  </a:cubicBezTo>
                  <a:lnTo>
                    <a:pt x="804104" y="745808"/>
                  </a:lnTo>
                  <a:lnTo>
                    <a:pt x="804104" y="745808"/>
                  </a:lnTo>
                  <a:cubicBezTo>
                    <a:pt x="805056" y="744855"/>
                    <a:pt x="806009" y="749618"/>
                    <a:pt x="806961" y="753428"/>
                  </a:cubicBezTo>
                  <a:cubicBezTo>
                    <a:pt x="806009" y="760095"/>
                    <a:pt x="822201" y="766763"/>
                    <a:pt x="817439" y="778193"/>
                  </a:cubicBezTo>
                  <a:cubicBezTo>
                    <a:pt x="810771" y="777240"/>
                    <a:pt x="807914" y="783908"/>
                    <a:pt x="818391" y="789623"/>
                  </a:cubicBezTo>
                  <a:cubicBezTo>
                    <a:pt x="833631" y="795338"/>
                    <a:pt x="804104" y="783908"/>
                    <a:pt x="813629" y="794385"/>
                  </a:cubicBezTo>
                  <a:cubicBezTo>
                    <a:pt x="814581" y="804863"/>
                    <a:pt x="823154" y="798195"/>
                    <a:pt x="820296" y="808673"/>
                  </a:cubicBezTo>
                  <a:cubicBezTo>
                    <a:pt x="815534" y="806768"/>
                    <a:pt x="832679" y="823913"/>
                    <a:pt x="820296" y="819150"/>
                  </a:cubicBezTo>
                  <a:cubicBezTo>
                    <a:pt x="807914" y="814388"/>
                    <a:pt x="826964" y="829628"/>
                    <a:pt x="819344" y="825818"/>
                  </a:cubicBezTo>
                  <a:cubicBezTo>
                    <a:pt x="806009" y="821055"/>
                    <a:pt x="810771" y="837248"/>
                    <a:pt x="820296" y="838200"/>
                  </a:cubicBezTo>
                  <a:cubicBezTo>
                    <a:pt x="816486" y="848678"/>
                    <a:pt x="828869" y="843915"/>
                    <a:pt x="832679" y="850583"/>
                  </a:cubicBezTo>
                  <a:cubicBezTo>
                    <a:pt x="825059" y="848678"/>
                    <a:pt x="821249" y="851535"/>
                    <a:pt x="816486" y="846773"/>
                  </a:cubicBezTo>
                  <a:cubicBezTo>
                    <a:pt x="825059" y="856298"/>
                    <a:pt x="812676" y="842963"/>
                    <a:pt x="808866" y="841058"/>
                  </a:cubicBezTo>
                  <a:cubicBezTo>
                    <a:pt x="801246" y="830580"/>
                    <a:pt x="804104" y="842963"/>
                    <a:pt x="801246" y="849630"/>
                  </a:cubicBezTo>
                  <a:cubicBezTo>
                    <a:pt x="804104" y="854393"/>
                    <a:pt x="800294" y="852488"/>
                    <a:pt x="796484" y="850583"/>
                  </a:cubicBezTo>
                  <a:cubicBezTo>
                    <a:pt x="787911" y="855345"/>
                    <a:pt x="794579" y="858203"/>
                    <a:pt x="789816" y="869633"/>
                  </a:cubicBezTo>
                  <a:cubicBezTo>
                    <a:pt x="797436" y="873443"/>
                    <a:pt x="782196" y="869633"/>
                    <a:pt x="779339" y="875348"/>
                  </a:cubicBezTo>
                  <a:cubicBezTo>
                    <a:pt x="779339" y="883920"/>
                    <a:pt x="768861" y="880110"/>
                    <a:pt x="768861" y="887730"/>
                  </a:cubicBezTo>
                  <a:cubicBezTo>
                    <a:pt x="771719" y="896303"/>
                    <a:pt x="767909" y="891540"/>
                    <a:pt x="765051" y="891540"/>
                  </a:cubicBezTo>
                  <a:cubicBezTo>
                    <a:pt x="766956" y="887730"/>
                    <a:pt x="766956" y="882015"/>
                    <a:pt x="758384" y="880110"/>
                  </a:cubicBezTo>
                  <a:cubicBezTo>
                    <a:pt x="760289" y="866775"/>
                    <a:pt x="740286" y="876300"/>
                    <a:pt x="740286" y="876300"/>
                  </a:cubicBezTo>
                  <a:cubicBezTo>
                    <a:pt x="748859" y="886778"/>
                    <a:pt x="731714" y="877253"/>
                    <a:pt x="735524" y="888683"/>
                  </a:cubicBezTo>
                  <a:cubicBezTo>
                    <a:pt x="725999" y="886778"/>
                    <a:pt x="743144" y="899160"/>
                    <a:pt x="729809" y="899160"/>
                  </a:cubicBezTo>
                  <a:cubicBezTo>
                    <a:pt x="728856" y="905828"/>
                    <a:pt x="726951" y="903923"/>
                    <a:pt x="721236" y="905828"/>
                  </a:cubicBezTo>
                  <a:cubicBezTo>
                    <a:pt x="730761" y="918210"/>
                    <a:pt x="710759" y="902970"/>
                    <a:pt x="710759" y="915353"/>
                  </a:cubicBezTo>
                  <a:cubicBezTo>
                    <a:pt x="699329" y="911543"/>
                    <a:pt x="717426" y="927735"/>
                    <a:pt x="703139" y="922020"/>
                  </a:cubicBezTo>
                  <a:cubicBezTo>
                    <a:pt x="700281" y="925830"/>
                    <a:pt x="696471" y="927735"/>
                    <a:pt x="693614" y="930593"/>
                  </a:cubicBezTo>
                  <a:cubicBezTo>
                    <a:pt x="688851" y="941070"/>
                    <a:pt x="690756" y="951548"/>
                    <a:pt x="704091" y="946785"/>
                  </a:cubicBezTo>
                  <a:cubicBezTo>
                    <a:pt x="782196" y="943928"/>
                    <a:pt x="774576" y="944880"/>
                    <a:pt x="852681" y="942023"/>
                  </a:cubicBezTo>
                  <a:cubicBezTo>
                    <a:pt x="863159" y="950595"/>
                    <a:pt x="879351" y="961073"/>
                    <a:pt x="888876" y="967740"/>
                  </a:cubicBezTo>
                  <a:cubicBezTo>
                    <a:pt x="904116" y="965835"/>
                    <a:pt x="919356" y="965835"/>
                    <a:pt x="927929" y="964883"/>
                  </a:cubicBezTo>
                  <a:cubicBezTo>
                    <a:pt x="930786" y="957263"/>
                    <a:pt x="940311" y="929640"/>
                    <a:pt x="943169" y="920115"/>
                  </a:cubicBezTo>
                  <a:cubicBezTo>
                    <a:pt x="959361" y="917258"/>
                    <a:pt x="969839" y="915353"/>
                    <a:pt x="986984" y="912495"/>
                  </a:cubicBezTo>
                  <a:cubicBezTo>
                    <a:pt x="990794" y="902970"/>
                    <a:pt x="1005081" y="869633"/>
                    <a:pt x="1013654" y="850583"/>
                  </a:cubicBezTo>
                  <a:cubicBezTo>
                    <a:pt x="1021274" y="852488"/>
                    <a:pt x="1036514" y="854393"/>
                    <a:pt x="1043181" y="854393"/>
                  </a:cubicBezTo>
                  <a:cubicBezTo>
                    <a:pt x="1050801" y="844868"/>
                    <a:pt x="1059374" y="832485"/>
                    <a:pt x="1066994" y="823913"/>
                  </a:cubicBezTo>
                  <a:lnTo>
                    <a:pt x="1066994" y="823913"/>
                  </a:lnTo>
                  <a:cubicBezTo>
                    <a:pt x="1066994" y="823913"/>
                    <a:pt x="1066041" y="822960"/>
                    <a:pt x="1066041" y="822960"/>
                  </a:cubicBezTo>
                  <a:cubicBezTo>
                    <a:pt x="1063184" y="812483"/>
                    <a:pt x="1055564" y="803910"/>
                    <a:pt x="1054611" y="792480"/>
                  </a:cubicBezTo>
                  <a:cubicBezTo>
                    <a:pt x="1051754" y="782003"/>
                    <a:pt x="1051754" y="770573"/>
                    <a:pt x="1048896" y="760095"/>
                  </a:cubicBezTo>
                  <a:cubicBezTo>
                    <a:pt x="1046991" y="754380"/>
                    <a:pt x="1040324" y="748665"/>
                    <a:pt x="1046039" y="743903"/>
                  </a:cubicBezTo>
                  <a:cubicBezTo>
                    <a:pt x="1052706" y="737235"/>
                    <a:pt x="1061279" y="743903"/>
                    <a:pt x="1066994" y="74390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xmlns="" id="{1F47ED71-E787-4CC6-ABC8-22E359DC8E10}"/>
                </a:ext>
              </a:extLst>
            </p:cNvPr>
            <p:cNvSpPr/>
            <p:nvPr/>
          </p:nvSpPr>
          <p:spPr>
            <a:xfrm>
              <a:off x="6479726" y="1432329"/>
              <a:ext cx="1331173" cy="1228558"/>
            </a:xfrm>
            <a:custGeom>
              <a:avLst/>
              <a:gdLst>
                <a:gd name="connsiteX0" fmla="*/ 1606913 w 1606913"/>
                <a:gd name="connsiteY0" fmla="*/ 505778 h 1483042"/>
                <a:gd name="connsiteX1" fmla="*/ 1592626 w 1606913"/>
                <a:gd name="connsiteY1" fmla="*/ 497205 h 1483042"/>
                <a:gd name="connsiteX2" fmla="*/ 1585006 w 1606913"/>
                <a:gd name="connsiteY2" fmla="*/ 481965 h 1483042"/>
                <a:gd name="connsiteX3" fmla="*/ 1568813 w 1606913"/>
                <a:gd name="connsiteY3" fmla="*/ 478155 h 1483042"/>
                <a:gd name="connsiteX4" fmla="*/ 1557383 w 1606913"/>
                <a:gd name="connsiteY4" fmla="*/ 472440 h 1483042"/>
                <a:gd name="connsiteX5" fmla="*/ 1545953 w 1606913"/>
                <a:gd name="connsiteY5" fmla="*/ 455295 h 1483042"/>
                <a:gd name="connsiteX6" fmla="*/ 1520236 w 1606913"/>
                <a:gd name="connsiteY6" fmla="*/ 444818 h 1483042"/>
                <a:gd name="connsiteX7" fmla="*/ 1489756 w 1606913"/>
                <a:gd name="connsiteY7" fmla="*/ 430530 h 1483042"/>
                <a:gd name="connsiteX8" fmla="*/ 1475468 w 1606913"/>
                <a:gd name="connsiteY8" fmla="*/ 406718 h 1483042"/>
                <a:gd name="connsiteX9" fmla="*/ 1456418 w 1606913"/>
                <a:gd name="connsiteY9" fmla="*/ 337185 h 1483042"/>
                <a:gd name="connsiteX10" fmla="*/ 1444036 w 1606913"/>
                <a:gd name="connsiteY10" fmla="*/ 246698 h 1483042"/>
                <a:gd name="connsiteX11" fmla="*/ 1436416 w 1606913"/>
                <a:gd name="connsiteY11" fmla="*/ 196215 h 1483042"/>
                <a:gd name="connsiteX12" fmla="*/ 1436416 w 1606913"/>
                <a:gd name="connsiteY12" fmla="*/ 185738 h 1483042"/>
                <a:gd name="connsiteX13" fmla="*/ 1407841 w 1606913"/>
                <a:gd name="connsiteY13" fmla="*/ 155258 h 1483042"/>
                <a:gd name="connsiteX14" fmla="*/ 1400221 w 1606913"/>
                <a:gd name="connsiteY14" fmla="*/ 120968 h 1483042"/>
                <a:gd name="connsiteX15" fmla="*/ 1391648 w 1606913"/>
                <a:gd name="connsiteY15" fmla="*/ 100965 h 1483042"/>
                <a:gd name="connsiteX16" fmla="*/ 1373551 w 1606913"/>
                <a:gd name="connsiteY16" fmla="*/ 80010 h 1483042"/>
                <a:gd name="connsiteX17" fmla="*/ 1351643 w 1606913"/>
                <a:gd name="connsiteY17" fmla="*/ 65723 h 1483042"/>
                <a:gd name="connsiteX18" fmla="*/ 1326878 w 1606913"/>
                <a:gd name="connsiteY18" fmla="*/ 45720 h 1483042"/>
                <a:gd name="connsiteX19" fmla="*/ 1290683 w 1606913"/>
                <a:gd name="connsiteY19" fmla="*/ 31433 h 1483042"/>
                <a:gd name="connsiteX20" fmla="*/ 1266871 w 1606913"/>
                <a:gd name="connsiteY20" fmla="*/ 0 h 1483042"/>
                <a:gd name="connsiteX21" fmla="*/ 1266871 w 1606913"/>
                <a:gd name="connsiteY21" fmla="*/ 0 h 1483042"/>
                <a:gd name="connsiteX22" fmla="*/ 1243058 w 1606913"/>
                <a:gd name="connsiteY22" fmla="*/ 30480 h 1483042"/>
                <a:gd name="connsiteX23" fmla="*/ 1213531 w 1606913"/>
                <a:gd name="connsiteY23" fmla="*/ 26670 h 1483042"/>
                <a:gd name="connsiteX24" fmla="*/ 1186861 w 1606913"/>
                <a:gd name="connsiteY24" fmla="*/ 88583 h 1483042"/>
                <a:gd name="connsiteX25" fmla="*/ 1143046 w 1606913"/>
                <a:gd name="connsiteY25" fmla="*/ 96202 h 1483042"/>
                <a:gd name="connsiteX26" fmla="*/ 1127806 w 1606913"/>
                <a:gd name="connsiteY26" fmla="*/ 140970 h 1483042"/>
                <a:gd name="connsiteX27" fmla="*/ 1088753 w 1606913"/>
                <a:gd name="connsiteY27" fmla="*/ 143827 h 1483042"/>
                <a:gd name="connsiteX28" fmla="*/ 1052558 w 1606913"/>
                <a:gd name="connsiteY28" fmla="*/ 118110 h 1483042"/>
                <a:gd name="connsiteX29" fmla="*/ 903968 w 1606913"/>
                <a:gd name="connsiteY29" fmla="*/ 122873 h 1483042"/>
                <a:gd name="connsiteX30" fmla="*/ 893491 w 1606913"/>
                <a:gd name="connsiteY30" fmla="*/ 106680 h 1483042"/>
                <a:gd name="connsiteX31" fmla="*/ 886823 w 1606913"/>
                <a:gd name="connsiteY31" fmla="*/ 116205 h 1483042"/>
                <a:gd name="connsiteX32" fmla="*/ 876346 w 1606913"/>
                <a:gd name="connsiteY32" fmla="*/ 146685 h 1483042"/>
                <a:gd name="connsiteX33" fmla="*/ 861106 w 1606913"/>
                <a:gd name="connsiteY33" fmla="*/ 169545 h 1483042"/>
                <a:gd name="connsiteX34" fmla="*/ 860153 w 1606913"/>
                <a:gd name="connsiteY34" fmla="*/ 166688 h 1483042"/>
                <a:gd name="connsiteX35" fmla="*/ 870631 w 1606913"/>
                <a:gd name="connsiteY35" fmla="*/ 141923 h 1483042"/>
                <a:gd name="connsiteX36" fmla="*/ 880156 w 1606913"/>
                <a:gd name="connsiteY36" fmla="*/ 113348 h 1483042"/>
                <a:gd name="connsiteX37" fmla="*/ 889681 w 1606913"/>
                <a:gd name="connsiteY37" fmla="*/ 101918 h 1483042"/>
                <a:gd name="connsiteX38" fmla="*/ 872536 w 1606913"/>
                <a:gd name="connsiteY38" fmla="*/ 123825 h 1483042"/>
                <a:gd name="connsiteX39" fmla="*/ 275318 w 1606913"/>
                <a:gd name="connsiteY39" fmla="*/ 137160 h 1483042"/>
                <a:gd name="connsiteX40" fmla="*/ 284843 w 1606913"/>
                <a:gd name="connsiteY40" fmla="*/ 337185 h 1483042"/>
                <a:gd name="connsiteX41" fmla="*/ 188641 w 1606913"/>
                <a:gd name="connsiteY41" fmla="*/ 338138 h 1483042"/>
                <a:gd name="connsiteX42" fmla="*/ 190546 w 1606913"/>
                <a:gd name="connsiteY42" fmla="*/ 388620 h 1483042"/>
                <a:gd name="connsiteX43" fmla="*/ 203881 w 1606913"/>
                <a:gd name="connsiteY43" fmla="*/ 765810 h 1483042"/>
                <a:gd name="connsiteX44" fmla="*/ 161018 w 1606913"/>
                <a:gd name="connsiteY44" fmla="*/ 766763 h 1483042"/>
                <a:gd name="connsiteX45" fmla="*/ 108631 w 1606913"/>
                <a:gd name="connsiteY45" fmla="*/ 780098 h 1483042"/>
                <a:gd name="connsiteX46" fmla="*/ 106726 w 1606913"/>
                <a:gd name="connsiteY46" fmla="*/ 809625 h 1483042"/>
                <a:gd name="connsiteX47" fmla="*/ 76246 w 1606913"/>
                <a:gd name="connsiteY47" fmla="*/ 859155 h 1483042"/>
                <a:gd name="connsiteX48" fmla="*/ 61006 w 1606913"/>
                <a:gd name="connsiteY48" fmla="*/ 878205 h 1483042"/>
                <a:gd name="connsiteX49" fmla="*/ 56243 w 1606913"/>
                <a:gd name="connsiteY49" fmla="*/ 902970 h 1483042"/>
                <a:gd name="connsiteX50" fmla="*/ 66721 w 1606913"/>
                <a:gd name="connsiteY50" fmla="*/ 922973 h 1483042"/>
                <a:gd name="connsiteX51" fmla="*/ 31478 w 1606913"/>
                <a:gd name="connsiteY51" fmla="*/ 951548 h 1483042"/>
                <a:gd name="connsiteX52" fmla="*/ 36241 w 1606913"/>
                <a:gd name="connsiteY52" fmla="*/ 994410 h 1483042"/>
                <a:gd name="connsiteX53" fmla="*/ 10523 w 1606913"/>
                <a:gd name="connsiteY53" fmla="*/ 1037273 h 1483042"/>
                <a:gd name="connsiteX54" fmla="*/ 22906 w 1606913"/>
                <a:gd name="connsiteY54" fmla="*/ 1082040 h 1483042"/>
                <a:gd name="connsiteX55" fmla="*/ 60053 w 1606913"/>
                <a:gd name="connsiteY55" fmla="*/ 1086803 h 1483042"/>
                <a:gd name="connsiteX56" fmla="*/ 65768 w 1606913"/>
                <a:gd name="connsiteY56" fmla="*/ 1140143 h 1483042"/>
                <a:gd name="connsiteX57" fmla="*/ 74341 w 1606913"/>
                <a:gd name="connsiteY57" fmla="*/ 1161098 h 1483042"/>
                <a:gd name="connsiteX58" fmla="*/ 96248 w 1606913"/>
                <a:gd name="connsiteY58" fmla="*/ 1203008 h 1483042"/>
                <a:gd name="connsiteX59" fmla="*/ 110536 w 1606913"/>
                <a:gd name="connsiteY59" fmla="*/ 1237298 h 1483042"/>
                <a:gd name="connsiteX60" fmla="*/ 104821 w 1606913"/>
                <a:gd name="connsiteY60" fmla="*/ 1250633 h 1483042"/>
                <a:gd name="connsiteX61" fmla="*/ 105773 w 1606913"/>
                <a:gd name="connsiteY61" fmla="*/ 1253490 h 1483042"/>
                <a:gd name="connsiteX62" fmla="*/ 149588 w 1606913"/>
                <a:gd name="connsiteY62" fmla="*/ 1301115 h 1483042"/>
                <a:gd name="connsiteX63" fmla="*/ 186736 w 1606913"/>
                <a:gd name="connsiteY63" fmla="*/ 1359218 h 1483042"/>
                <a:gd name="connsiteX64" fmla="*/ 185783 w 1606913"/>
                <a:gd name="connsiteY64" fmla="*/ 1404938 h 1483042"/>
                <a:gd name="connsiteX65" fmla="*/ 170543 w 1606913"/>
                <a:gd name="connsiteY65" fmla="*/ 1450658 h 1483042"/>
                <a:gd name="connsiteX66" fmla="*/ 172448 w 1606913"/>
                <a:gd name="connsiteY66" fmla="*/ 1472565 h 1483042"/>
                <a:gd name="connsiteX67" fmla="*/ 235313 w 1606913"/>
                <a:gd name="connsiteY67" fmla="*/ 1478280 h 1483042"/>
                <a:gd name="connsiteX68" fmla="*/ 247696 w 1606913"/>
                <a:gd name="connsiteY68" fmla="*/ 1483043 h 1483042"/>
                <a:gd name="connsiteX69" fmla="*/ 247696 w 1606913"/>
                <a:gd name="connsiteY69" fmla="*/ 1483043 h 1483042"/>
                <a:gd name="connsiteX70" fmla="*/ 267698 w 1606913"/>
                <a:gd name="connsiteY70" fmla="*/ 1465898 h 1483042"/>
                <a:gd name="connsiteX71" fmla="*/ 281033 w 1606913"/>
                <a:gd name="connsiteY71" fmla="*/ 1450658 h 1483042"/>
                <a:gd name="connsiteX72" fmla="*/ 277223 w 1606913"/>
                <a:gd name="connsiteY72" fmla="*/ 1438275 h 1483042"/>
                <a:gd name="connsiteX73" fmla="*/ 280081 w 1606913"/>
                <a:gd name="connsiteY73" fmla="*/ 1424940 h 1483042"/>
                <a:gd name="connsiteX74" fmla="*/ 283891 w 1606913"/>
                <a:gd name="connsiteY74" fmla="*/ 1412558 h 1483042"/>
                <a:gd name="connsiteX75" fmla="*/ 282938 w 1606913"/>
                <a:gd name="connsiteY75" fmla="*/ 1406843 h 1483042"/>
                <a:gd name="connsiteX76" fmla="*/ 293416 w 1606913"/>
                <a:gd name="connsiteY76" fmla="*/ 1399223 h 1483042"/>
                <a:gd name="connsiteX77" fmla="*/ 297226 w 1606913"/>
                <a:gd name="connsiteY77" fmla="*/ 1388745 h 1483042"/>
                <a:gd name="connsiteX78" fmla="*/ 295321 w 1606913"/>
                <a:gd name="connsiteY78" fmla="*/ 1383983 h 1483042"/>
                <a:gd name="connsiteX79" fmla="*/ 295321 w 1606913"/>
                <a:gd name="connsiteY79" fmla="*/ 1378268 h 1483042"/>
                <a:gd name="connsiteX80" fmla="*/ 294368 w 1606913"/>
                <a:gd name="connsiteY80" fmla="*/ 1369695 h 1483042"/>
                <a:gd name="connsiteX81" fmla="*/ 301036 w 1606913"/>
                <a:gd name="connsiteY81" fmla="*/ 1363980 h 1483042"/>
                <a:gd name="connsiteX82" fmla="*/ 306751 w 1606913"/>
                <a:gd name="connsiteY82" fmla="*/ 1356360 h 1483042"/>
                <a:gd name="connsiteX83" fmla="*/ 316276 w 1606913"/>
                <a:gd name="connsiteY83" fmla="*/ 1348740 h 1483042"/>
                <a:gd name="connsiteX84" fmla="*/ 320086 w 1606913"/>
                <a:gd name="connsiteY84" fmla="*/ 1343978 h 1483042"/>
                <a:gd name="connsiteX85" fmla="*/ 321991 w 1606913"/>
                <a:gd name="connsiteY85" fmla="*/ 1339215 h 1483042"/>
                <a:gd name="connsiteX86" fmla="*/ 323896 w 1606913"/>
                <a:gd name="connsiteY86" fmla="*/ 1340168 h 1483042"/>
                <a:gd name="connsiteX87" fmla="*/ 325801 w 1606913"/>
                <a:gd name="connsiteY87" fmla="*/ 1334453 h 1483042"/>
                <a:gd name="connsiteX88" fmla="*/ 326753 w 1606913"/>
                <a:gd name="connsiteY88" fmla="*/ 1330643 h 1483042"/>
                <a:gd name="connsiteX89" fmla="*/ 324848 w 1606913"/>
                <a:gd name="connsiteY89" fmla="*/ 1326833 h 1483042"/>
                <a:gd name="connsiteX90" fmla="*/ 329611 w 1606913"/>
                <a:gd name="connsiteY90" fmla="*/ 1315403 h 1483042"/>
                <a:gd name="connsiteX91" fmla="*/ 331516 w 1606913"/>
                <a:gd name="connsiteY91" fmla="*/ 1312545 h 1483042"/>
                <a:gd name="connsiteX92" fmla="*/ 333421 w 1606913"/>
                <a:gd name="connsiteY92" fmla="*/ 1310640 h 1483042"/>
                <a:gd name="connsiteX93" fmla="*/ 339136 w 1606913"/>
                <a:gd name="connsiteY93" fmla="*/ 1310640 h 1483042"/>
                <a:gd name="connsiteX94" fmla="*/ 341041 w 1606913"/>
                <a:gd name="connsiteY94" fmla="*/ 1309688 h 1483042"/>
                <a:gd name="connsiteX95" fmla="*/ 351518 w 1606913"/>
                <a:gd name="connsiteY95" fmla="*/ 1309688 h 1483042"/>
                <a:gd name="connsiteX96" fmla="*/ 369616 w 1606913"/>
                <a:gd name="connsiteY96" fmla="*/ 1305878 h 1483042"/>
                <a:gd name="connsiteX97" fmla="*/ 376283 w 1606913"/>
                <a:gd name="connsiteY97" fmla="*/ 1305878 h 1483042"/>
                <a:gd name="connsiteX98" fmla="*/ 384856 w 1606913"/>
                <a:gd name="connsiteY98" fmla="*/ 1303020 h 1483042"/>
                <a:gd name="connsiteX99" fmla="*/ 390571 w 1606913"/>
                <a:gd name="connsiteY99" fmla="*/ 1302068 h 1483042"/>
                <a:gd name="connsiteX100" fmla="*/ 394381 w 1606913"/>
                <a:gd name="connsiteY100" fmla="*/ 1302068 h 1483042"/>
                <a:gd name="connsiteX101" fmla="*/ 400096 w 1606913"/>
                <a:gd name="connsiteY101" fmla="*/ 1300163 h 1483042"/>
                <a:gd name="connsiteX102" fmla="*/ 402953 w 1606913"/>
                <a:gd name="connsiteY102" fmla="*/ 1299210 h 1483042"/>
                <a:gd name="connsiteX103" fmla="*/ 414383 w 1606913"/>
                <a:gd name="connsiteY103" fmla="*/ 1310640 h 1483042"/>
                <a:gd name="connsiteX104" fmla="*/ 419146 w 1606913"/>
                <a:gd name="connsiteY104" fmla="*/ 1326833 h 1483042"/>
                <a:gd name="connsiteX105" fmla="*/ 433433 w 1606913"/>
                <a:gd name="connsiteY105" fmla="*/ 1342073 h 1483042"/>
                <a:gd name="connsiteX106" fmla="*/ 444863 w 1606913"/>
                <a:gd name="connsiteY106" fmla="*/ 1356360 h 1483042"/>
                <a:gd name="connsiteX107" fmla="*/ 469628 w 1606913"/>
                <a:gd name="connsiteY107" fmla="*/ 1389698 h 1483042"/>
                <a:gd name="connsiteX108" fmla="*/ 489631 w 1606913"/>
                <a:gd name="connsiteY108" fmla="*/ 1393508 h 1483042"/>
                <a:gd name="connsiteX109" fmla="*/ 515348 w 1606913"/>
                <a:gd name="connsiteY109" fmla="*/ 1385888 h 1483042"/>
                <a:gd name="connsiteX110" fmla="*/ 569641 w 1606913"/>
                <a:gd name="connsiteY110" fmla="*/ 1380173 h 1483042"/>
                <a:gd name="connsiteX111" fmla="*/ 598216 w 1606913"/>
                <a:gd name="connsiteY111" fmla="*/ 1381125 h 1483042"/>
                <a:gd name="connsiteX112" fmla="*/ 614408 w 1606913"/>
                <a:gd name="connsiteY112" fmla="*/ 1383030 h 1483042"/>
                <a:gd name="connsiteX113" fmla="*/ 624886 w 1606913"/>
                <a:gd name="connsiteY113" fmla="*/ 1403985 h 1483042"/>
                <a:gd name="connsiteX114" fmla="*/ 643936 w 1606913"/>
                <a:gd name="connsiteY114" fmla="*/ 1406843 h 1483042"/>
                <a:gd name="connsiteX115" fmla="*/ 700133 w 1606913"/>
                <a:gd name="connsiteY115" fmla="*/ 1405890 h 1483042"/>
                <a:gd name="connsiteX116" fmla="*/ 709658 w 1606913"/>
                <a:gd name="connsiteY116" fmla="*/ 1384935 h 1483042"/>
                <a:gd name="connsiteX117" fmla="*/ 725851 w 1606913"/>
                <a:gd name="connsiteY117" fmla="*/ 1368743 h 1483042"/>
                <a:gd name="connsiteX118" fmla="*/ 744901 w 1606913"/>
                <a:gd name="connsiteY118" fmla="*/ 1364933 h 1483042"/>
                <a:gd name="connsiteX119" fmla="*/ 775381 w 1606913"/>
                <a:gd name="connsiteY119" fmla="*/ 1364933 h 1483042"/>
                <a:gd name="connsiteX120" fmla="*/ 774428 w 1606913"/>
                <a:gd name="connsiteY120" fmla="*/ 1338263 h 1483042"/>
                <a:gd name="connsiteX121" fmla="*/ 782048 w 1606913"/>
                <a:gd name="connsiteY121" fmla="*/ 1326833 h 1483042"/>
                <a:gd name="connsiteX122" fmla="*/ 801098 w 1606913"/>
                <a:gd name="connsiteY122" fmla="*/ 1316355 h 1483042"/>
                <a:gd name="connsiteX123" fmla="*/ 821101 w 1606913"/>
                <a:gd name="connsiteY123" fmla="*/ 1310640 h 1483042"/>
                <a:gd name="connsiteX124" fmla="*/ 841103 w 1606913"/>
                <a:gd name="connsiteY124" fmla="*/ 1322070 h 1483042"/>
                <a:gd name="connsiteX125" fmla="*/ 861106 w 1606913"/>
                <a:gd name="connsiteY125" fmla="*/ 1334453 h 1483042"/>
                <a:gd name="connsiteX126" fmla="*/ 897301 w 1606913"/>
                <a:gd name="connsiteY126" fmla="*/ 1361123 h 1483042"/>
                <a:gd name="connsiteX127" fmla="*/ 909683 w 1606913"/>
                <a:gd name="connsiteY127" fmla="*/ 1364933 h 1483042"/>
                <a:gd name="connsiteX128" fmla="*/ 927781 w 1606913"/>
                <a:gd name="connsiteY128" fmla="*/ 1363980 h 1483042"/>
                <a:gd name="connsiteX129" fmla="*/ 948736 w 1606913"/>
                <a:gd name="connsiteY129" fmla="*/ 1363028 h 1483042"/>
                <a:gd name="connsiteX130" fmla="*/ 960166 w 1606913"/>
                <a:gd name="connsiteY130" fmla="*/ 1352550 h 1483042"/>
                <a:gd name="connsiteX131" fmla="*/ 1009696 w 1606913"/>
                <a:gd name="connsiteY131" fmla="*/ 1283018 h 1483042"/>
                <a:gd name="connsiteX132" fmla="*/ 1019221 w 1606913"/>
                <a:gd name="connsiteY132" fmla="*/ 1268730 h 1483042"/>
                <a:gd name="connsiteX133" fmla="*/ 1035413 w 1606913"/>
                <a:gd name="connsiteY133" fmla="*/ 1258253 h 1483042"/>
                <a:gd name="connsiteX134" fmla="*/ 1050653 w 1606913"/>
                <a:gd name="connsiteY134" fmla="*/ 1241108 h 1483042"/>
                <a:gd name="connsiteX135" fmla="*/ 1063036 w 1606913"/>
                <a:gd name="connsiteY135" fmla="*/ 1229678 h 1483042"/>
                <a:gd name="connsiteX136" fmla="*/ 1052558 w 1606913"/>
                <a:gd name="connsiteY136" fmla="*/ 1177290 h 1483042"/>
                <a:gd name="connsiteX137" fmla="*/ 1045891 w 1606913"/>
                <a:gd name="connsiteY137" fmla="*/ 1158240 h 1483042"/>
                <a:gd name="connsiteX138" fmla="*/ 1022078 w 1606913"/>
                <a:gd name="connsiteY138" fmla="*/ 1138238 h 1483042"/>
                <a:gd name="connsiteX139" fmla="*/ 1066846 w 1606913"/>
                <a:gd name="connsiteY139" fmla="*/ 1137285 h 1483042"/>
                <a:gd name="connsiteX140" fmla="*/ 1083991 w 1606913"/>
                <a:gd name="connsiteY140" fmla="*/ 1136333 h 1483042"/>
                <a:gd name="connsiteX141" fmla="*/ 1084943 w 1606913"/>
                <a:gd name="connsiteY141" fmla="*/ 1122998 h 1483042"/>
                <a:gd name="connsiteX142" fmla="*/ 1083991 w 1606913"/>
                <a:gd name="connsiteY142" fmla="*/ 1113473 h 1483042"/>
                <a:gd name="connsiteX143" fmla="*/ 1083038 w 1606913"/>
                <a:gd name="connsiteY143" fmla="*/ 1109663 h 1483042"/>
                <a:gd name="connsiteX144" fmla="*/ 1085896 w 1606913"/>
                <a:gd name="connsiteY144" fmla="*/ 1107758 h 1483042"/>
                <a:gd name="connsiteX145" fmla="*/ 1105898 w 1606913"/>
                <a:gd name="connsiteY145" fmla="*/ 1108710 h 1483042"/>
                <a:gd name="connsiteX146" fmla="*/ 1132568 w 1606913"/>
                <a:gd name="connsiteY146" fmla="*/ 1109663 h 1483042"/>
                <a:gd name="connsiteX147" fmla="*/ 1135426 w 1606913"/>
                <a:gd name="connsiteY147" fmla="*/ 1112520 h 1483042"/>
                <a:gd name="connsiteX148" fmla="*/ 1131616 w 1606913"/>
                <a:gd name="connsiteY148" fmla="*/ 1124903 h 1483042"/>
                <a:gd name="connsiteX149" fmla="*/ 1126853 w 1606913"/>
                <a:gd name="connsiteY149" fmla="*/ 1159193 h 1483042"/>
                <a:gd name="connsiteX150" fmla="*/ 1123996 w 1606913"/>
                <a:gd name="connsiteY150" fmla="*/ 1175385 h 1483042"/>
                <a:gd name="connsiteX151" fmla="*/ 1127806 w 1606913"/>
                <a:gd name="connsiteY151" fmla="*/ 1192530 h 1483042"/>
                <a:gd name="connsiteX152" fmla="*/ 1135426 w 1606913"/>
                <a:gd name="connsiteY152" fmla="*/ 1228725 h 1483042"/>
                <a:gd name="connsiteX153" fmla="*/ 1139236 w 1606913"/>
                <a:gd name="connsiteY153" fmla="*/ 1247775 h 1483042"/>
                <a:gd name="connsiteX154" fmla="*/ 1136378 w 1606913"/>
                <a:gd name="connsiteY154" fmla="*/ 1262063 h 1483042"/>
                <a:gd name="connsiteX155" fmla="*/ 1156381 w 1606913"/>
                <a:gd name="connsiteY155" fmla="*/ 1266825 h 1483042"/>
                <a:gd name="connsiteX156" fmla="*/ 1173526 w 1606913"/>
                <a:gd name="connsiteY156" fmla="*/ 1281113 h 1483042"/>
                <a:gd name="connsiteX157" fmla="*/ 1190671 w 1606913"/>
                <a:gd name="connsiteY157" fmla="*/ 1298258 h 1483042"/>
                <a:gd name="connsiteX158" fmla="*/ 1204958 w 1606913"/>
                <a:gd name="connsiteY158" fmla="*/ 1317308 h 1483042"/>
                <a:gd name="connsiteX159" fmla="*/ 1208768 w 1606913"/>
                <a:gd name="connsiteY159" fmla="*/ 1320165 h 1483042"/>
                <a:gd name="connsiteX160" fmla="*/ 1213531 w 1606913"/>
                <a:gd name="connsiteY160" fmla="*/ 1322070 h 1483042"/>
                <a:gd name="connsiteX161" fmla="*/ 1215436 w 1606913"/>
                <a:gd name="connsiteY161" fmla="*/ 1328738 h 1483042"/>
                <a:gd name="connsiteX162" fmla="*/ 1217341 w 1606913"/>
                <a:gd name="connsiteY162" fmla="*/ 1336358 h 1483042"/>
                <a:gd name="connsiteX163" fmla="*/ 1215436 w 1606913"/>
                <a:gd name="connsiteY163" fmla="*/ 1355408 h 1483042"/>
                <a:gd name="connsiteX164" fmla="*/ 1211626 w 1606913"/>
                <a:gd name="connsiteY164" fmla="*/ 1361123 h 1483042"/>
                <a:gd name="connsiteX165" fmla="*/ 1209721 w 1606913"/>
                <a:gd name="connsiteY165" fmla="*/ 1367790 h 1483042"/>
                <a:gd name="connsiteX166" fmla="*/ 1209721 w 1606913"/>
                <a:gd name="connsiteY166" fmla="*/ 1387793 h 1483042"/>
                <a:gd name="connsiteX167" fmla="*/ 1223056 w 1606913"/>
                <a:gd name="connsiteY167" fmla="*/ 1388745 h 1483042"/>
                <a:gd name="connsiteX168" fmla="*/ 1228771 w 1606913"/>
                <a:gd name="connsiteY168" fmla="*/ 1388745 h 1483042"/>
                <a:gd name="connsiteX169" fmla="*/ 1228771 w 1606913"/>
                <a:gd name="connsiteY169" fmla="*/ 1380173 h 1483042"/>
                <a:gd name="connsiteX170" fmla="*/ 1243058 w 1606913"/>
                <a:gd name="connsiteY170" fmla="*/ 1331595 h 1483042"/>
                <a:gd name="connsiteX171" fmla="*/ 1244011 w 1606913"/>
                <a:gd name="connsiteY171" fmla="*/ 1282065 h 1483042"/>
                <a:gd name="connsiteX172" fmla="*/ 1279253 w 1606913"/>
                <a:gd name="connsiteY172" fmla="*/ 1249680 h 1483042"/>
                <a:gd name="connsiteX173" fmla="*/ 1302113 w 1606913"/>
                <a:gd name="connsiteY173" fmla="*/ 1256348 h 1483042"/>
                <a:gd name="connsiteX174" fmla="*/ 1310686 w 1606913"/>
                <a:gd name="connsiteY174" fmla="*/ 1222058 h 1483042"/>
                <a:gd name="connsiteX175" fmla="*/ 1313543 w 1606913"/>
                <a:gd name="connsiteY175" fmla="*/ 1159193 h 1483042"/>
                <a:gd name="connsiteX176" fmla="*/ 1342118 w 1606913"/>
                <a:gd name="connsiteY176" fmla="*/ 1116330 h 1483042"/>
                <a:gd name="connsiteX177" fmla="*/ 1367836 w 1606913"/>
                <a:gd name="connsiteY177" fmla="*/ 1068705 h 1483042"/>
                <a:gd name="connsiteX178" fmla="*/ 1414508 w 1606913"/>
                <a:gd name="connsiteY178" fmla="*/ 1052513 h 1483042"/>
                <a:gd name="connsiteX179" fmla="*/ 1421176 w 1606913"/>
                <a:gd name="connsiteY179" fmla="*/ 987743 h 1483042"/>
                <a:gd name="connsiteX180" fmla="*/ 1439273 w 1606913"/>
                <a:gd name="connsiteY180" fmla="*/ 941070 h 1483042"/>
                <a:gd name="connsiteX181" fmla="*/ 1442131 w 1606913"/>
                <a:gd name="connsiteY181" fmla="*/ 897255 h 1483042"/>
                <a:gd name="connsiteX182" fmla="*/ 1440226 w 1606913"/>
                <a:gd name="connsiteY182" fmla="*/ 882968 h 1483042"/>
                <a:gd name="connsiteX183" fmla="*/ 1426891 w 1606913"/>
                <a:gd name="connsiteY183" fmla="*/ 805815 h 1483042"/>
                <a:gd name="connsiteX184" fmla="*/ 1444036 w 1606913"/>
                <a:gd name="connsiteY184" fmla="*/ 757238 h 1483042"/>
                <a:gd name="connsiteX185" fmla="*/ 1463086 w 1606913"/>
                <a:gd name="connsiteY185" fmla="*/ 699135 h 1483042"/>
                <a:gd name="connsiteX186" fmla="*/ 1467848 w 1606913"/>
                <a:gd name="connsiteY186" fmla="*/ 641032 h 1483042"/>
                <a:gd name="connsiteX187" fmla="*/ 1478326 w 1606913"/>
                <a:gd name="connsiteY187" fmla="*/ 612457 h 1483042"/>
                <a:gd name="connsiteX188" fmla="*/ 1512616 w 1606913"/>
                <a:gd name="connsiteY188" fmla="*/ 585788 h 1483042"/>
                <a:gd name="connsiteX189" fmla="*/ 1537381 w 1606913"/>
                <a:gd name="connsiteY189" fmla="*/ 564832 h 1483042"/>
                <a:gd name="connsiteX190" fmla="*/ 1567861 w 1606913"/>
                <a:gd name="connsiteY190" fmla="*/ 562928 h 1483042"/>
                <a:gd name="connsiteX191" fmla="*/ 1584053 w 1606913"/>
                <a:gd name="connsiteY191" fmla="*/ 548640 h 1483042"/>
                <a:gd name="connsiteX192" fmla="*/ 1606913 w 1606913"/>
                <a:gd name="connsiteY192" fmla="*/ 505778 h 1483042"/>
                <a:gd name="connsiteX193" fmla="*/ 1606913 w 1606913"/>
                <a:gd name="connsiteY193" fmla="*/ 505778 h 1483042"/>
                <a:gd name="connsiteX194" fmla="*/ 1606913 w 1606913"/>
                <a:gd name="connsiteY194" fmla="*/ 505778 h 148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606913" h="1483042">
                  <a:moveTo>
                    <a:pt x="1606913" y="505778"/>
                  </a:moveTo>
                  <a:cubicBezTo>
                    <a:pt x="1603103" y="500063"/>
                    <a:pt x="1598341" y="497205"/>
                    <a:pt x="1592626" y="497205"/>
                  </a:cubicBezTo>
                  <a:cubicBezTo>
                    <a:pt x="1588816" y="493395"/>
                    <a:pt x="1588816" y="485775"/>
                    <a:pt x="1585006" y="481965"/>
                  </a:cubicBezTo>
                  <a:cubicBezTo>
                    <a:pt x="1578338" y="485775"/>
                    <a:pt x="1574528" y="476250"/>
                    <a:pt x="1568813" y="478155"/>
                  </a:cubicBezTo>
                  <a:cubicBezTo>
                    <a:pt x="1563098" y="482918"/>
                    <a:pt x="1559288" y="478155"/>
                    <a:pt x="1557383" y="472440"/>
                  </a:cubicBezTo>
                  <a:cubicBezTo>
                    <a:pt x="1554526" y="465773"/>
                    <a:pt x="1552621" y="458153"/>
                    <a:pt x="1545953" y="455295"/>
                  </a:cubicBezTo>
                  <a:cubicBezTo>
                    <a:pt x="1539286" y="447675"/>
                    <a:pt x="1527856" y="450532"/>
                    <a:pt x="1520236" y="444818"/>
                  </a:cubicBezTo>
                  <a:cubicBezTo>
                    <a:pt x="1509758" y="440055"/>
                    <a:pt x="1498328" y="438150"/>
                    <a:pt x="1489756" y="430530"/>
                  </a:cubicBezTo>
                  <a:cubicBezTo>
                    <a:pt x="1484041" y="422910"/>
                    <a:pt x="1477373" y="416243"/>
                    <a:pt x="1475468" y="406718"/>
                  </a:cubicBezTo>
                  <a:cubicBezTo>
                    <a:pt x="1467848" y="383858"/>
                    <a:pt x="1460228" y="360998"/>
                    <a:pt x="1456418" y="337185"/>
                  </a:cubicBezTo>
                  <a:cubicBezTo>
                    <a:pt x="1449751" y="307658"/>
                    <a:pt x="1450703" y="276225"/>
                    <a:pt x="1444036" y="246698"/>
                  </a:cubicBezTo>
                  <a:cubicBezTo>
                    <a:pt x="1441178" y="229552"/>
                    <a:pt x="1439273" y="212408"/>
                    <a:pt x="1436416" y="196215"/>
                  </a:cubicBezTo>
                  <a:cubicBezTo>
                    <a:pt x="1445941" y="200025"/>
                    <a:pt x="1437368" y="189548"/>
                    <a:pt x="1436416" y="185738"/>
                  </a:cubicBezTo>
                  <a:cubicBezTo>
                    <a:pt x="1425938" y="176213"/>
                    <a:pt x="1416413" y="166688"/>
                    <a:pt x="1407841" y="155258"/>
                  </a:cubicBezTo>
                  <a:cubicBezTo>
                    <a:pt x="1404031" y="143827"/>
                    <a:pt x="1400221" y="132398"/>
                    <a:pt x="1400221" y="120968"/>
                  </a:cubicBezTo>
                  <a:cubicBezTo>
                    <a:pt x="1398316" y="113348"/>
                    <a:pt x="1397363" y="105727"/>
                    <a:pt x="1391648" y="100965"/>
                  </a:cubicBezTo>
                  <a:cubicBezTo>
                    <a:pt x="1384981" y="94298"/>
                    <a:pt x="1380218" y="85725"/>
                    <a:pt x="1373551" y="80010"/>
                  </a:cubicBezTo>
                  <a:cubicBezTo>
                    <a:pt x="1364978" y="76200"/>
                    <a:pt x="1357358" y="73343"/>
                    <a:pt x="1351643" y="65723"/>
                  </a:cubicBezTo>
                  <a:cubicBezTo>
                    <a:pt x="1344023" y="58102"/>
                    <a:pt x="1337356" y="49530"/>
                    <a:pt x="1326878" y="45720"/>
                  </a:cubicBezTo>
                  <a:cubicBezTo>
                    <a:pt x="1316401" y="38100"/>
                    <a:pt x="1302113" y="37148"/>
                    <a:pt x="1290683" y="31433"/>
                  </a:cubicBezTo>
                  <a:cubicBezTo>
                    <a:pt x="1283063" y="20955"/>
                    <a:pt x="1273538" y="11430"/>
                    <a:pt x="1266871" y="0"/>
                  </a:cubicBezTo>
                  <a:lnTo>
                    <a:pt x="1266871" y="0"/>
                  </a:lnTo>
                  <a:cubicBezTo>
                    <a:pt x="1259251" y="8573"/>
                    <a:pt x="1250678" y="21908"/>
                    <a:pt x="1243058" y="30480"/>
                  </a:cubicBezTo>
                  <a:cubicBezTo>
                    <a:pt x="1235438" y="30480"/>
                    <a:pt x="1221151" y="27623"/>
                    <a:pt x="1213531" y="26670"/>
                  </a:cubicBezTo>
                  <a:cubicBezTo>
                    <a:pt x="1204958" y="45720"/>
                    <a:pt x="1191623" y="80010"/>
                    <a:pt x="1186861" y="88583"/>
                  </a:cubicBezTo>
                  <a:cubicBezTo>
                    <a:pt x="1169716" y="91440"/>
                    <a:pt x="1159238" y="93345"/>
                    <a:pt x="1143046" y="96202"/>
                  </a:cubicBezTo>
                  <a:cubicBezTo>
                    <a:pt x="1140188" y="105727"/>
                    <a:pt x="1130663" y="133350"/>
                    <a:pt x="1127806" y="140970"/>
                  </a:cubicBezTo>
                  <a:cubicBezTo>
                    <a:pt x="1119233" y="141923"/>
                    <a:pt x="1103993" y="142875"/>
                    <a:pt x="1088753" y="143827"/>
                  </a:cubicBezTo>
                  <a:cubicBezTo>
                    <a:pt x="1078276" y="138113"/>
                    <a:pt x="1063036" y="126683"/>
                    <a:pt x="1052558" y="118110"/>
                  </a:cubicBezTo>
                  <a:cubicBezTo>
                    <a:pt x="974453" y="120968"/>
                    <a:pt x="982073" y="120015"/>
                    <a:pt x="903968" y="122873"/>
                  </a:cubicBezTo>
                  <a:cubicBezTo>
                    <a:pt x="890633" y="127635"/>
                    <a:pt x="888728" y="116205"/>
                    <a:pt x="893491" y="106680"/>
                  </a:cubicBezTo>
                  <a:cubicBezTo>
                    <a:pt x="890633" y="108585"/>
                    <a:pt x="887776" y="111443"/>
                    <a:pt x="886823" y="116205"/>
                  </a:cubicBezTo>
                  <a:cubicBezTo>
                    <a:pt x="883966" y="125730"/>
                    <a:pt x="884918" y="143827"/>
                    <a:pt x="876346" y="146685"/>
                  </a:cubicBezTo>
                  <a:cubicBezTo>
                    <a:pt x="864916" y="148590"/>
                    <a:pt x="871583" y="163830"/>
                    <a:pt x="861106" y="169545"/>
                  </a:cubicBezTo>
                  <a:cubicBezTo>
                    <a:pt x="855391" y="179070"/>
                    <a:pt x="854438" y="172402"/>
                    <a:pt x="860153" y="166688"/>
                  </a:cubicBezTo>
                  <a:cubicBezTo>
                    <a:pt x="872536" y="161925"/>
                    <a:pt x="862058" y="144780"/>
                    <a:pt x="870631" y="141923"/>
                  </a:cubicBezTo>
                  <a:cubicBezTo>
                    <a:pt x="878251" y="135255"/>
                    <a:pt x="881108" y="123825"/>
                    <a:pt x="880156" y="113348"/>
                  </a:cubicBezTo>
                  <a:cubicBezTo>
                    <a:pt x="882061" y="109538"/>
                    <a:pt x="884918" y="105727"/>
                    <a:pt x="889681" y="101918"/>
                  </a:cubicBezTo>
                  <a:cubicBezTo>
                    <a:pt x="882061" y="97155"/>
                    <a:pt x="874441" y="117158"/>
                    <a:pt x="872536" y="123825"/>
                  </a:cubicBezTo>
                  <a:cubicBezTo>
                    <a:pt x="673463" y="129540"/>
                    <a:pt x="474391" y="134302"/>
                    <a:pt x="275318" y="137160"/>
                  </a:cubicBezTo>
                  <a:cubicBezTo>
                    <a:pt x="279128" y="203835"/>
                    <a:pt x="281986" y="270510"/>
                    <a:pt x="284843" y="337185"/>
                  </a:cubicBezTo>
                  <a:cubicBezTo>
                    <a:pt x="253411" y="338138"/>
                    <a:pt x="220073" y="338138"/>
                    <a:pt x="188641" y="338138"/>
                  </a:cubicBezTo>
                  <a:cubicBezTo>
                    <a:pt x="188641" y="350520"/>
                    <a:pt x="190546" y="381000"/>
                    <a:pt x="190546" y="388620"/>
                  </a:cubicBezTo>
                  <a:cubicBezTo>
                    <a:pt x="194356" y="489585"/>
                    <a:pt x="201023" y="664845"/>
                    <a:pt x="203881" y="765810"/>
                  </a:cubicBezTo>
                  <a:cubicBezTo>
                    <a:pt x="194356" y="775335"/>
                    <a:pt x="174353" y="759143"/>
                    <a:pt x="161018" y="766763"/>
                  </a:cubicBezTo>
                  <a:cubicBezTo>
                    <a:pt x="144826" y="781050"/>
                    <a:pt x="121013" y="761048"/>
                    <a:pt x="108631" y="780098"/>
                  </a:cubicBezTo>
                  <a:cubicBezTo>
                    <a:pt x="90533" y="786765"/>
                    <a:pt x="106726" y="799148"/>
                    <a:pt x="106726" y="809625"/>
                  </a:cubicBezTo>
                  <a:cubicBezTo>
                    <a:pt x="107678" y="832485"/>
                    <a:pt x="81008" y="840105"/>
                    <a:pt x="76246" y="859155"/>
                  </a:cubicBezTo>
                  <a:cubicBezTo>
                    <a:pt x="81961" y="872490"/>
                    <a:pt x="73388" y="878205"/>
                    <a:pt x="61006" y="878205"/>
                  </a:cubicBezTo>
                  <a:cubicBezTo>
                    <a:pt x="43861" y="881063"/>
                    <a:pt x="50528" y="892493"/>
                    <a:pt x="56243" y="902970"/>
                  </a:cubicBezTo>
                  <a:cubicBezTo>
                    <a:pt x="51481" y="913448"/>
                    <a:pt x="59101" y="920115"/>
                    <a:pt x="66721" y="922973"/>
                  </a:cubicBezTo>
                  <a:cubicBezTo>
                    <a:pt x="64816" y="940118"/>
                    <a:pt x="40051" y="939165"/>
                    <a:pt x="31478" y="951548"/>
                  </a:cubicBezTo>
                  <a:cubicBezTo>
                    <a:pt x="13381" y="963930"/>
                    <a:pt x="31478" y="980123"/>
                    <a:pt x="36241" y="994410"/>
                  </a:cubicBezTo>
                  <a:cubicBezTo>
                    <a:pt x="51481" y="1014413"/>
                    <a:pt x="23858" y="1027748"/>
                    <a:pt x="10523" y="1037273"/>
                  </a:cubicBezTo>
                  <a:cubicBezTo>
                    <a:pt x="-4717" y="1052513"/>
                    <a:pt x="-5669" y="1087755"/>
                    <a:pt x="22906" y="1082040"/>
                  </a:cubicBezTo>
                  <a:cubicBezTo>
                    <a:pt x="33383" y="1068705"/>
                    <a:pt x="51481" y="1074420"/>
                    <a:pt x="60053" y="1086803"/>
                  </a:cubicBezTo>
                  <a:cubicBezTo>
                    <a:pt x="47671" y="1103948"/>
                    <a:pt x="69578" y="1123950"/>
                    <a:pt x="65768" y="1140143"/>
                  </a:cubicBezTo>
                  <a:cubicBezTo>
                    <a:pt x="85771" y="1130618"/>
                    <a:pt x="75293" y="1150620"/>
                    <a:pt x="74341" y="1161098"/>
                  </a:cubicBezTo>
                  <a:cubicBezTo>
                    <a:pt x="65768" y="1181100"/>
                    <a:pt x="80056" y="1195388"/>
                    <a:pt x="96248" y="1203008"/>
                  </a:cubicBezTo>
                  <a:cubicBezTo>
                    <a:pt x="114346" y="1201103"/>
                    <a:pt x="118156" y="1223010"/>
                    <a:pt x="110536" y="1237298"/>
                  </a:cubicBezTo>
                  <a:cubicBezTo>
                    <a:pt x="110536" y="1244918"/>
                    <a:pt x="108631" y="1249680"/>
                    <a:pt x="104821" y="1250633"/>
                  </a:cubicBezTo>
                  <a:lnTo>
                    <a:pt x="105773" y="1253490"/>
                  </a:lnTo>
                  <a:cubicBezTo>
                    <a:pt x="113393" y="1275398"/>
                    <a:pt x="135301" y="1284923"/>
                    <a:pt x="149588" y="1301115"/>
                  </a:cubicBezTo>
                  <a:cubicBezTo>
                    <a:pt x="162923" y="1320165"/>
                    <a:pt x="174353" y="1340168"/>
                    <a:pt x="186736" y="1359218"/>
                  </a:cubicBezTo>
                  <a:cubicBezTo>
                    <a:pt x="193403" y="1375410"/>
                    <a:pt x="181021" y="1389698"/>
                    <a:pt x="185783" y="1404938"/>
                  </a:cubicBezTo>
                  <a:cubicBezTo>
                    <a:pt x="195308" y="1426845"/>
                    <a:pt x="155303" y="1430655"/>
                    <a:pt x="170543" y="1450658"/>
                  </a:cubicBezTo>
                  <a:cubicBezTo>
                    <a:pt x="192451" y="1443990"/>
                    <a:pt x="165781" y="1477328"/>
                    <a:pt x="172448" y="1472565"/>
                  </a:cubicBezTo>
                  <a:cubicBezTo>
                    <a:pt x="189593" y="1478280"/>
                    <a:pt x="214358" y="1474470"/>
                    <a:pt x="235313" y="1478280"/>
                  </a:cubicBezTo>
                  <a:cubicBezTo>
                    <a:pt x="242933" y="1476375"/>
                    <a:pt x="246743" y="1479233"/>
                    <a:pt x="247696" y="1483043"/>
                  </a:cubicBezTo>
                  <a:lnTo>
                    <a:pt x="247696" y="1483043"/>
                  </a:lnTo>
                  <a:cubicBezTo>
                    <a:pt x="254363" y="1476375"/>
                    <a:pt x="259126" y="1469708"/>
                    <a:pt x="267698" y="1465898"/>
                  </a:cubicBezTo>
                  <a:cubicBezTo>
                    <a:pt x="274366" y="1463040"/>
                    <a:pt x="281986" y="1459230"/>
                    <a:pt x="281033" y="1450658"/>
                  </a:cubicBezTo>
                  <a:cubicBezTo>
                    <a:pt x="280081" y="1445895"/>
                    <a:pt x="277223" y="1443038"/>
                    <a:pt x="277223" y="1438275"/>
                  </a:cubicBezTo>
                  <a:cubicBezTo>
                    <a:pt x="277223" y="1433513"/>
                    <a:pt x="278176" y="1428750"/>
                    <a:pt x="280081" y="1424940"/>
                  </a:cubicBezTo>
                  <a:cubicBezTo>
                    <a:pt x="281986" y="1421130"/>
                    <a:pt x="284843" y="1417320"/>
                    <a:pt x="283891" y="1412558"/>
                  </a:cubicBezTo>
                  <a:cubicBezTo>
                    <a:pt x="282938" y="1409700"/>
                    <a:pt x="281986" y="1409700"/>
                    <a:pt x="282938" y="1406843"/>
                  </a:cubicBezTo>
                  <a:cubicBezTo>
                    <a:pt x="283891" y="1403985"/>
                    <a:pt x="290558" y="1401128"/>
                    <a:pt x="293416" y="1399223"/>
                  </a:cubicBezTo>
                  <a:cubicBezTo>
                    <a:pt x="296273" y="1396365"/>
                    <a:pt x="298178" y="1392555"/>
                    <a:pt x="297226" y="1388745"/>
                  </a:cubicBezTo>
                  <a:cubicBezTo>
                    <a:pt x="297226" y="1386840"/>
                    <a:pt x="295321" y="1385888"/>
                    <a:pt x="295321" y="1383983"/>
                  </a:cubicBezTo>
                  <a:cubicBezTo>
                    <a:pt x="294368" y="1382078"/>
                    <a:pt x="295321" y="1381125"/>
                    <a:pt x="295321" y="1378268"/>
                  </a:cubicBezTo>
                  <a:cubicBezTo>
                    <a:pt x="295321" y="1375410"/>
                    <a:pt x="293416" y="1372553"/>
                    <a:pt x="294368" y="1369695"/>
                  </a:cubicBezTo>
                  <a:cubicBezTo>
                    <a:pt x="295321" y="1367790"/>
                    <a:pt x="299131" y="1366838"/>
                    <a:pt x="301036" y="1363980"/>
                  </a:cubicBezTo>
                  <a:cubicBezTo>
                    <a:pt x="302941" y="1361123"/>
                    <a:pt x="303893" y="1359218"/>
                    <a:pt x="306751" y="1356360"/>
                  </a:cubicBezTo>
                  <a:cubicBezTo>
                    <a:pt x="309608" y="1353503"/>
                    <a:pt x="313418" y="1352550"/>
                    <a:pt x="316276" y="1348740"/>
                  </a:cubicBezTo>
                  <a:cubicBezTo>
                    <a:pt x="317228" y="1346835"/>
                    <a:pt x="319133" y="1344930"/>
                    <a:pt x="320086" y="1343978"/>
                  </a:cubicBezTo>
                  <a:cubicBezTo>
                    <a:pt x="321038" y="1343025"/>
                    <a:pt x="321038" y="1340168"/>
                    <a:pt x="321991" y="1339215"/>
                  </a:cubicBezTo>
                  <a:cubicBezTo>
                    <a:pt x="322943" y="1339215"/>
                    <a:pt x="322943" y="1340168"/>
                    <a:pt x="323896" y="1340168"/>
                  </a:cubicBezTo>
                  <a:cubicBezTo>
                    <a:pt x="324848" y="1338263"/>
                    <a:pt x="324848" y="1336358"/>
                    <a:pt x="325801" y="1334453"/>
                  </a:cubicBezTo>
                  <a:cubicBezTo>
                    <a:pt x="325801" y="1332548"/>
                    <a:pt x="326753" y="1332548"/>
                    <a:pt x="326753" y="1330643"/>
                  </a:cubicBezTo>
                  <a:cubicBezTo>
                    <a:pt x="326753" y="1329690"/>
                    <a:pt x="324848" y="1328738"/>
                    <a:pt x="324848" y="1326833"/>
                  </a:cubicBezTo>
                  <a:cubicBezTo>
                    <a:pt x="323896" y="1323023"/>
                    <a:pt x="328658" y="1318260"/>
                    <a:pt x="329611" y="1315403"/>
                  </a:cubicBezTo>
                  <a:cubicBezTo>
                    <a:pt x="330563" y="1314450"/>
                    <a:pt x="330563" y="1313498"/>
                    <a:pt x="331516" y="1312545"/>
                  </a:cubicBezTo>
                  <a:cubicBezTo>
                    <a:pt x="332468" y="1311593"/>
                    <a:pt x="335326" y="1313498"/>
                    <a:pt x="333421" y="1310640"/>
                  </a:cubicBezTo>
                  <a:cubicBezTo>
                    <a:pt x="335326" y="1309688"/>
                    <a:pt x="337231" y="1310640"/>
                    <a:pt x="339136" y="1310640"/>
                  </a:cubicBezTo>
                  <a:cubicBezTo>
                    <a:pt x="340088" y="1310640"/>
                    <a:pt x="340088" y="1309688"/>
                    <a:pt x="341041" y="1309688"/>
                  </a:cubicBezTo>
                  <a:cubicBezTo>
                    <a:pt x="343898" y="1308735"/>
                    <a:pt x="347708" y="1309688"/>
                    <a:pt x="351518" y="1309688"/>
                  </a:cubicBezTo>
                  <a:cubicBezTo>
                    <a:pt x="357233" y="1309688"/>
                    <a:pt x="362948" y="1305878"/>
                    <a:pt x="369616" y="1305878"/>
                  </a:cubicBezTo>
                  <a:cubicBezTo>
                    <a:pt x="372473" y="1305878"/>
                    <a:pt x="373426" y="1306830"/>
                    <a:pt x="376283" y="1305878"/>
                  </a:cubicBezTo>
                  <a:cubicBezTo>
                    <a:pt x="379141" y="1304925"/>
                    <a:pt x="381998" y="1303973"/>
                    <a:pt x="384856" y="1303020"/>
                  </a:cubicBezTo>
                  <a:cubicBezTo>
                    <a:pt x="386761" y="1303020"/>
                    <a:pt x="388666" y="1302068"/>
                    <a:pt x="390571" y="1302068"/>
                  </a:cubicBezTo>
                  <a:cubicBezTo>
                    <a:pt x="392476" y="1302068"/>
                    <a:pt x="393428" y="1302068"/>
                    <a:pt x="394381" y="1302068"/>
                  </a:cubicBezTo>
                  <a:cubicBezTo>
                    <a:pt x="396286" y="1302068"/>
                    <a:pt x="398191" y="1301115"/>
                    <a:pt x="400096" y="1300163"/>
                  </a:cubicBezTo>
                  <a:cubicBezTo>
                    <a:pt x="401048" y="1300163"/>
                    <a:pt x="401048" y="1300163"/>
                    <a:pt x="402953" y="1299210"/>
                  </a:cubicBezTo>
                  <a:cubicBezTo>
                    <a:pt x="410573" y="1298258"/>
                    <a:pt x="414383" y="1303973"/>
                    <a:pt x="414383" y="1310640"/>
                  </a:cubicBezTo>
                  <a:cubicBezTo>
                    <a:pt x="414383" y="1317308"/>
                    <a:pt x="412478" y="1323023"/>
                    <a:pt x="419146" y="1326833"/>
                  </a:cubicBezTo>
                  <a:cubicBezTo>
                    <a:pt x="426766" y="1330643"/>
                    <a:pt x="428671" y="1335405"/>
                    <a:pt x="433433" y="1342073"/>
                  </a:cubicBezTo>
                  <a:cubicBezTo>
                    <a:pt x="437243" y="1346835"/>
                    <a:pt x="442958" y="1350645"/>
                    <a:pt x="444863" y="1356360"/>
                  </a:cubicBezTo>
                  <a:cubicBezTo>
                    <a:pt x="451531" y="1370648"/>
                    <a:pt x="452483" y="1384935"/>
                    <a:pt x="469628" y="1389698"/>
                  </a:cubicBezTo>
                  <a:cubicBezTo>
                    <a:pt x="476296" y="1391603"/>
                    <a:pt x="482963" y="1393508"/>
                    <a:pt x="489631" y="1393508"/>
                  </a:cubicBezTo>
                  <a:cubicBezTo>
                    <a:pt x="499156" y="1394460"/>
                    <a:pt x="506776" y="1389698"/>
                    <a:pt x="515348" y="1385888"/>
                  </a:cubicBezTo>
                  <a:cubicBezTo>
                    <a:pt x="532493" y="1378268"/>
                    <a:pt x="551543" y="1379220"/>
                    <a:pt x="569641" y="1380173"/>
                  </a:cubicBezTo>
                  <a:cubicBezTo>
                    <a:pt x="579166" y="1380173"/>
                    <a:pt x="588691" y="1381125"/>
                    <a:pt x="598216" y="1381125"/>
                  </a:cubicBezTo>
                  <a:cubicBezTo>
                    <a:pt x="603931" y="1381125"/>
                    <a:pt x="611551" y="1378268"/>
                    <a:pt x="614408" y="1383030"/>
                  </a:cubicBezTo>
                  <a:cubicBezTo>
                    <a:pt x="619171" y="1388745"/>
                    <a:pt x="620123" y="1397318"/>
                    <a:pt x="624886" y="1403985"/>
                  </a:cubicBezTo>
                  <a:cubicBezTo>
                    <a:pt x="628696" y="1409700"/>
                    <a:pt x="637268" y="1406843"/>
                    <a:pt x="643936" y="1406843"/>
                  </a:cubicBezTo>
                  <a:cubicBezTo>
                    <a:pt x="662986" y="1406843"/>
                    <a:pt x="681083" y="1405890"/>
                    <a:pt x="700133" y="1405890"/>
                  </a:cubicBezTo>
                  <a:cubicBezTo>
                    <a:pt x="698228" y="1398270"/>
                    <a:pt x="703943" y="1390650"/>
                    <a:pt x="709658" y="1384935"/>
                  </a:cubicBezTo>
                  <a:cubicBezTo>
                    <a:pt x="715373" y="1379220"/>
                    <a:pt x="720136" y="1374458"/>
                    <a:pt x="725851" y="1368743"/>
                  </a:cubicBezTo>
                  <a:cubicBezTo>
                    <a:pt x="731566" y="1363028"/>
                    <a:pt x="738233" y="1363980"/>
                    <a:pt x="744901" y="1364933"/>
                  </a:cubicBezTo>
                  <a:cubicBezTo>
                    <a:pt x="755378" y="1364933"/>
                    <a:pt x="764903" y="1364933"/>
                    <a:pt x="775381" y="1364933"/>
                  </a:cubicBezTo>
                  <a:cubicBezTo>
                    <a:pt x="775381" y="1356360"/>
                    <a:pt x="775381" y="1346835"/>
                    <a:pt x="774428" y="1338263"/>
                  </a:cubicBezTo>
                  <a:cubicBezTo>
                    <a:pt x="774428" y="1330643"/>
                    <a:pt x="775381" y="1329690"/>
                    <a:pt x="782048" y="1326833"/>
                  </a:cubicBezTo>
                  <a:cubicBezTo>
                    <a:pt x="788716" y="1323975"/>
                    <a:pt x="795383" y="1320165"/>
                    <a:pt x="801098" y="1316355"/>
                  </a:cubicBezTo>
                  <a:cubicBezTo>
                    <a:pt x="806813" y="1312545"/>
                    <a:pt x="813481" y="1307783"/>
                    <a:pt x="821101" y="1310640"/>
                  </a:cubicBezTo>
                  <a:cubicBezTo>
                    <a:pt x="827768" y="1313498"/>
                    <a:pt x="834436" y="1318260"/>
                    <a:pt x="841103" y="1322070"/>
                  </a:cubicBezTo>
                  <a:cubicBezTo>
                    <a:pt x="847771" y="1325880"/>
                    <a:pt x="854438" y="1329690"/>
                    <a:pt x="861106" y="1334453"/>
                  </a:cubicBezTo>
                  <a:cubicBezTo>
                    <a:pt x="873488" y="1342073"/>
                    <a:pt x="885871" y="1351598"/>
                    <a:pt x="897301" y="1361123"/>
                  </a:cubicBezTo>
                  <a:cubicBezTo>
                    <a:pt x="902063" y="1365885"/>
                    <a:pt x="903016" y="1366838"/>
                    <a:pt x="909683" y="1364933"/>
                  </a:cubicBezTo>
                  <a:cubicBezTo>
                    <a:pt x="915398" y="1363028"/>
                    <a:pt x="922066" y="1363980"/>
                    <a:pt x="927781" y="1363980"/>
                  </a:cubicBezTo>
                  <a:cubicBezTo>
                    <a:pt x="934448" y="1363980"/>
                    <a:pt x="942068" y="1364933"/>
                    <a:pt x="948736" y="1363028"/>
                  </a:cubicBezTo>
                  <a:cubicBezTo>
                    <a:pt x="954451" y="1361123"/>
                    <a:pt x="957308" y="1357313"/>
                    <a:pt x="960166" y="1352550"/>
                  </a:cubicBezTo>
                  <a:cubicBezTo>
                    <a:pt x="976358" y="1328738"/>
                    <a:pt x="998266" y="1309688"/>
                    <a:pt x="1009696" y="1283018"/>
                  </a:cubicBezTo>
                  <a:cubicBezTo>
                    <a:pt x="1011601" y="1277303"/>
                    <a:pt x="1014458" y="1272540"/>
                    <a:pt x="1019221" y="1268730"/>
                  </a:cubicBezTo>
                  <a:cubicBezTo>
                    <a:pt x="1023983" y="1264920"/>
                    <a:pt x="1030651" y="1263015"/>
                    <a:pt x="1035413" y="1258253"/>
                  </a:cubicBezTo>
                  <a:cubicBezTo>
                    <a:pt x="1041128" y="1252538"/>
                    <a:pt x="1045891" y="1246823"/>
                    <a:pt x="1050653" y="1241108"/>
                  </a:cubicBezTo>
                  <a:cubicBezTo>
                    <a:pt x="1054463" y="1237298"/>
                    <a:pt x="1057321" y="1231583"/>
                    <a:pt x="1063036" y="1229678"/>
                  </a:cubicBezTo>
                  <a:cubicBezTo>
                    <a:pt x="1052558" y="1213485"/>
                    <a:pt x="1053511" y="1195388"/>
                    <a:pt x="1052558" y="1177290"/>
                  </a:cubicBezTo>
                  <a:cubicBezTo>
                    <a:pt x="1052558" y="1169670"/>
                    <a:pt x="1051606" y="1163955"/>
                    <a:pt x="1045891" y="1158240"/>
                  </a:cubicBezTo>
                  <a:cubicBezTo>
                    <a:pt x="1038271" y="1151573"/>
                    <a:pt x="1029698" y="1144905"/>
                    <a:pt x="1022078" y="1138238"/>
                  </a:cubicBezTo>
                  <a:cubicBezTo>
                    <a:pt x="1037318" y="1138238"/>
                    <a:pt x="1051606" y="1137285"/>
                    <a:pt x="1066846" y="1137285"/>
                  </a:cubicBezTo>
                  <a:cubicBezTo>
                    <a:pt x="1071608" y="1137285"/>
                    <a:pt x="1080181" y="1139190"/>
                    <a:pt x="1083991" y="1136333"/>
                  </a:cubicBezTo>
                  <a:cubicBezTo>
                    <a:pt x="1087801" y="1133475"/>
                    <a:pt x="1085896" y="1126808"/>
                    <a:pt x="1084943" y="1122998"/>
                  </a:cubicBezTo>
                  <a:cubicBezTo>
                    <a:pt x="1083991" y="1119188"/>
                    <a:pt x="1083991" y="1116330"/>
                    <a:pt x="1083991" y="1113473"/>
                  </a:cubicBezTo>
                  <a:cubicBezTo>
                    <a:pt x="1083991" y="1112520"/>
                    <a:pt x="1083038" y="1109663"/>
                    <a:pt x="1083038" y="1109663"/>
                  </a:cubicBezTo>
                  <a:cubicBezTo>
                    <a:pt x="1083991" y="1106805"/>
                    <a:pt x="1083038" y="1107758"/>
                    <a:pt x="1085896" y="1107758"/>
                  </a:cubicBezTo>
                  <a:cubicBezTo>
                    <a:pt x="1092563" y="1106805"/>
                    <a:pt x="1100183" y="1107758"/>
                    <a:pt x="1105898" y="1108710"/>
                  </a:cubicBezTo>
                  <a:cubicBezTo>
                    <a:pt x="1114471" y="1109663"/>
                    <a:pt x="1123996" y="1109663"/>
                    <a:pt x="1132568" y="1109663"/>
                  </a:cubicBezTo>
                  <a:cubicBezTo>
                    <a:pt x="1137331" y="1109663"/>
                    <a:pt x="1137331" y="1108710"/>
                    <a:pt x="1135426" y="1112520"/>
                  </a:cubicBezTo>
                  <a:cubicBezTo>
                    <a:pt x="1133521" y="1116330"/>
                    <a:pt x="1132568" y="1120140"/>
                    <a:pt x="1131616" y="1124903"/>
                  </a:cubicBezTo>
                  <a:cubicBezTo>
                    <a:pt x="1130663" y="1136333"/>
                    <a:pt x="1130663" y="1147763"/>
                    <a:pt x="1126853" y="1159193"/>
                  </a:cubicBezTo>
                  <a:cubicBezTo>
                    <a:pt x="1124948" y="1164908"/>
                    <a:pt x="1123996" y="1168718"/>
                    <a:pt x="1123996" y="1175385"/>
                  </a:cubicBezTo>
                  <a:cubicBezTo>
                    <a:pt x="1124948" y="1181100"/>
                    <a:pt x="1125901" y="1186815"/>
                    <a:pt x="1127806" y="1192530"/>
                  </a:cubicBezTo>
                  <a:cubicBezTo>
                    <a:pt x="1130663" y="1203960"/>
                    <a:pt x="1133521" y="1216343"/>
                    <a:pt x="1135426" y="1228725"/>
                  </a:cubicBezTo>
                  <a:cubicBezTo>
                    <a:pt x="1136378" y="1235393"/>
                    <a:pt x="1138283" y="1241108"/>
                    <a:pt x="1139236" y="1247775"/>
                  </a:cubicBezTo>
                  <a:cubicBezTo>
                    <a:pt x="1140188" y="1253490"/>
                    <a:pt x="1138283" y="1257300"/>
                    <a:pt x="1136378" y="1262063"/>
                  </a:cubicBezTo>
                  <a:cubicBezTo>
                    <a:pt x="1143046" y="1263968"/>
                    <a:pt x="1149713" y="1264920"/>
                    <a:pt x="1156381" y="1266825"/>
                  </a:cubicBezTo>
                  <a:cubicBezTo>
                    <a:pt x="1164001" y="1269683"/>
                    <a:pt x="1167811" y="1274445"/>
                    <a:pt x="1173526" y="1281113"/>
                  </a:cubicBezTo>
                  <a:cubicBezTo>
                    <a:pt x="1179241" y="1286828"/>
                    <a:pt x="1184956" y="1292543"/>
                    <a:pt x="1190671" y="1298258"/>
                  </a:cubicBezTo>
                  <a:cubicBezTo>
                    <a:pt x="1196386" y="1303973"/>
                    <a:pt x="1200196" y="1310640"/>
                    <a:pt x="1204958" y="1317308"/>
                  </a:cubicBezTo>
                  <a:cubicBezTo>
                    <a:pt x="1205911" y="1319213"/>
                    <a:pt x="1206863" y="1319213"/>
                    <a:pt x="1208768" y="1320165"/>
                  </a:cubicBezTo>
                  <a:cubicBezTo>
                    <a:pt x="1210673" y="1321118"/>
                    <a:pt x="1212578" y="1320165"/>
                    <a:pt x="1213531" y="1322070"/>
                  </a:cubicBezTo>
                  <a:cubicBezTo>
                    <a:pt x="1214483" y="1323023"/>
                    <a:pt x="1214483" y="1326833"/>
                    <a:pt x="1215436" y="1328738"/>
                  </a:cubicBezTo>
                  <a:cubicBezTo>
                    <a:pt x="1216388" y="1331595"/>
                    <a:pt x="1217341" y="1333500"/>
                    <a:pt x="1217341" y="1336358"/>
                  </a:cubicBezTo>
                  <a:cubicBezTo>
                    <a:pt x="1218293" y="1342073"/>
                    <a:pt x="1217341" y="1349693"/>
                    <a:pt x="1215436" y="1355408"/>
                  </a:cubicBezTo>
                  <a:cubicBezTo>
                    <a:pt x="1214483" y="1358265"/>
                    <a:pt x="1213531" y="1358265"/>
                    <a:pt x="1211626" y="1361123"/>
                  </a:cubicBezTo>
                  <a:cubicBezTo>
                    <a:pt x="1209721" y="1363980"/>
                    <a:pt x="1209721" y="1364933"/>
                    <a:pt x="1209721" y="1367790"/>
                  </a:cubicBezTo>
                  <a:cubicBezTo>
                    <a:pt x="1208768" y="1372553"/>
                    <a:pt x="1205911" y="1383030"/>
                    <a:pt x="1209721" y="1387793"/>
                  </a:cubicBezTo>
                  <a:cubicBezTo>
                    <a:pt x="1212578" y="1390650"/>
                    <a:pt x="1220198" y="1388745"/>
                    <a:pt x="1223056" y="1388745"/>
                  </a:cubicBezTo>
                  <a:cubicBezTo>
                    <a:pt x="1224961" y="1388745"/>
                    <a:pt x="1226866" y="1388745"/>
                    <a:pt x="1228771" y="1388745"/>
                  </a:cubicBezTo>
                  <a:cubicBezTo>
                    <a:pt x="1228771" y="1385888"/>
                    <a:pt x="1228771" y="1383030"/>
                    <a:pt x="1228771" y="1380173"/>
                  </a:cubicBezTo>
                  <a:cubicBezTo>
                    <a:pt x="1232581" y="1363980"/>
                    <a:pt x="1237343" y="1346835"/>
                    <a:pt x="1243058" y="1331595"/>
                  </a:cubicBezTo>
                  <a:cubicBezTo>
                    <a:pt x="1257346" y="1317308"/>
                    <a:pt x="1246868" y="1298258"/>
                    <a:pt x="1244011" y="1282065"/>
                  </a:cubicBezTo>
                  <a:cubicBezTo>
                    <a:pt x="1252583" y="1269683"/>
                    <a:pt x="1259251" y="1242060"/>
                    <a:pt x="1279253" y="1249680"/>
                  </a:cubicBezTo>
                  <a:cubicBezTo>
                    <a:pt x="1288778" y="1255395"/>
                    <a:pt x="1292588" y="1272540"/>
                    <a:pt x="1302113" y="1256348"/>
                  </a:cubicBezTo>
                  <a:cubicBezTo>
                    <a:pt x="1316401" y="1246823"/>
                    <a:pt x="1300208" y="1233488"/>
                    <a:pt x="1310686" y="1222058"/>
                  </a:cubicBezTo>
                  <a:cubicBezTo>
                    <a:pt x="1301161" y="1200150"/>
                    <a:pt x="1325926" y="1181100"/>
                    <a:pt x="1313543" y="1159193"/>
                  </a:cubicBezTo>
                  <a:cubicBezTo>
                    <a:pt x="1316401" y="1141095"/>
                    <a:pt x="1342118" y="1137285"/>
                    <a:pt x="1342118" y="1116330"/>
                  </a:cubicBezTo>
                  <a:cubicBezTo>
                    <a:pt x="1351643" y="1101090"/>
                    <a:pt x="1356406" y="1082993"/>
                    <a:pt x="1367836" y="1068705"/>
                  </a:cubicBezTo>
                  <a:cubicBezTo>
                    <a:pt x="1376408" y="1051560"/>
                    <a:pt x="1402126" y="1061085"/>
                    <a:pt x="1414508" y="1052513"/>
                  </a:cubicBezTo>
                  <a:cubicBezTo>
                    <a:pt x="1410698" y="1030605"/>
                    <a:pt x="1414508" y="1008698"/>
                    <a:pt x="1421176" y="987743"/>
                  </a:cubicBezTo>
                  <a:cubicBezTo>
                    <a:pt x="1432606" y="974407"/>
                    <a:pt x="1435463" y="958215"/>
                    <a:pt x="1439273" y="941070"/>
                  </a:cubicBezTo>
                  <a:cubicBezTo>
                    <a:pt x="1432606" y="926782"/>
                    <a:pt x="1441178" y="912495"/>
                    <a:pt x="1442131" y="897255"/>
                  </a:cubicBezTo>
                  <a:cubicBezTo>
                    <a:pt x="1442131" y="892493"/>
                    <a:pt x="1442131" y="887730"/>
                    <a:pt x="1440226" y="882968"/>
                  </a:cubicBezTo>
                  <a:cubicBezTo>
                    <a:pt x="1434511" y="857250"/>
                    <a:pt x="1431653" y="831532"/>
                    <a:pt x="1426891" y="805815"/>
                  </a:cubicBezTo>
                  <a:cubicBezTo>
                    <a:pt x="1440226" y="794385"/>
                    <a:pt x="1442131" y="774382"/>
                    <a:pt x="1444036" y="757238"/>
                  </a:cubicBezTo>
                  <a:cubicBezTo>
                    <a:pt x="1449751" y="738188"/>
                    <a:pt x="1460228" y="719138"/>
                    <a:pt x="1463086" y="699135"/>
                  </a:cubicBezTo>
                  <a:cubicBezTo>
                    <a:pt x="1478326" y="681038"/>
                    <a:pt x="1445941" y="658178"/>
                    <a:pt x="1467848" y="641032"/>
                  </a:cubicBezTo>
                  <a:cubicBezTo>
                    <a:pt x="1470706" y="629603"/>
                    <a:pt x="1456418" y="599123"/>
                    <a:pt x="1478326" y="612457"/>
                  </a:cubicBezTo>
                  <a:cubicBezTo>
                    <a:pt x="1494518" y="613410"/>
                    <a:pt x="1519283" y="608648"/>
                    <a:pt x="1512616" y="585788"/>
                  </a:cubicBezTo>
                  <a:cubicBezTo>
                    <a:pt x="1513568" y="571500"/>
                    <a:pt x="1536428" y="581025"/>
                    <a:pt x="1537381" y="564832"/>
                  </a:cubicBezTo>
                  <a:cubicBezTo>
                    <a:pt x="1550716" y="575310"/>
                    <a:pt x="1558336" y="545782"/>
                    <a:pt x="1567861" y="562928"/>
                  </a:cubicBezTo>
                  <a:cubicBezTo>
                    <a:pt x="1568813" y="549593"/>
                    <a:pt x="1583101" y="563880"/>
                    <a:pt x="1584053" y="548640"/>
                  </a:cubicBezTo>
                  <a:cubicBezTo>
                    <a:pt x="1594531" y="535305"/>
                    <a:pt x="1591673" y="515303"/>
                    <a:pt x="1606913" y="505778"/>
                  </a:cubicBezTo>
                  <a:lnTo>
                    <a:pt x="1606913" y="505778"/>
                  </a:lnTo>
                  <a:cubicBezTo>
                    <a:pt x="1606913" y="505778"/>
                    <a:pt x="1606913" y="505778"/>
                    <a:pt x="1606913" y="505778"/>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xmlns="" id="{60B90BCA-EBB1-479A-B1FB-6C528143126E}"/>
                </a:ext>
              </a:extLst>
            </p:cNvPr>
            <p:cNvSpPr/>
            <p:nvPr/>
          </p:nvSpPr>
          <p:spPr>
            <a:xfrm>
              <a:off x="5636067" y="3878084"/>
              <a:ext cx="1027666" cy="1021825"/>
            </a:xfrm>
            <a:custGeom>
              <a:avLst/>
              <a:gdLst>
                <a:gd name="connsiteX0" fmla="*/ 1240538 w 1240538"/>
                <a:gd name="connsiteY0" fmla="*/ 573405 h 1233487"/>
                <a:gd name="connsiteX1" fmla="*/ 1233871 w 1240538"/>
                <a:gd name="connsiteY1" fmla="*/ 619125 h 1233487"/>
                <a:gd name="connsiteX2" fmla="*/ 1237681 w 1240538"/>
                <a:gd name="connsiteY2" fmla="*/ 666750 h 1233487"/>
                <a:gd name="connsiteX3" fmla="*/ 1231966 w 1240538"/>
                <a:gd name="connsiteY3" fmla="*/ 726758 h 1233487"/>
                <a:gd name="connsiteX4" fmla="*/ 1175768 w 1240538"/>
                <a:gd name="connsiteY4" fmla="*/ 729615 h 1233487"/>
                <a:gd name="connsiteX5" fmla="*/ 1032893 w 1240538"/>
                <a:gd name="connsiteY5" fmla="*/ 728663 h 1233487"/>
                <a:gd name="connsiteX6" fmla="*/ 1025273 w 1240538"/>
                <a:gd name="connsiteY6" fmla="*/ 1046798 h 1233487"/>
                <a:gd name="connsiteX7" fmla="*/ 1056706 w 1240538"/>
                <a:gd name="connsiteY7" fmla="*/ 1096328 h 1233487"/>
                <a:gd name="connsiteX8" fmla="*/ 1115761 w 1240538"/>
                <a:gd name="connsiteY8" fmla="*/ 1156335 h 1233487"/>
                <a:gd name="connsiteX9" fmla="*/ 1159576 w 1240538"/>
                <a:gd name="connsiteY9" fmla="*/ 1192530 h 1233487"/>
                <a:gd name="connsiteX10" fmla="*/ 1174816 w 1240538"/>
                <a:gd name="connsiteY10" fmla="*/ 1194435 h 1233487"/>
                <a:gd name="connsiteX11" fmla="*/ 1165291 w 1240538"/>
                <a:gd name="connsiteY11" fmla="*/ 1196340 h 1233487"/>
                <a:gd name="connsiteX12" fmla="*/ 959551 w 1240538"/>
                <a:gd name="connsiteY12" fmla="*/ 1233488 h 1233487"/>
                <a:gd name="connsiteX13" fmla="*/ 898591 w 1240538"/>
                <a:gd name="connsiteY13" fmla="*/ 1232535 h 1233487"/>
                <a:gd name="connsiteX14" fmla="*/ 844298 w 1240538"/>
                <a:gd name="connsiteY14" fmla="*/ 1219200 h 1233487"/>
                <a:gd name="connsiteX15" fmla="*/ 775718 w 1240538"/>
                <a:gd name="connsiteY15" fmla="*/ 1217295 h 1233487"/>
                <a:gd name="connsiteX16" fmla="*/ 718568 w 1240538"/>
                <a:gd name="connsiteY16" fmla="*/ 1210628 h 1233487"/>
                <a:gd name="connsiteX17" fmla="*/ 677611 w 1240538"/>
                <a:gd name="connsiteY17" fmla="*/ 1173480 h 1233487"/>
                <a:gd name="connsiteX18" fmla="*/ 630938 w 1240538"/>
                <a:gd name="connsiteY18" fmla="*/ 1167765 h 1233487"/>
                <a:gd name="connsiteX19" fmla="*/ 291848 w 1240538"/>
                <a:gd name="connsiteY19" fmla="*/ 1166813 h 1233487"/>
                <a:gd name="connsiteX20" fmla="*/ 238508 w 1240538"/>
                <a:gd name="connsiteY20" fmla="*/ 1169670 h 1233487"/>
                <a:gd name="connsiteX21" fmla="*/ 190883 w 1240538"/>
                <a:gd name="connsiteY21" fmla="*/ 1137285 h 1233487"/>
                <a:gd name="connsiteX22" fmla="*/ 135638 w 1240538"/>
                <a:gd name="connsiteY22" fmla="*/ 1127760 h 1233487"/>
                <a:gd name="connsiteX23" fmla="*/ 71821 w 1240538"/>
                <a:gd name="connsiteY23" fmla="*/ 1149668 h 1233487"/>
                <a:gd name="connsiteX24" fmla="*/ 24196 w 1240538"/>
                <a:gd name="connsiteY24" fmla="*/ 1154430 h 1233487"/>
                <a:gd name="connsiteX25" fmla="*/ 21338 w 1240538"/>
                <a:gd name="connsiteY25" fmla="*/ 1154430 h 1233487"/>
                <a:gd name="connsiteX26" fmla="*/ 7051 w 1240538"/>
                <a:gd name="connsiteY26" fmla="*/ 1153478 h 1233487"/>
                <a:gd name="connsiteX27" fmla="*/ 6098 w 1240538"/>
                <a:gd name="connsiteY27" fmla="*/ 1153478 h 1233487"/>
                <a:gd name="connsiteX28" fmla="*/ 6098 w 1240538"/>
                <a:gd name="connsiteY28" fmla="*/ 1153478 h 1233487"/>
                <a:gd name="connsiteX29" fmla="*/ 383 w 1240538"/>
                <a:gd name="connsiteY29" fmla="*/ 1096328 h 1233487"/>
                <a:gd name="connsiteX30" fmla="*/ 9908 w 1240538"/>
                <a:gd name="connsiteY30" fmla="*/ 1102043 h 1233487"/>
                <a:gd name="connsiteX31" fmla="*/ 9908 w 1240538"/>
                <a:gd name="connsiteY31" fmla="*/ 1097280 h 1233487"/>
                <a:gd name="connsiteX32" fmla="*/ 9908 w 1240538"/>
                <a:gd name="connsiteY32" fmla="*/ 1022033 h 1233487"/>
                <a:gd name="connsiteX33" fmla="*/ 25148 w 1240538"/>
                <a:gd name="connsiteY33" fmla="*/ 1002983 h 1233487"/>
                <a:gd name="connsiteX34" fmla="*/ 39436 w 1240538"/>
                <a:gd name="connsiteY34" fmla="*/ 953453 h 1233487"/>
                <a:gd name="connsiteX35" fmla="*/ 47056 w 1240538"/>
                <a:gd name="connsiteY35" fmla="*/ 914400 h 1233487"/>
                <a:gd name="connsiteX36" fmla="*/ 57533 w 1240538"/>
                <a:gd name="connsiteY36" fmla="*/ 870585 h 1233487"/>
                <a:gd name="connsiteX37" fmla="*/ 66106 w 1240538"/>
                <a:gd name="connsiteY37" fmla="*/ 839153 h 1233487"/>
                <a:gd name="connsiteX38" fmla="*/ 75631 w 1240538"/>
                <a:gd name="connsiteY38" fmla="*/ 810578 h 1233487"/>
                <a:gd name="connsiteX39" fmla="*/ 82298 w 1240538"/>
                <a:gd name="connsiteY39" fmla="*/ 795338 h 1233487"/>
                <a:gd name="connsiteX40" fmla="*/ 93728 w 1240538"/>
                <a:gd name="connsiteY40" fmla="*/ 757238 h 1233487"/>
                <a:gd name="connsiteX41" fmla="*/ 120398 w 1240538"/>
                <a:gd name="connsiteY41" fmla="*/ 733425 h 1233487"/>
                <a:gd name="connsiteX42" fmla="*/ 124208 w 1240538"/>
                <a:gd name="connsiteY42" fmla="*/ 708660 h 1233487"/>
                <a:gd name="connsiteX43" fmla="*/ 160403 w 1240538"/>
                <a:gd name="connsiteY43" fmla="*/ 692468 h 1233487"/>
                <a:gd name="connsiteX44" fmla="*/ 195646 w 1240538"/>
                <a:gd name="connsiteY44" fmla="*/ 642938 h 1233487"/>
                <a:gd name="connsiteX45" fmla="*/ 206123 w 1240538"/>
                <a:gd name="connsiteY45" fmla="*/ 602933 h 1233487"/>
                <a:gd name="connsiteX46" fmla="*/ 207076 w 1240538"/>
                <a:gd name="connsiteY46" fmla="*/ 569595 h 1233487"/>
                <a:gd name="connsiteX47" fmla="*/ 208981 w 1240538"/>
                <a:gd name="connsiteY47" fmla="*/ 530543 h 1233487"/>
                <a:gd name="connsiteX48" fmla="*/ 217553 w 1240538"/>
                <a:gd name="connsiteY48" fmla="*/ 515303 h 1233487"/>
                <a:gd name="connsiteX49" fmla="*/ 209933 w 1240538"/>
                <a:gd name="connsiteY49" fmla="*/ 481013 h 1233487"/>
                <a:gd name="connsiteX50" fmla="*/ 192788 w 1240538"/>
                <a:gd name="connsiteY50" fmla="*/ 465773 h 1233487"/>
                <a:gd name="connsiteX51" fmla="*/ 183263 w 1240538"/>
                <a:gd name="connsiteY51" fmla="*/ 451485 h 1233487"/>
                <a:gd name="connsiteX52" fmla="*/ 168976 w 1240538"/>
                <a:gd name="connsiteY52" fmla="*/ 425767 h 1233487"/>
                <a:gd name="connsiteX53" fmla="*/ 153736 w 1240538"/>
                <a:gd name="connsiteY53" fmla="*/ 376238 h 1233487"/>
                <a:gd name="connsiteX54" fmla="*/ 145163 w 1240538"/>
                <a:gd name="connsiteY54" fmla="*/ 329565 h 1233487"/>
                <a:gd name="connsiteX55" fmla="*/ 155641 w 1240538"/>
                <a:gd name="connsiteY55" fmla="*/ 315278 h 1233487"/>
                <a:gd name="connsiteX56" fmla="*/ 168023 w 1240538"/>
                <a:gd name="connsiteY56" fmla="*/ 298133 h 1233487"/>
                <a:gd name="connsiteX57" fmla="*/ 162308 w 1240538"/>
                <a:gd name="connsiteY57" fmla="*/ 254317 h 1233487"/>
                <a:gd name="connsiteX58" fmla="*/ 149926 w 1240538"/>
                <a:gd name="connsiteY58" fmla="*/ 233363 h 1233487"/>
                <a:gd name="connsiteX59" fmla="*/ 130876 w 1240538"/>
                <a:gd name="connsiteY59" fmla="*/ 176213 h 1233487"/>
                <a:gd name="connsiteX60" fmla="*/ 116588 w 1240538"/>
                <a:gd name="connsiteY60" fmla="*/ 126683 h 1233487"/>
                <a:gd name="connsiteX61" fmla="*/ 88966 w 1240538"/>
                <a:gd name="connsiteY61" fmla="*/ 88583 h 1233487"/>
                <a:gd name="connsiteX62" fmla="*/ 66106 w 1240538"/>
                <a:gd name="connsiteY62" fmla="*/ 50483 h 1233487"/>
                <a:gd name="connsiteX63" fmla="*/ 63248 w 1240538"/>
                <a:gd name="connsiteY63" fmla="*/ 34290 h 1233487"/>
                <a:gd name="connsiteX64" fmla="*/ 71821 w 1240538"/>
                <a:gd name="connsiteY64" fmla="*/ 26670 h 1233487"/>
                <a:gd name="connsiteX65" fmla="*/ 87061 w 1240538"/>
                <a:gd name="connsiteY65" fmla="*/ 23813 h 1233487"/>
                <a:gd name="connsiteX66" fmla="*/ 95633 w 1240538"/>
                <a:gd name="connsiteY66" fmla="*/ 21908 h 1233487"/>
                <a:gd name="connsiteX67" fmla="*/ 107063 w 1240538"/>
                <a:gd name="connsiteY67" fmla="*/ 20003 h 1233487"/>
                <a:gd name="connsiteX68" fmla="*/ 117541 w 1240538"/>
                <a:gd name="connsiteY68" fmla="*/ 19050 h 1233487"/>
                <a:gd name="connsiteX69" fmla="*/ 129923 w 1240538"/>
                <a:gd name="connsiteY69" fmla="*/ 10478 h 1233487"/>
                <a:gd name="connsiteX70" fmla="*/ 138496 w 1240538"/>
                <a:gd name="connsiteY70" fmla="*/ 5715 h 1233487"/>
                <a:gd name="connsiteX71" fmla="*/ 148021 w 1240538"/>
                <a:gd name="connsiteY71" fmla="*/ 6668 h 1233487"/>
                <a:gd name="connsiteX72" fmla="*/ 153736 w 1240538"/>
                <a:gd name="connsiteY72" fmla="*/ 2858 h 1233487"/>
                <a:gd name="connsiteX73" fmla="*/ 153736 w 1240538"/>
                <a:gd name="connsiteY73" fmla="*/ 2858 h 1233487"/>
                <a:gd name="connsiteX74" fmla="*/ 155641 w 1240538"/>
                <a:gd name="connsiteY74" fmla="*/ 2858 h 1233487"/>
                <a:gd name="connsiteX75" fmla="*/ 181358 w 1240538"/>
                <a:gd name="connsiteY75" fmla="*/ 1905 h 1233487"/>
                <a:gd name="connsiteX76" fmla="*/ 229936 w 1240538"/>
                <a:gd name="connsiteY76" fmla="*/ 0 h 1233487"/>
                <a:gd name="connsiteX77" fmla="*/ 295658 w 1240538"/>
                <a:gd name="connsiteY77" fmla="*/ 5715 h 1233487"/>
                <a:gd name="connsiteX78" fmla="*/ 351856 w 1240538"/>
                <a:gd name="connsiteY78" fmla="*/ 1905 h 1233487"/>
                <a:gd name="connsiteX79" fmla="*/ 449963 w 1240538"/>
                <a:gd name="connsiteY79" fmla="*/ 953 h 1233487"/>
                <a:gd name="connsiteX80" fmla="*/ 500446 w 1240538"/>
                <a:gd name="connsiteY80" fmla="*/ 20955 h 1233487"/>
                <a:gd name="connsiteX81" fmla="*/ 513781 w 1240538"/>
                <a:gd name="connsiteY81" fmla="*/ 69533 h 1233487"/>
                <a:gd name="connsiteX82" fmla="*/ 535688 w 1240538"/>
                <a:gd name="connsiteY82" fmla="*/ 122873 h 1233487"/>
                <a:gd name="connsiteX83" fmla="*/ 549023 w 1240538"/>
                <a:gd name="connsiteY83" fmla="*/ 157163 h 1233487"/>
                <a:gd name="connsiteX84" fmla="*/ 557596 w 1240538"/>
                <a:gd name="connsiteY84" fmla="*/ 170498 h 1233487"/>
                <a:gd name="connsiteX85" fmla="*/ 589981 w 1240538"/>
                <a:gd name="connsiteY85" fmla="*/ 218123 h 1233487"/>
                <a:gd name="connsiteX86" fmla="*/ 635701 w 1240538"/>
                <a:gd name="connsiteY86" fmla="*/ 225742 h 1233487"/>
                <a:gd name="connsiteX87" fmla="*/ 661418 w 1240538"/>
                <a:gd name="connsiteY87" fmla="*/ 218123 h 1233487"/>
                <a:gd name="connsiteX88" fmla="*/ 707138 w 1240538"/>
                <a:gd name="connsiteY88" fmla="*/ 210503 h 1233487"/>
                <a:gd name="connsiteX89" fmla="*/ 760478 w 1240538"/>
                <a:gd name="connsiteY89" fmla="*/ 218123 h 1233487"/>
                <a:gd name="connsiteX90" fmla="*/ 781433 w 1240538"/>
                <a:gd name="connsiteY90" fmla="*/ 187642 h 1233487"/>
                <a:gd name="connsiteX91" fmla="*/ 794768 w 1240538"/>
                <a:gd name="connsiteY91" fmla="*/ 162878 h 1233487"/>
                <a:gd name="connsiteX92" fmla="*/ 796673 w 1240538"/>
                <a:gd name="connsiteY92" fmla="*/ 117158 h 1233487"/>
                <a:gd name="connsiteX93" fmla="*/ 858586 w 1240538"/>
                <a:gd name="connsiteY93" fmla="*/ 117158 h 1233487"/>
                <a:gd name="connsiteX94" fmla="*/ 890018 w 1240538"/>
                <a:gd name="connsiteY94" fmla="*/ 108585 h 1233487"/>
                <a:gd name="connsiteX95" fmla="*/ 897638 w 1240538"/>
                <a:gd name="connsiteY95" fmla="*/ 145733 h 1233487"/>
                <a:gd name="connsiteX96" fmla="*/ 997651 w 1240538"/>
                <a:gd name="connsiteY96" fmla="*/ 146685 h 1233487"/>
                <a:gd name="connsiteX97" fmla="*/ 1029083 w 1240538"/>
                <a:gd name="connsiteY97" fmla="*/ 161925 h 1233487"/>
                <a:gd name="connsiteX98" fmla="*/ 1018606 w 1240538"/>
                <a:gd name="connsiteY98" fmla="*/ 211455 h 1233487"/>
                <a:gd name="connsiteX99" fmla="*/ 1033846 w 1240538"/>
                <a:gd name="connsiteY99" fmla="*/ 280988 h 1233487"/>
                <a:gd name="connsiteX100" fmla="*/ 1022416 w 1240538"/>
                <a:gd name="connsiteY100" fmla="*/ 354330 h 1233487"/>
                <a:gd name="connsiteX101" fmla="*/ 1040513 w 1240538"/>
                <a:gd name="connsiteY101" fmla="*/ 403860 h 1233487"/>
                <a:gd name="connsiteX102" fmla="*/ 1069088 w 1240538"/>
                <a:gd name="connsiteY102" fmla="*/ 457200 h 1233487"/>
                <a:gd name="connsiteX103" fmla="*/ 1060516 w 1240538"/>
                <a:gd name="connsiteY103" fmla="*/ 503873 h 1233487"/>
                <a:gd name="connsiteX104" fmla="*/ 1063373 w 1240538"/>
                <a:gd name="connsiteY104" fmla="*/ 541973 h 1233487"/>
                <a:gd name="connsiteX105" fmla="*/ 1063373 w 1240538"/>
                <a:gd name="connsiteY105" fmla="*/ 541973 h 1233487"/>
                <a:gd name="connsiteX106" fmla="*/ 1090043 w 1240538"/>
                <a:gd name="connsiteY106" fmla="*/ 529590 h 1233487"/>
                <a:gd name="connsiteX107" fmla="*/ 1090043 w 1240538"/>
                <a:gd name="connsiteY107" fmla="*/ 529590 h 1233487"/>
                <a:gd name="connsiteX108" fmla="*/ 1124333 w 1240538"/>
                <a:gd name="connsiteY108" fmla="*/ 530543 h 1233487"/>
                <a:gd name="connsiteX109" fmla="*/ 1182436 w 1240538"/>
                <a:gd name="connsiteY109" fmla="*/ 520065 h 1233487"/>
                <a:gd name="connsiteX110" fmla="*/ 1235776 w 1240538"/>
                <a:gd name="connsiteY110" fmla="*/ 511492 h 1233487"/>
                <a:gd name="connsiteX111" fmla="*/ 1238633 w 1240538"/>
                <a:gd name="connsiteY111" fmla="*/ 512445 h 1233487"/>
                <a:gd name="connsiteX112" fmla="*/ 1237681 w 1240538"/>
                <a:gd name="connsiteY112" fmla="*/ 519113 h 1233487"/>
                <a:gd name="connsiteX113" fmla="*/ 1240538 w 1240538"/>
                <a:gd name="connsiteY113" fmla="*/ 573405 h 123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40538" h="1233487">
                  <a:moveTo>
                    <a:pt x="1240538" y="573405"/>
                  </a:moveTo>
                  <a:cubicBezTo>
                    <a:pt x="1229108" y="587693"/>
                    <a:pt x="1236729" y="603885"/>
                    <a:pt x="1233871" y="619125"/>
                  </a:cubicBezTo>
                  <a:cubicBezTo>
                    <a:pt x="1227204" y="636270"/>
                    <a:pt x="1234824" y="651510"/>
                    <a:pt x="1237681" y="666750"/>
                  </a:cubicBezTo>
                  <a:cubicBezTo>
                    <a:pt x="1227204" y="684848"/>
                    <a:pt x="1211963" y="709613"/>
                    <a:pt x="1231966" y="726758"/>
                  </a:cubicBezTo>
                  <a:cubicBezTo>
                    <a:pt x="1218631" y="734378"/>
                    <a:pt x="1193866" y="727710"/>
                    <a:pt x="1175768" y="729615"/>
                  </a:cubicBezTo>
                  <a:cubicBezTo>
                    <a:pt x="1128143" y="729615"/>
                    <a:pt x="1080518" y="728663"/>
                    <a:pt x="1032893" y="728663"/>
                  </a:cubicBezTo>
                  <a:cubicBezTo>
                    <a:pt x="1030988" y="835343"/>
                    <a:pt x="1028131" y="941070"/>
                    <a:pt x="1025273" y="1046798"/>
                  </a:cubicBezTo>
                  <a:cubicBezTo>
                    <a:pt x="1040513" y="1062038"/>
                    <a:pt x="1033846" y="1086803"/>
                    <a:pt x="1056706" y="1096328"/>
                  </a:cubicBezTo>
                  <a:cubicBezTo>
                    <a:pt x="1078613" y="1113473"/>
                    <a:pt x="1093854" y="1139190"/>
                    <a:pt x="1115761" y="1156335"/>
                  </a:cubicBezTo>
                  <a:cubicBezTo>
                    <a:pt x="1130048" y="1169670"/>
                    <a:pt x="1140526" y="1185863"/>
                    <a:pt x="1159576" y="1192530"/>
                  </a:cubicBezTo>
                  <a:cubicBezTo>
                    <a:pt x="1164338" y="1194435"/>
                    <a:pt x="1170054" y="1194435"/>
                    <a:pt x="1174816" y="1194435"/>
                  </a:cubicBezTo>
                  <a:lnTo>
                    <a:pt x="1165291" y="1196340"/>
                  </a:lnTo>
                  <a:cubicBezTo>
                    <a:pt x="1096711" y="1208723"/>
                    <a:pt x="1028131" y="1221105"/>
                    <a:pt x="959551" y="1233488"/>
                  </a:cubicBezTo>
                  <a:cubicBezTo>
                    <a:pt x="941453" y="1215390"/>
                    <a:pt x="917641" y="1234440"/>
                    <a:pt x="898591" y="1232535"/>
                  </a:cubicBezTo>
                  <a:cubicBezTo>
                    <a:pt x="878588" y="1233488"/>
                    <a:pt x="864301" y="1212533"/>
                    <a:pt x="844298" y="1219200"/>
                  </a:cubicBezTo>
                  <a:cubicBezTo>
                    <a:pt x="820486" y="1220153"/>
                    <a:pt x="798578" y="1215390"/>
                    <a:pt x="775718" y="1217295"/>
                  </a:cubicBezTo>
                  <a:cubicBezTo>
                    <a:pt x="756668" y="1210628"/>
                    <a:pt x="737618" y="1213485"/>
                    <a:pt x="718568" y="1210628"/>
                  </a:cubicBezTo>
                  <a:cubicBezTo>
                    <a:pt x="700471" y="1204913"/>
                    <a:pt x="688088" y="1188720"/>
                    <a:pt x="677611" y="1173480"/>
                  </a:cubicBezTo>
                  <a:cubicBezTo>
                    <a:pt x="665228" y="1162050"/>
                    <a:pt x="646178" y="1170623"/>
                    <a:pt x="630938" y="1167765"/>
                  </a:cubicBezTo>
                  <a:cubicBezTo>
                    <a:pt x="517591" y="1167765"/>
                    <a:pt x="405196" y="1166813"/>
                    <a:pt x="291848" y="1166813"/>
                  </a:cubicBezTo>
                  <a:cubicBezTo>
                    <a:pt x="273751" y="1163955"/>
                    <a:pt x="256606" y="1170623"/>
                    <a:pt x="238508" y="1169670"/>
                  </a:cubicBezTo>
                  <a:cubicBezTo>
                    <a:pt x="223268" y="1158240"/>
                    <a:pt x="201361" y="1153478"/>
                    <a:pt x="190883" y="1137285"/>
                  </a:cubicBezTo>
                  <a:cubicBezTo>
                    <a:pt x="175643" y="1122045"/>
                    <a:pt x="152783" y="1122998"/>
                    <a:pt x="135638" y="1127760"/>
                  </a:cubicBezTo>
                  <a:cubicBezTo>
                    <a:pt x="114683" y="1140143"/>
                    <a:pt x="94681" y="1156335"/>
                    <a:pt x="71821" y="1149668"/>
                  </a:cubicBezTo>
                  <a:cubicBezTo>
                    <a:pt x="50866" y="1142048"/>
                    <a:pt x="38483" y="1141095"/>
                    <a:pt x="24196" y="1154430"/>
                  </a:cubicBezTo>
                  <a:lnTo>
                    <a:pt x="21338" y="1154430"/>
                  </a:lnTo>
                  <a:lnTo>
                    <a:pt x="7051" y="1153478"/>
                  </a:lnTo>
                  <a:lnTo>
                    <a:pt x="6098" y="1153478"/>
                  </a:lnTo>
                  <a:lnTo>
                    <a:pt x="6098" y="1153478"/>
                  </a:lnTo>
                  <a:cubicBezTo>
                    <a:pt x="4193" y="1134428"/>
                    <a:pt x="-1522" y="1115378"/>
                    <a:pt x="383" y="1096328"/>
                  </a:cubicBezTo>
                  <a:cubicBezTo>
                    <a:pt x="-1522" y="1088708"/>
                    <a:pt x="11813" y="1096328"/>
                    <a:pt x="9908" y="1102043"/>
                  </a:cubicBezTo>
                  <a:cubicBezTo>
                    <a:pt x="11813" y="1113473"/>
                    <a:pt x="10861" y="1102995"/>
                    <a:pt x="9908" y="1097280"/>
                  </a:cubicBezTo>
                  <a:cubicBezTo>
                    <a:pt x="8003" y="1072515"/>
                    <a:pt x="7051" y="1046798"/>
                    <a:pt x="9908" y="1022033"/>
                  </a:cubicBezTo>
                  <a:cubicBezTo>
                    <a:pt x="13718" y="1015365"/>
                    <a:pt x="22291" y="1010603"/>
                    <a:pt x="25148" y="1002983"/>
                  </a:cubicBezTo>
                  <a:cubicBezTo>
                    <a:pt x="31816" y="986790"/>
                    <a:pt x="31816" y="969645"/>
                    <a:pt x="39436" y="953453"/>
                  </a:cubicBezTo>
                  <a:cubicBezTo>
                    <a:pt x="47056" y="942023"/>
                    <a:pt x="42293" y="927735"/>
                    <a:pt x="47056" y="914400"/>
                  </a:cubicBezTo>
                  <a:cubicBezTo>
                    <a:pt x="52771" y="900113"/>
                    <a:pt x="50866" y="883920"/>
                    <a:pt x="57533" y="870585"/>
                  </a:cubicBezTo>
                  <a:cubicBezTo>
                    <a:pt x="59438" y="860108"/>
                    <a:pt x="60391" y="848678"/>
                    <a:pt x="66106" y="839153"/>
                  </a:cubicBezTo>
                  <a:cubicBezTo>
                    <a:pt x="68963" y="829628"/>
                    <a:pt x="76583" y="821055"/>
                    <a:pt x="75631" y="810578"/>
                  </a:cubicBezTo>
                  <a:cubicBezTo>
                    <a:pt x="73726" y="803910"/>
                    <a:pt x="78488" y="800100"/>
                    <a:pt x="82298" y="795338"/>
                  </a:cubicBezTo>
                  <a:cubicBezTo>
                    <a:pt x="82298" y="782003"/>
                    <a:pt x="88966" y="769620"/>
                    <a:pt x="93728" y="757238"/>
                  </a:cubicBezTo>
                  <a:cubicBezTo>
                    <a:pt x="103253" y="749618"/>
                    <a:pt x="112778" y="741998"/>
                    <a:pt x="120398" y="733425"/>
                  </a:cubicBezTo>
                  <a:cubicBezTo>
                    <a:pt x="122303" y="725805"/>
                    <a:pt x="122303" y="716280"/>
                    <a:pt x="124208" y="708660"/>
                  </a:cubicBezTo>
                  <a:cubicBezTo>
                    <a:pt x="136591" y="702945"/>
                    <a:pt x="148021" y="697230"/>
                    <a:pt x="160403" y="692468"/>
                  </a:cubicBezTo>
                  <a:cubicBezTo>
                    <a:pt x="173738" y="677228"/>
                    <a:pt x="188978" y="662940"/>
                    <a:pt x="195646" y="642938"/>
                  </a:cubicBezTo>
                  <a:cubicBezTo>
                    <a:pt x="201361" y="630555"/>
                    <a:pt x="203266" y="616268"/>
                    <a:pt x="206123" y="602933"/>
                  </a:cubicBezTo>
                  <a:cubicBezTo>
                    <a:pt x="207076" y="592455"/>
                    <a:pt x="205171" y="580073"/>
                    <a:pt x="207076" y="569595"/>
                  </a:cubicBezTo>
                  <a:cubicBezTo>
                    <a:pt x="212791" y="557213"/>
                    <a:pt x="210886" y="543878"/>
                    <a:pt x="208981" y="530543"/>
                  </a:cubicBezTo>
                  <a:cubicBezTo>
                    <a:pt x="208981" y="524828"/>
                    <a:pt x="214696" y="520065"/>
                    <a:pt x="217553" y="515303"/>
                  </a:cubicBezTo>
                  <a:cubicBezTo>
                    <a:pt x="213743" y="503873"/>
                    <a:pt x="211838" y="492442"/>
                    <a:pt x="209933" y="481013"/>
                  </a:cubicBezTo>
                  <a:cubicBezTo>
                    <a:pt x="205171" y="475298"/>
                    <a:pt x="198503" y="471488"/>
                    <a:pt x="192788" y="465773"/>
                  </a:cubicBezTo>
                  <a:cubicBezTo>
                    <a:pt x="187073" y="462915"/>
                    <a:pt x="185168" y="457200"/>
                    <a:pt x="183263" y="451485"/>
                  </a:cubicBezTo>
                  <a:cubicBezTo>
                    <a:pt x="180406" y="441960"/>
                    <a:pt x="174691" y="433388"/>
                    <a:pt x="168976" y="425767"/>
                  </a:cubicBezTo>
                  <a:cubicBezTo>
                    <a:pt x="162308" y="409575"/>
                    <a:pt x="156593" y="393383"/>
                    <a:pt x="153736" y="376238"/>
                  </a:cubicBezTo>
                  <a:cubicBezTo>
                    <a:pt x="150878" y="360998"/>
                    <a:pt x="144211" y="345758"/>
                    <a:pt x="145163" y="329565"/>
                  </a:cubicBezTo>
                  <a:cubicBezTo>
                    <a:pt x="147068" y="324803"/>
                    <a:pt x="151831" y="319088"/>
                    <a:pt x="155641" y="315278"/>
                  </a:cubicBezTo>
                  <a:cubicBezTo>
                    <a:pt x="160403" y="309563"/>
                    <a:pt x="168976" y="305753"/>
                    <a:pt x="168023" y="298133"/>
                  </a:cubicBezTo>
                  <a:cubicBezTo>
                    <a:pt x="169928" y="282892"/>
                    <a:pt x="167071" y="268605"/>
                    <a:pt x="162308" y="254317"/>
                  </a:cubicBezTo>
                  <a:cubicBezTo>
                    <a:pt x="161356" y="245745"/>
                    <a:pt x="153736" y="240983"/>
                    <a:pt x="149926" y="233363"/>
                  </a:cubicBezTo>
                  <a:cubicBezTo>
                    <a:pt x="141353" y="215265"/>
                    <a:pt x="136591" y="195263"/>
                    <a:pt x="130876" y="176213"/>
                  </a:cubicBezTo>
                  <a:cubicBezTo>
                    <a:pt x="125161" y="160020"/>
                    <a:pt x="124208" y="142875"/>
                    <a:pt x="116588" y="126683"/>
                  </a:cubicBezTo>
                  <a:cubicBezTo>
                    <a:pt x="108016" y="113348"/>
                    <a:pt x="97538" y="101917"/>
                    <a:pt x="88966" y="88583"/>
                  </a:cubicBezTo>
                  <a:cubicBezTo>
                    <a:pt x="83251" y="75248"/>
                    <a:pt x="71821" y="63818"/>
                    <a:pt x="66106" y="50483"/>
                  </a:cubicBezTo>
                  <a:cubicBezTo>
                    <a:pt x="65153" y="44768"/>
                    <a:pt x="63248" y="39053"/>
                    <a:pt x="63248" y="34290"/>
                  </a:cubicBezTo>
                  <a:cubicBezTo>
                    <a:pt x="63248" y="29528"/>
                    <a:pt x="68011" y="28575"/>
                    <a:pt x="71821" y="26670"/>
                  </a:cubicBezTo>
                  <a:cubicBezTo>
                    <a:pt x="77536" y="25718"/>
                    <a:pt x="83251" y="27623"/>
                    <a:pt x="87061" y="23813"/>
                  </a:cubicBezTo>
                  <a:cubicBezTo>
                    <a:pt x="90871" y="22860"/>
                    <a:pt x="92776" y="22860"/>
                    <a:pt x="95633" y="21908"/>
                  </a:cubicBezTo>
                  <a:cubicBezTo>
                    <a:pt x="100396" y="23813"/>
                    <a:pt x="102301" y="15240"/>
                    <a:pt x="107063" y="20003"/>
                  </a:cubicBezTo>
                  <a:cubicBezTo>
                    <a:pt x="110873" y="19050"/>
                    <a:pt x="114683" y="20955"/>
                    <a:pt x="117541" y="19050"/>
                  </a:cubicBezTo>
                  <a:cubicBezTo>
                    <a:pt x="122303" y="16193"/>
                    <a:pt x="128018" y="15240"/>
                    <a:pt x="129923" y="10478"/>
                  </a:cubicBezTo>
                  <a:cubicBezTo>
                    <a:pt x="129923" y="5715"/>
                    <a:pt x="134686" y="5715"/>
                    <a:pt x="138496" y="5715"/>
                  </a:cubicBezTo>
                  <a:cubicBezTo>
                    <a:pt x="142306" y="1905"/>
                    <a:pt x="144211" y="8573"/>
                    <a:pt x="148021" y="6668"/>
                  </a:cubicBezTo>
                  <a:cubicBezTo>
                    <a:pt x="148973" y="6668"/>
                    <a:pt x="153736" y="3810"/>
                    <a:pt x="153736" y="2858"/>
                  </a:cubicBezTo>
                  <a:lnTo>
                    <a:pt x="153736" y="2858"/>
                  </a:lnTo>
                  <a:cubicBezTo>
                    <a:pt x="154688" y="2858"/>
                    <a:pt x="154688" y="2858"/>
                    <a:pt x="155641" y="2858"/>
                  </a:cubicBezTo>
                  <a:cubicBezTo>
                    <a:pt x="164213" y="3810"/>
                    <a:pt x="172786" y="3810"/>
                    <a:pt x="181358" y="1905"/>
                  </a:cubicBezTo>
                  <a:cubicBezTo>
                    <a:pt x="197551" y="2858"/>
                    <a:pt x="213743" y="2858"/>
                    <a:pt x="229936" y="0"/>
                  </a:cubicBezTo>
                  <a:cubicBezTo>
                    <a:pt x="250891" y="3810"/>
                    <a:pt x="273751" y="4763"/>
                    <a:pt x="295658" y="5715"/>
                  </a:cubicBezTo>
                  <a:cubicBezTo>
                    <a:pt x="313756" y="1905"/>
                    <a:pt x="332806" y="1905"/>
                    <a:pt x="351856" y="1905"/>
                  </a:cubicBezTo>
                  <a:cubicBezTo>
                    <a:pt x="384241" y="953"/>
                    <a:pt x="417578" y="2858"/>
                    <a:pt x="449963" y="953"/>
                  </a:cubicBezTo>
                  <a:cubicBezTo>
                    <a:pt x="467108" y="1905"/>
                    <a:pt x="501398" y="-4763"/>
                    <a:pt x="500446" y="20955"/>
                  </a:cubicBezTo>
                  <a:cubicBezTo>
                    <a:pt x="518543" y="32385"/>
                    <a:pt x="505208" y="53340"/>
                    <a:pt x="513781" y="69533"/>
                  </a:cubicBezTo>
                  <a:cubicBezTo>
                    <a:pt x="515686" y="90488"/>
                    <a:pt x="534736" y="103823"/>
                    <a:pt x="535688" y="122873"/>
                  </a:cubicBezTo>
                  <a:cubicBezTo>
                    <a:pt x="526163" y="134303"/>
                    <a:pt x="543308" y="148590"/>
                    <a:pt x="549023" y="157163"/>
                  </a:cubicBezTo>
                  <a:cubicBezTo>
                    <a:pt x="558548" y="160020"/>
                    <a:pt x="553786" y="162878"/>
                    <a:pt x="557596" y="170498"/>
                  </a:cubicBezTo>
                  <a:cubicBezTo>
                    <a:pt x="569978" y="185738"/>
                    <a:pt x="578551" y="203835"/>
                    <a:pt x="589981" y="218123"/>
                  </a:cubicBezTo>
                  <a:cubicBezTo>
                    <a:pt x="596648" y="239078"/>
                    <a:pt x="621413" y="218123"/>
                    <a:pt x="635701" y="225742"/>
                  </a:cubicBezTo>
                  <a:cubicBezTo>
                    <a:pt x="647131" y="238125"/>
                    <a:pt x="649988" y="220028"/>
                    <a:pt x="661418" y="218123"/>
                  </a:cubicBezTo>
                  <a:cubicBezTo>
                    <a:pt x="678563" y="222885"/>
                    <a:pt x="691898" y="213360"/>
                    <a:pt x="707138" y="210503"/>
                  </a:cubicBezTo>
                  <a:cubicBezTo>
                    <a:pt x="723331" y="220028"/>
                    <a:pt x="741428" y="218123"/>
                    <a:pt x="760478" y="218123"/>
                  </a:cubicBezTo>
                  <a:cubicBezTo>
                    <a:pt x="783338" y="225742"/>
                    <a:pt x="774766" y="200978"/>
                    <a:pt x="781433" y="187642"/>
                  </a:cubicBezTo>
                  <a:cubicBezTo>
                    <a:pt x="771908" y="173355"/>
                    <a:pt x="795721" y="176213"/>
                    <a:pt x="794768" y="162878"/>
                  </a:cubicBezTo>
                  <a:cubicBezTo>
                    <a:pt x="787148" y="146685"/>
                    <a:pt x="795721" y="132398"/>
                    <a:pt x="796673" y="117158"/>
                  </a:cubicBezTo>
                  <a:cubicBezTo>
                    <a:pt x="817628" y="117158"/>
                    <a:pt x="837631" y="117158"/>
                    <a:pt x="858586" y="117158"/>
                  </a:cubicBezTo>
                  <a:cubicBezTo>
                    <a:pt x="872873" y="123825"/>
                    <a:pt x="875731" y="103823"/>
                    <a:pt x="890018" y="108585"/>
                  </a:cubicBezTo>
                  <a:cubicBezTo>
                    <a:pt x="920498" y="101917"/>
                    <a:pt x="890971" y="132398"/>
                    <a:pt x="897638" y="145733"/>
                  </a:cubicBezTo>
                  <a:cubicBezTo>
                    <a:pt x="930976" y="145733"/>
                    <a:pt x="964313" y="145733"/>
                    <a:pt x="997651" y="146685"/>
                  </a:cubicBezTo>
                  <a:cubicBezTo>
                    <a:pt x="1010033" y="144780"/>
                    <a:pt x="1030036" y="143828"/>
                    <a:pt x="1029083" y="161925"/>
                  </a:cubicBezTo>
                  <a:cubicBezTo>
                    <a:pt x="1030988" y="179070"/>
                    <a:pt x="1019558" y="194310"/>
                    <a:pt x="1018606" y="211455"/>
                  </a:cubicBezTo>
                  <a:cubicBezTo>
                    <a:pt x="1023368" y="234315"/>
                    <a:pt x="1042418" y="256223"/>
                    <a:pt x="1033846" y="280988"/>
                  </a:cubicBezTo>
                  <a:cubicBezTo>
                    <a:pt x="1024321" y="304800"/>
                    <a:pt x="1028131" y="330517"/>
                    <a:pt x="1022416" y="354330"/>
                  </a:cubicBezTo>
                  <a:cubicBezTo>
                    <a:pt x="1017653" y="373380"/>
                    <a:pt x="1029083" y="389573"/>
                    <a:pt x="1040513" y="403860"/>
                  </a:cubicBezTo>
                  <a:cubicBezTo>
                    <a:pt x="1063373" y="412433"/>
                    <a:pt x="1056706" y="439103"/>
                    <a:pt x="1069088" y="457200"/>
                  </a:cubicBezTo>
                  <a:cubicBezTo>
                    <a:pt x="1061468" y="472440"/>
                    <a:pt x="1081471" y="495300"/>
                    <a:pt x="1060516" y="503873"/>
                  </a:cubicBezTo>
                  <a:cubicBezTo>
                    <a:pt x="1047181" y="513398"/>
                    <a:pt x="1066231" y="528638"/>
                    <a:pt x="1063373" y="541973"/>
                  </a:cubicBezTo>
                  <a:lnTo>
                    <a:pt x="1063373" y="541973"/>
                  </a:lnTo>
                  <a:cubicBezTo>
                    <a:pt x="1069088" y="539115"/>
                    <a:pt x="1085281" y="535305"/>
                    <a:pt x="1090043" y="529590"/>
                  </a:cubicBezTo>
                  <a:lnTo>
                    <a:pt x="1090043" y="529590"/>
                  </a:lnTo>
                  <a:cubicBezTo>
                    <a:pt x="1095758" y="531495"/>
                    <a:pt x="1116713" y="534353"/>
                    <a:pt x="1124333" y="530543"/>
                  </a:cubicBezTo>
                  <a:cubicBezTo>
                    <a:pt x="1145288" y="540068"/>
                    <a:pt x="1164338" y="526733"/>
                    <a:pt x="1182436" y="520065"/>
                  </a:cubicBezTo>
                  <a:cubicBezTo>
                    <a:pt x="1200533" y="521970"/>
                    <a:pt x="1227204" y="536258"/>
                    <a:pt x="1235776" y="511492"/>
                  </a:cubicBezTo>
                  <a:lnTo>
                    <a:pt x="1238633" y="512445"/>
                  </a:lnTo>
                  <a:cubicBezTo>
                    <a:pt x="1237681" y="513398"/>
                    <a:pt x="1236729" y="515303"/>
                    <a:pt x="1237681" y="519113"/>
                  </a:cubicBezTo>
                  <a:cubicBezTo>
                    <a:pt x="1237681" y="539115"/>
                    <a:pt x="1240538" y="557213"/>
                    <a:pt x="1240538" y="573405"/>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39" name="Forme libre : forme 38">
              <a:extLst>
                <a:ext uri="{FF2B5EF4-FFF2-40B4-BE49-F238E27FC236}">
                  <a16:creationId xmlns:a16="http://schemas.microsoft.com/office/drawing/2014/main" xmlns="" id="{A629A5EC-D6B1-46BB-80DD-A4EE1386B270}"/>
                </a:ext>
              </a:extLst>
            </p:cNvPr>
            <p:cNvSpPr/>
            <p:nvPr/>
          </p:nvSpPr>
          <p:spPr>
            <a:xfrm>
              <a:off x="6483830" y="4081661"/>
              <a:ext cx="973205" cy="826595"/>
            </a:xfrm>
            <a:custGeom>
              <a:avLst/>
              <a:gdLst>
                <a:gd name="connsiteX0" fmla="*/ 1159193 w 1174795"/>
                <a:gd name="connsiteY0" fmla="*/ 268605 h 997817"/>
                <a:gd name="connsiteX1" fmla="*/ 1143953 w 1174795"/>
                <a:gd name="connsiteY1" fmla="*/ 274320 h 997817"/>
                <a:gd name="connsiteX2" fmla="*/ 1138237 w 1174795"/>
                <a:gd name="connsiteY2" fmla="*/ 297180 h 997817"/>
                <a:gd name="connsiteX3" fmla="*/ 1126808 w 1174795"/>
                <a:gd name="connsiteY3" fmla="*/ 347663 h 997817"/>
                <a:gd name="connsiteX4" fmla="*/ 1133475 w 1174795"/>
                <a:gd name="connsiteY4" fmla="*/ 382905 h 997817"/>
                <a:gd name="connsiteX5" fmla="*/ 1141095 w 1174795"/>
                <a:gd name="connsiteY5" fmla="*/ 430530 h 997817"/>
                <a:gd name="connsiteX6" fmla="*/ 1127760 w 1174795"/>
                <a:gd name="connsiteY6" fmla="*/ 449580 h 997817"/>
                <a:gd name="connsiteX7" fmla="*/ 1100137 w 1174795"/>
                <a:gd name="connsiteY7" fmla="*/ 460058 h 997817"/>
                <a:gd name="connsiteX8" fmla="*/ 1094423 w 1174795"/>
                <a:gd name="connsiteY8" fmla="*/ 501015 h 997817"/>
                <a:gd name="connsiteX9" fmla="*/ 1080135 w 1174795"/>
                <a:gd name="connsiteY9" fmla="*/ 541972 h 997817"/>
                <a:gd name="connsiteX10" fmla="*/ 1068705 w 1174795"/>
                <a:gd name="connsiteY10" fmla="*/ 562928 h 997817"/>
                <a:gd name="connsiteX11" fmla="*/ 1073468 w 1174795"/>
                <a:gd name="connsiteY11" fmla="*/ 577215 h 997817"/>
                <a:gd name="connsiteX12" fmla="*/ 1096328 w 1174795"/>
                <a:gd name="connsiteY12" fmla="*/ 600075 h 997817"/>
                <a:gd name="connsiteX13" fmla="*/ 1109662 w 1174795"/>
                <a:gd name="connsiteY13" fmla="*/ 599122 h 997817"/>
                <a:gd name="connsiteX14" fmla="*/ 1102043 w 1174795"/>
                <a:gd name="connsiteY14" fmla="*/ 604838 h 997817"/>
                <a:gd name="connsiteX15" fmla="*/ 1007745 w 1174795"/>
                <a:gd name="connsiteY15" fmla="*/ 633413 h 997817"/>
                <a:gd name="connsiteX16" fmla="*/ 952500 w 1174795"/>
                <a:gd name="connsiteY16" fmla="*/ 651510 h 997817"/>
                <a:gd name="connsiteX17" fmla="*/ 876300 w 1174795"/>
                <a:gd name="connsiteY17" fmla="*/ 672465 h 997817"/>
                <a:gd name="connsiteX18" fmla="*/ 821055 w 1174795"/>
                <a:gd name="connsiteY18" fmla="*/ 691515 h 997817"/>
                <a:gd name="connsiteX19" fmla="*/ 825818 w 1174795"/>
                <a:gd name="connsiteY19" fmla="*/ 738188 h 997817"/>
                <a:gd name="connsiteX20" fmla="*/ 825818 w 1174795"/>
                <a:gd name="connsiteY20" fmla="*/ 753428 h 997817"/>
                <a:gd name="connsiteX21" fmla="*/ 825818 w 1174795"/>
                <a:gd name="connsiteY21" fmla="*/ 753428 h 997817"/>
                <a:gd name="connsiteX22" fmla="*/ 816293 w 1174795"/>
                <a:gd name="connsiteY22" fmla="*/ 760095 h 997817"/>
                <a:gd name="connsiteX23" fmla="*/ 755332 w 1174795"/>
                <a:gd name="connsiteY23" fmla="*/ 761047 h 997817"/>
                <a:gd name="connsiteX24" fmla="*/ 709612 w 1174795"/>
                <a:gd name="connsiteY24" fmla="*/ 774383 h 997817"/>
                <a:gd name="connsiteX25" fmla="*/ 673418 w 1174795"/>
                <a:gd name="connsiteY25" fmla="*/ 801053 h 997817"/>
                <a:gd name="connsiteX26" fmla="*/ 647700 w 1174795"/>
                <a:gd name="connsiteY26" fmla="*/ 852488 h 997817"/>
                <a:gd name="connsiteX27" fmla="*/ 600075 w 1174795"/>
                <a:gd name="connsiteY27" fmla="*/ 875347 h 997817"/>
                <a:gd name="connsiteX28" fmla="*/ 556260 w 1174795"/>
                <a:gd name="connsiteY28" fmla="*/ 903922 h 997817"/>
                <a:gd name="connsiteX29" fmla="*/ 513398 w 1174795"/>
                <a:gd name="connsiteY29" fmla="*/ 955358 h 997817"/>
                <a:gd name="connsiteX30" fmla="*/ 469582 w 1174795"/>
                <a:gd name="connsiteY30" fmla="*/ 992505 h 997817"/>
                <a:gd name="connsiteX31" fmla="*/ 420053 w 1174795"/>
                <a:gd name="connsiteY31" fmla="*/ 986790 h 997817"/>
                <a:gd name="connsiteX32" fmla="*/ 371475 w 1174795"/>
                <a:gd name="connsiteY32" fmla="*/ 989647 h 997817"/>
                <a:gd name="connsiteX33" fmla="*/ 325755 w 1174795"/>
                <a:gd name="connsiteY33" fmla="*/ 976313 h 997817"/>
                <a:gd name="connsiteX34" fmla="*/ 314325 w 1174795"/>
                <a:gd name="connsiteY34" fmla="*/ 973455 h 997817"/>
                <a:gd name="connsiteX35" fmla="*/ 310515 w 1174795"/>
                <a:gd name="connsiteY35" fmla="*/ 970597 h 997817"/>
                <a:gd name="connsiteX36" fmla="*/ 303848 w 1174795"/>
                <a:gd name="connsiteY36" fmla="*/ 962978 h 997817"/>
                <a:gd name="connsiteX37" fmla="*/ 256223 w 1174795"/>
                <a:gd name="connsiteY37" fmla="*/ 940118 h 997817"/>
                <a:gd name="connsiteX38" fmla="*/ 195263 w 1174795"/>
                <a:gd name="connsiteY38" fmla="*/ 941070 h 997817"/>
                <a:gd name="connsiteX39" fmla="*/ 149542 w 1174795"/>
                <a:gd name="connsiteY39" fmla="*/ 949643 h 997817"/>
                <a:gd name="connsiteX40" fmla="*/ 134302 w 1174795"/>
                <a:gd name="connsiteY40" fmla="*/ 947738 h 997817"/>
                <a:gd name="connsiteX41" fmla="*/ 90488 w 1174795"/>
                <a:gd name="connsiteY41" fmla="*/ 911543 h 997817"/>
                <a:gd name="connsiteX42" fmla="*/ 31432 w 1174795"/>
                <a:gd name="connsiteY42" fmla="*/ 851535 h 997817"/>
                <a:gd name="connsiteX43" fmla="*/ 0 w 1174795"/>
                <a:gd name="connsiteY43" fmla="*/ 802005 h 997817"/>
                <a:gd name="connsiteX44" fmla="*/ 7620 w 1174795"/>
                <a:gd name="connsiteY44" fmla="*/ 483870 h 997817"/>
                <a:gd name="connsiteX45" fmla="*/ 150495 w 1174795"/>
                <a:gd name="connsiteY45" fmla="*/ 484822 h 997817"/>
                <a:gd name="connsiteX46" fmla="*/ 206693 w 1174795"/>
                <a:gd name="connsiteY46" fmla="*/ 481965 h 997817"/>
                <a:gd name="connsiteX47" fmla="*/ 212407 w 1174795"/>
                <a:gd name="connsiteY47" fmla="*/ 421958 h 997817"/>
                <a:gd name="connsiteX48" fmla="*/ 208598 w 1174795"/>
                <a:gd name="connsiteY48" fmla="*/ 374333 h 997817"/>
                <a:gd name="connsiteX49" fmla="*/ 215265 w 1174795"/>
                <a:gd name="connsiteY49" fmla="*/ 328613 h 997817"/>
                <a:gd name="connsiteX50" fmla="*/ 211455 w 1174795"/>
                <a:gd name="connsiteY50" fmla="*/ 279083 h 997817"/>
                <a:gd name="connsiteX51" fmla="*/ 212407 w 1174795"/>
                <a:gd name="connsiteY51" fmla="*/ 272415 h 997817"/>
                <a:gd name="connsiteX52" fmla="*/ 226695 w 1174795"/>
                <a:gd name="connsiteY52" fmla="*/ 287655 h 997817"/>
                <a:gd name="connsiteX53" fmla="*/ 241935 w 1174795"/>
                <a:gd name="connsiteY53" fmla="*/ 321945 h 997817"/>
                <a:gd name="connsiteX54" fmla="*/ 274320 w 1174795"/>
                <a:gd name="connsiteY54" fmla="*/ 323850 h 997817"/>
                <a:gd name="connsiteX55" fmla="*/ 343853 w 1174795"/>
                <a:gd name="connsiteY55" fmla="*/ 304800 h 997817"/>
                <a:gd name="connsiteX56" fmla="*/ 346710 w 1174795"/>
                <a:gd name="connsiteY56" fmla="*/ 350520 h 997817"/>
                <a:gd name="connsiteX57" fmla="*/ 369570 w 1174795"/>
                <a:gd name="connsiteY57" fmla="*/ 359092 h 997817"/>
                <a:gd name="connsiteX58" fmla="*/ 409575 w 1174795"/>
                <a:gd name="connsiteY58" fmla="*/ 377190 h 997817"/>
                <a:gd name="connsiteX59" fmla="*/ 466725 w 1174795"/>
                <a:gd name="connsiteY59" fmla="*/ 385763 h 997817"/>
                <a:gd name="connsiteX60" fmla="*/ 510540 w 1174795"/>
                <a:gd name="connsiteY60" fmla="*/ 362903 h 997817"/>
                <a:gd name="connsiteX61" fmla="*/ 530543 w 1174795"/>
                <a:gd name="connsiteY61" fmla="*/ 350520 h 997817"/>
                <a:gd name="connsiteX62" fmla="*/ 554355 w 1174795"/>
                <a:gd name="connsiteY62" fmla="*/ 384810 h 997817"/>
                <a:gd name="connsiteX63" fmla="*/ 593407 w 1174795"/>
                <a:gd name="connsiteY63" fmla="*/ 416242 h 997817"/>
                <a:gd name="connsiteX64" fmla="*/ 638175 w 1174795"/>
                <a:gd name="connsiteY64" fmla="*/ 435292 h 997817"/>
                <a:gd name="connsiteX65" fmla="*/ 660082 w 1174795"/>
                <a:gd name="connsiteY65" fmla="*/ 479108 h 997817"/>
                <a:gd name="connsiteX66" fmla="*/ 685800 w 1174795"/>
                <a:gd name="connsiteY66" fmla="*/ 498158 h 997817"/>
                <a:gd name="connsiteX67" fmla="*/ 712470 w 1174795"/>
                <a:gd name="connsiteY67" fmla="*/ 531495 h 997817"/>
                <a:gd name="connsiteX68" fmla="*/ 765810 w 1174795"/>
                <a:gd name="connsiteY68" fmla="*/ 520065 h 997817"/>
                <a:gd name="connsiteX69" fmla="*/ 774382 w 1174795"/>
                <a:gd name="connsiteY69" fmla="*/ 539115 h 997817"/>
                <a:gd name="connsiteX70" fmla="*/ 780098 w 1174795"/>
                <a:gd name="connsiteY70" fmla="*/ 480060 h 997817"/>
                <a:gd name="connsiteX71" fmla="*/ 782003 w 1174795"/>
                <a:gd name="connsiteY71" fmla="*/ 407670 h 997817"/>
                <a:gd name="connsiteX72" fmla="*/ 751523 w 1174795"/>
                <a:gd name="connsiteY72" fmla="*/ 414338 h 997817"/>
                <a:gd name="connsiteX73" fmla="*/ 746760 w 1174795"/>
                <a:gd name="connsiteY73" fmla="*/ 436245 h 997817"/>
                <a:gd name="connsiteX74" fmla="*/ 700087 w 1174795"/>
                <a:gd name="connsiteY74" fmla="*/ 415290 h 997817"/>
                <a:gd name="connsiteX75" fmla="*/ 660082 w 1174795"/>
                <a:gd name="connsiteY75" fmla="*/ 377190 h 997817"/>
                <a:gd name="connsiteX76" fmla="*/ 648653 w 1174795"/>
                <a:gd name="connsiteY76" fmla="*/ 324803 h 997817"/>
                <a:gd name="connsiteX77" fmla="*/ 666750 w 1174795"/>
                <a:gd name="connsiteY77" fmla="*/ 265747 h 997817"/>
                <a:gd name="connsiteX78" fmla="*/ 673418 w 1174795"/>
                <a:gd name="connsiteY78" fmla="*/ 223838 h 997817"/>
                <a:gd name="connsiteX79" fmla="*/ 680085 w 1174795"/>
                <a:gd name="connsiteY79" fmla="*/ 162878 h 997817"/>
                <a:gd name="connsiteX80" fmla="*/ 660082 w 1174795"/>
                <a:gd name="connsiteY80" fmla="*/ 116205 h 997817"/>
                <a:gd name="connsiteX81" fmla="*/ 681037 w 1174795"/>
                <a:gd name="connsiteY81" fmla="*/ 87630 h 997817"/>
                <a:gd name="connsiteX82" fmla="*/ 706755 w 1174795"/>
                <a:gd name="connsiteY82" fmla="*/ 29528 h 997817"/>
                <a:gd name="connsiteX83" fmla="*/ 842962 w 1174795"/>
                <a:gd name="connsiteY83" fmla="*/ 9525 h 997817"/>
                <a:gd name="connsiteX84" fmla="*/ 892493 w 1174795"/>
                <a:gd name="connsiteY84" fmla="*/ 0 h 997817"/>
                <a:gd name="connsiteX85" fmla="*/ 894398 w 1174795"/>
                <a:gd name="connsiteY85" fmla="*/ 1905 h 997817"/>
                <a:gd name="connsiteX86" fmla="*/ 924878 w 1174795"/>
                <a:gd name="connsiteY86" fmla="*/ 44767 h 997817"/>
                <a:gd name="connsiteX87" fmla="*/ 973455 w 1174795"/>
                <a:gd name="connsiteY87" fmla="*/ 64770 h 997817"/>
                <a:gd name="connsiteX88" fmla="*/ 1008698 w 1174795"/>
                <a:gd name="connsiteY88" fmla="*/ 88583 h 997817"/>
                <a:gd name="connsiteX89" fmla="*/ 1041082 w 1174795"/>
                <a:gd name="connsiteY89" fmla="*/ 100013 h 997817"/>
                <a:gd name="connsiteX90" fmla="*/ 1071562 w 1174795"/>
                <a:gd name="connsiteY90" fmla="*/ 114300 h 997817"/>
                <a:gd name="connsiteX91" fmla="*/ 1105853 w 1174795"/>
                <a:gd name="connsiteY91" fmla="*/ 127635 h 997817"/>
                <a:gd name="connsiteX92" fmla="*/ 1105853 w 1174795"/>
                <a:gd name="connsiteY92" fmla="*/ 128588 h 997817"/>
                <a:gd name="connsiteX93" fmla="*/ 1110615 w 1174795"/>
                <a:gd name="connsiteY93" fmla="*/ 137160 h 997817"/>
                <a:gd name="connsiteX94" fmla="*/ 1110615 w 1174795"/>
                <a:gd name="connsiteY94" fmla="*/ 137160 h 997817"/>
                <a:gd name="connsiteX95" fmla="*/ 1118235 w 1174795"/>
                <a:gd name="connsiteY95" fmla="*/ 152400 h 997817"/>
                <a:gd name="connsiteX96" fmla="*/ 1138237 w 1174795"/>
                <a:gd name="connsiteY96" fmla="*/ 166688 h 997817"/>
                <a:gd name="connsiteX97" fmla="*/ 1148715 w 1174795"/>
                <a:gd name="connsiteY97" fmla="*/ 200978 h 997817"/>
                <a:gd name="connsiteX98" fmla="*/ 1166812 w 1174795"/>
                <a:gd name="connsiteY98" fmla="*/ 233363 h 997817"/>
                <a:gd name="connsiteX99" fmla="*/ 1159193 w 1174795"/>
                <a:gd name="connsiteY99" fmla="*/ 268605 h 99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174795" h="997817">
                  <a:moveTo>
                    <a:pt x="1159193" y="268605"/>
                  </a:moveTo>
                  <a:cubicBezTo>
                    <a:pt x="1152525" y="277178"/>
                    <a:pt x="1149668" y="271463"/>
                    <a:pt x="1143953" y="274320"/>
                  </a:cubicBezTo>
                  <a:cubicBezTo>
                    <a:pt x="1127760" y="276225"/>
                    <a:pt x="1134428" y="286703"/>
                    <a:pt x="1138237" y="297180"/>
                  </a:cubicBezTo>
                  <a:cubicBezTo>
                    <a:pt x="1155383" y="316230"/>
                    <a:pt x="1126808" y="329565"/>
                    <a:pt x="1126808" y="347663"/>
                  </a:cubicBezTo>
                  <a:cubicBezTo>
                    <a:pt x="1137285" y="355283"/>
                    <a:pt x="1134428" y="369570"/>
                    <a:pt x="1133475" y="382905"/>
                  </a:cubicBezTo>
                  <a:cubicBezTo>
                    <a:pt x="1129665" y="398145"/>
                    <a:pt x="1122998" y="421958"/>
                    <a:pt x="1141095" y="430530"/>
                  </a:cubicBezTo>
                  <a:cubicBezTo>
                    <a:pt x="1163003" y="423863"/>
                    <a:pt x="1139190" y="453390"/>
                    <a:pt x="1127760" y="449580"/>
                  </a:cubicBezTo>
                  <a:cubicBezTo>
                    <a:pt x="1121093" y="461010"/>
                    <a:pt x="1106805" y="450533"/>
                    <a:pt x="1100137" y="460058"/>
                  </a:cubicBezTo>
                  <a:cubicBezTo>
                    <a:pt x="1083945" y="473392"/>
                    <a:pt x="1102995" y="486728"/>
                    <a:pt x="1094423" y="501015"/>
                  </a:cubicBezTo>
                  <a:cubicBezTo>
                    <a:pt x="1095375" y="517208"/>
                    <a:pt x="1086803" y="528638"/>
                    <a:pt x="1080135" y="541972"/>
                  </a:cubicBezTo>
                  <a:cubicBezTo>
                    <a:pt x="1079183" y="553403"/>
                    <a:pt x="1047750" y="555308"/>
                    <a:pt x="1068705" y="562928"/>
                  </a:cubicBezTo>
                  <a:cubicBezTo>
                    <a:pt x="1082040" y="566738"/>
                    <a:pt x="1062990" y="573405"/>
                    <a:pt x="1073468" y="577215"/>
                  </a:cubicBezTo>
                  <a:cubicBezTo>
                    <a:pt x="1088708" y="577215"/>
                    <a:pt x="1084898" y="608647"/>
                    <a:pt x="1096328" y="600075"/>
                  </a:cubicBezTo>
                  <a:cubicBezTo>
                    <a:pt x="1101090" y="590550"/>
                    <a:pt x="1109662" y="594360"/>
                    <a:pt x="1109662" y="599122"/>
                  </a:cubicBezTo>
                  <a:cubicBezTo>
                    <a:pt x="1109662" y="601028"/>
                    <a:pt x="1107758" y="603885"/>
                    <a:pt x="1102043" y="604838"/>
                  </a:cubicBezTo>
                  <a:cubicBezTo>
                    <a:pt x="1070610" y="613410"/>
                    <a:pt x="1040130" y="627697"/>
                    <a:pt x="1007745" y="633413"/>
                  </a:cubicBezTo>
                  <a:cubicBezTo>
                    <a:pt x="989648" y="640080"/>
                    <a:pt x="970598" y="644843"/>
                    <a:pt x="952500" y="651510"/>
                  </a:cubicBezTo>
                  <a:cubicBezTo>
                    <a:pt x="929640" y="665797"/>
                    <a:pt x="902018" y="665797"/>
                    <a:pt x="876300" y="672465"/>
                  </a:cubicBezTo>
                  <a:cubicBezTo>
                    <a:pt x="857250" y="676275"/>
                    <a:pt x="840105" y="686753"/>
                    <a:pt x="821055" y="691515"/>
                  </a:cubicBezTo>
                  <a:cubicBezTo>
                    <a:pt x="799148" y="699135"/>
                    <a:pt x="822960" y="724853"/>
                    <a:pt x="825818" y="738188"/>
                  </a:cubicBezTo>
                  <a:cubicBezTo>
                    <a:pt x="821055" y="741997"/>
                    <a:pt x="825818" y="748665"/>
                    <a:pt x="825818" y="753428"/>
                  </a:cubicBezTo>
                  <a:lnTo>
                    <a:pt x="825818" y="753428"/>
                  </a:lnTo>
                  <a:cubicBezTo>
                    <a:pt x="825818" y="756285"/>
                    <a:pt x="823912" y="759143"/>
                    <a:pt x="816293" y="760095"/>
                  </a:cubicBezTo>
                  <a:cubicBezTo>
                    <a:pt x="796290" y="761047"/>
                    <a:pt x="775335" y="753428"/>
                    <a:pt x="755332" y="761047"/>
                  </a:cubicBezTo>
                  <a:cubicBezTo>
                    <a:pt x="739140" y="762953"/>
                    <a:pt x="723900" y="766763"/>
                    <a:pt x="709612" y="774383"/>
                  </a:cubicBezTo>
                  <a:cubicBezTo>
                    <a:pt x="700087" y="786765"/>
                    <a:pt x="680085" y="787718"/>
                    <a:pt x="673418" y="801053"/>
                  </a:cubicBezTo>
                  <a:cubicBezTo>
                    <a:pt x="669607" y="820103"/>
                    <a:pt x="675323" y="850583"/>
                    <a:pt x="647700" y="852488"/>
                  </a:cubicBezTo>
                  <a:cubicBezTo>
                    <a:pt x="631507" y="858203"/>
                    <a:pt x="613410" y="863918"/>
                    <a:pt x="600075" y="875347"/>
                  </a:cubicBezTo>
                  <a:cubicBezTo>
                    <a:pt x="584835" y="884872"/>
                    <a:pt x="564832" y="885825"/>
                    <a:pt x="556260" y="903922"/>
                  </a:cubicBezTo>
                  <a:cubicBezTo>
                    <a:pt x="546735" y="924878"/>
                    <a:pt x="531495" y="940118"/>
                    <a:pt x="513398" y="955358"/>
                  </a:cubicBezTo>
                  <a:cubicBezTo>
                    <a:pt x="498157" y="968693"/>
                    <a:pt x="492443" y="992505"/>
                    <a:pt x="469582" y="992505"/>
                  </a:cubicBezTo>
                  <a:cubicBezTo>
                    <a:pt x="451485" y="1004888"/>
                    <a:pt x="437198" y="992505"/>
                    <a:pt x="420053" y="986790"/>
                  </a:cubicBezTo>
                  <a:cubicBezTo>
                    <a:pt x="402907" y="972503"/>
                    <a:pt x="387668" y="998220"/>
                    <a:pt x="371475" y="989647"/>
                  </a:cubicBezTo>
                  <a:cubicBezTo>
                    <a:pt x="365760" y="966788"/>
                    <a:pt x="341948" y="978218"/>
                    <a:pt x="325755" y="976313"/>
                  </a:cubicBezTo>
                  <a:cubicBezTo>
                    <a:pt x="321945" y="972503"/>
                    <a:pt x="317182" y="972503"/>
                    <a:pt x="314325" y="973455"/>
                  </a:cubicBezTo>
                  <a:lnTo>
                    <a:pt x="310515" y="970597"/>
                  </a:lnTo>
                  <a:cubicBezTo>
                    <a:pt x="310515" y="970597"/>
                    <a:pt x="308610" y="968693"/>
                    <a:pt x="303848" y="962978"/>
                  </a:cubicBezTo>
                  <a:cubicBezTo>
                    <a:pt x="292418" y="947738"/>
                    <a:pt x="275273" y="940118"/>
                    <a:pt x="256223" y="940118"/>
                  </a:cubicBezTo>
                  <a:cubicBezTo>
                    <a:pt x="237173" y="942975"/>
                    <a:pt x="215265" y="932497"/>
                    <a:pt x="195263" y="941070"/>
                  </a:cubicBezTo>
                  <a:cubicBezTo>
                    <a:pt x="180023" y="942022"/>
                    <a:pt x="164782" y="948690"/>
                    <a:pt x="149542" y="949643"/>
                  </a:cubicBezTo>
                  <a:cubicBezTo>
                    <a:pt x="143827" y="949643"/>
                    <a:pt x="139065" y="949643"/>
                    <a:pt x="134302" y="947738"/>
                  </a:cubicBezTo>
                  <a:cubicBezTo>
                    <a:pt x="116205" y="940118"/>
                    <a:pt x="104775" y="923925"/>
                    <a:pt x="90488" y="911543"/>
                  </a:cubicBezTo>
                  <a:cubicBezTo>
                    <a:pt x="67627" y="894397"/>
                    <a:pt x="53340" y="868680"/>
                    <a:pt x="31432" y="851535"/>
                  </a:cubicBezTo>
                  <a:cubicBezTo>
                    <a:pt x="8573" y="842963"/>
                    <a:pt x="15240" y="817245"/>
                    <a:pt x="0" y="802005"/>
                  </a:cubicBezTo>
                  <a:cubicBezTo>
                    <a:pt x="2857" y="696278"/>
                    <a:pt x="4763" y="589597"/>
                    <a:pt x="7620" y="483870"/>
                  </a:cubicBezTo>
                  <a:cubicBezTo>
                    <a:pt x="55245" y="483870"/>
                    <a:pt x="102870" y="484822"/>
                    <a:pt x="150495" y="484822"/>
                  </a:cubicBezTo>
                  <a:cubicBezTo>
                    <a:pt x="168592" y="482917"/>
                    <a:pt x="192405" y="489585"/>
                    <a:pt x="206693" y="481965"/>
                  </a:cubicBezTo>
                  <a:cubicBezTo>
                    <a:pt x="186690" y="465772"/>
                    <a:pt x="201930" y="440055"/>
                    <a:pt x="212407" y="421958"/>
                  </a:cubicBezTo>
                  <a:cubicBezTo>
                    <a:pt x="209550" y="405765"/>
                    <a:pt x="201930" y="390525"/>
                    <a:pt x="208598" y="374333"/>
                  </a:cubicBezTo>
                  <a:cubicBezTo>
                    <a:pt x="211455" y="359092"/>
                    <a:pt x="203835" y="341947"/>
                    <a:pt x="215265" y="328613"/>
                  </a:cubicBezTo>
                  <a:cubicBezTo>
                    <a:pt x="215265" y="312420"/>
                    <a:pt x="212407" y="295275"/>
                    <a:pt x="211455" y="279083"/>
                  </a:cubicBezTo>
                  <a:cubicBezTo>
                    <a:pt x="210502" y="275272"/>
                    <a:pt x="211455" y="273367"/>
                    <a:pt x="212407" y="272415"/>
                  </a:cubicBezTo>
                  <a:cubicBezTo>
                    <a:pt x="216218" y="268605"/>
                    <a:pt x="228600" y="279083"/>
                    <a:pt x="226695" y="287655"/>
                  </a:cubicBezTo>
                  <a:cubicBezTo>
                    <a:pt x="248602" y="280035"/>
                    <a:pt x="261937" y="313372"/>
                    <a:pt x="241935" y="321945"/>
                  </a:cubicBezTo>
                  <a:cubicBezTo>
                    <a:pt x="250507" y="329565"/>
                    <a:pt x="264795" y="335280"/>
                    <a:pt x="274320" y="323850"/>
                  </a:cubicBezTo>
                  <a:cubicBezTo>
                    <a:pt x="294323" y="308610"/>
                    <a:pt x="321945" y="316230"/>
                    <a:pt x="343853" y="304800"/>
                  </a:cubicBezTo>
                  <a:cubicBezTo>
                    <a:pt x="343853" y="320040"/>
                    <a:pt x="336232" y="336233"/>
                    <a:pt x="346710" y="350520"/>
                  </a:cubicBezTo>
                  <a:cubicBezTo>
                    <a:pt x="358140" y="349567"/>
                    <a:pt x="357187" y="371475"/>
                    <a:pt x="369570" y="359092"/>
                  </a:cubicBezTo>
                  <a:cubicBezTo>
                    <a:pt x="382905" y="366713"/>
                    <a:pt x="398145" y="364808"/>
                    <a:pt x="409575" y="377190"/>
                  </a:cubicBezTo>
                  <a:cubicBezTo>
                    <a:pt x="429578" y="380047"/>
                    <a:pt x="448628" y="377190"/>
                    <a:pt x="466725" y="385763"/>
                  </a:cubicBezTo>
                  <a:cubicBezTo>
                    <a:pt x="483870" y="391478"/>
                    <a:pt x="508635" y="384810"/>
                    <a:pt x="510540" y="362903"/>
                  </a:cubicBezTo>
                  <a:cubicBezTo>
                    <a:pt x="507682" y="350520"/>
                    <a:pt x="522923" y="338138"/>
                    <a:pt x="530543" y="350520"/>
                  </a:cubicBezTo>
                  <a:cubicBezTo>
                    <a:pt x="524828" y="368617"/>
                    <a:pt x="543878" y="375285"/>
                    <a:pt x="554355" y="384810"/>
                  </a:cubicBezTo>
                  <a:cubicBezTo>
                    <a:pt x="555307" y="404813"/>
                    <a:pt x="572453" y="428625"/>
                    <a:pt x="593407" y="416242"/>
                  </a:cubicBezTo>
                  <a:cubicBezTo>
                    <a:pt x="605790" y="427672"/>
                    <a:pt x="621030" y="432435"/>
                    <a:pt x="638175" y="435292"/>
                  </a:cubicBezTo>
                  <a:cubicBezTo>
                    <a:pt x="659130" y="443865"/>
                    <a:pt x="649605" y="464820"/>
                    <a:pt x="660082" y="479108"/>
                  </a:cubicBezTo>
                  <a:cubicBezTo>
                    <a:pt x="669607" y="469583"/>
                    <a:pt x="681990" y="487680"/>
                    <a:pt x="685800" y="498158"/>
                  </a:cubicBezTo>
                  <a:cubicBezTo>
                    <a:pt x="697230" y="509588"/>
                    <a:pt x="690562" y="537210"/>
                    <a:pt x="712470" y="531495"/>
                  </a:cubicBezTo>
                  <a:cubicBezTo>
                    <a:pt x="730568" y="541972"/>
                    <a:pt x="748665" y="505778"/>
                    <a:pt x="765810" y="520065"/>
                  </a:cubicBezTo>
                  <a:cubicBezTo>
                    <a:pt x="762953" y="527685"/>
                    <a:pt x="754380" y="533400"/>
                    <a:pt x="774382" y="539115"/>
                  </a:cubicBezTo>
                  <a:cubicBezTo>
                    <a:pt x="782955" y="524828"/>
                    <a:pt x="777240" y="499110"/>
                    <a:pt x="780098" y="480060"/>
                  </a:cubicBezTo>
                  <a:cubicBezTo>
                    <a:pt x="780098" y="456247"/>
                    <a:pt x="783907" y="431483"/>
                    <a:pt x="782003" y="407670"/>
                  </a:cubicBezTo>
                  <a:cubicBezTo>
                    <a:pt x="772478" y="410528"/>
                    <a:pt x="760095" y="408622"/>
                    <a:pt x="751523" y="414338"/>
                  </a:cubicBezTo>
                  <a:cubicBezTo>
                    <a:pt x="737235" y="422910"/>
                    <a:pt x="764857" y="435292"/>
                    <a:pt x="746760" y="436245"/>
                  </a:cubicBezTo>
                  <a:cubicBezTo>
                    <a:pt x="732473" y="421005"/>
                    <a:pt x="705803" y="438150"/>
                    <a:pt x="700087" y="415290"/>
                  </a:cubicBezTo>
                  <a:cubicBezTo>
                    <a:pt x="690562" y="399097"/>
                    <a:pt x="676275" y="386715"/>
                    <a:pt x="660082" y="377190"/>
                  </a:cubicBezTo>
                  <a:cubicBezTo>
                    <a:pt x="651510" y="362903"/>
                    <a:pt x="636270" y="340995"/>
                    <a:pt x="648653" y="324803"/>
                  </a:cubicBezTo>
                  <a:cubicBezTo>
                    <a:pt x="658178" y="305753"/>
                    <a:pt x="658178" y="285750"/>
                    <a:pt x="666750" y="265747"/>
                  </a:cubicBezTo>
                  <a:cubicBezTo>
                    <a:pt x="684848" y="256222"/>
                    <a:pt x="674370" y="240030"/>
                    <a:pt x="673418" y="223838"/>
                  </a:cubicBezTo>
                  <a:cubicBezTo>
                    <a:pt x="667703" y="203835"/>
                    <a:pt x="675323" y="182880"/>
                    <a:pt x="680085" y="162878"/>
                  </a:cubicBezTo>
                  <a:cubicBezTo>
                    <a:pt x="673418" y="146685"/>
                    <a:pt x="671512" y="128588"/>
                    <a:pt x="660082" y="116205"/>
                  </a:cubicBezTo>
                  <a:cubicBezTo>
                    <a:pt x="638175" y="105728"/>
                    <a:pt x="674370" y="97155"/>
                    <a:pt x="681037" y="87630"/>
                  </a:cubicBezTo>
                  <a:cubicBezTo>
                    <a:pt x="694373" y="72390"/>
                    <a:pt x="721995" y="52388"/>
                    <a:pt x="706755" y="29528"/>
                  </a:cubicBezTo>
                  <a:cubicBezTo>
                    <a:pt x="752475" y="22860"/>
                    <a:pt x="797243" y="16192"/>
                    <a:pt x="842962" y="9525"/>
                  </a:cubicBezTo>
                  <a:cubicBezTo>
                    <a:pt x="859155" y="4763"/>
                    <a:pt x="878205" y="7620"/>
                    <a:pt x="892493" y="0"/>
                  </a:cubicBezTo>
                  <a:lnTo>
                    <a:pt x="894398" y="1905"/>
                  </a:lnTo>
                  <a:cubicBezTo>
                    <a:pt x="899160" y="18097"/>
                    <a:pt x="907732" y="38100"/>
                    <a:pt x="924878" y="44767"/>
                  </a:cubicBezTo>
                  <a:cubicBezTo>
                    <a:pt x="942023" y="42863"/>
                    <a:pt x="970598" y="41910"/>
                    <a:pt x="973455" y="64770"/>
                  </a:cubicBezTo>
                  <a:cubicBezTo>
                    <a:pt x="977265" y="85725"/>
                    <a:pt x="1012507" y="63817"/>
                    <a:pt x="1008698" y="88583"/>
                  </a:cubicBezTo>
                  <a:cubicBezTo>
                    <a:pt x="1018223" y="94297"/>
                    <a:pt x="1031557" y="90488"/>
                    <a:pt x="1041082" y="100013"/>
                  </a:cubicBezTo>
                  <a:cubicBezTo>
                    <a:pt x="1055370" y="95250"/>
                    <a:pt x="1062037" y="107633"/>
                    <a:pt x="1071562" y="114300"/>
                  </a:cubicBezTo>
                  <a:cubicBezTo>
                    <a:pt x="1085850" y="113347"/>
                    <a:pt x="1093470" y="125730"/>
                    <a:pt x="1105853" y="127635"/>
                  </a:cubicBezTo>
                  <a:lnTo>
                    <a:pt x="1105853" y="128588"/>
                  </a:lnTo>
                  <a:cubicBezTo>
                    <a:pt x="1105853" y="134303"/>
                    <a:pt x="1105853" y="136208"/>
                    <a:pt x="1110615" y="137160"/>
                  </a:cubicBezTo>
                  <a:lnTo>
                    <a:pt x="1110615" y="137160"/>
                  </a:lnTo>
                  <a:cubicBezTo>
                    <a:pt x="1110615" y="141922"/>
                    <a:pt x="1112520" y="152400"/>
                    <a:pt x="1118235" y="152400"/>
                  </a:cubicBezTo>
                  <a:cubicBezTo>
                    <a:pt x="1129665" y="139065"/>
                    <a:pt x="1133475" y="157163"/>
                    <a:pt x="1138237" y="166688"/>
                  </a:cubicBezTo>
                  <a:cubicBezTo>
                    <a:pt x="1159193" y="173355"/>
                    <a:pt x="1129665" y="194310"/>
                    <a:pt x="1148715" y="200978"/>
                  </a:cubicBezTo>
                  <a:cubicBezTo>
                    <a:pt x="1164908" y="205740"/>
                    <a:pt x="1160145" y="221933"/>
                    <a:pt x="1166812" y="233363"/>
                  </a:cubicBezTo>
                  <a:cubicBezTo>
                    <a:pt x="1184910" y="247650"/>
                    <a:pt x="1167765" y="258128"/>
                    <a:pt x="1159193" y="268605"/>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xmlns="" id="{977B0828-5FC9-46B8-B09F-E779B4A819AA}"/>
                </a:ext>
              </a:extLst>
            </p:cNvPr>
            <p:cNvSpPr/>
            <p:nvPr/>
          </p:nvSpPr>
          <p:spPr>
            <a:xfrm>
              <a:off x="7088289" y="3585044"/>
              <a:ext cx="153065" cy="181451"/>
            </a:xfrm>
            <a:custGeom>
              <a:avLst/>
              <a:gdLst>
                <a:gd name="connsiteX0" fmla="*/ 164730 w 184771"/>
                <a:gd name="connsiteY0" fmla="*/ 109901 h 219037"/>
                <a:gd name="connsiteX1" fmla="*/ 139012 w 184771"/>
                <a:gd name="connsiteY1" fmla="*/ 147049 h 219037"/>
                <a:gd name="connsiteX2" fmla="*/ 111389 w 184771"/>
                <a:gd name="connsiteY2" fmla="*/ 186101 h 219037"/>
                <a:gd name="connsiteX3" fmla="*/ 75194 w 184771"/>
                <a:gd name="connsiteY3" fmla="*/ 216581 h 219037"/>
                <a:gd name="connsiteX4" fmla="*/ 38047 w 184771"/>
                <a:gd name="connsiteY4" fmla="*/ 207056 h 219037"/>
                <a:gd name="connsiteX5" fmla="*/ 21855 w 184771"/>
                <a:gd name="connsiteY5" fmla="*/ 154669 h 219037"/>
                <a:gd name="connsiteX6" fmla="*/ 21855 w 184771"/>
                <a:gd name="connsiteY6" fmla="*/ 107996 h 219037"/>
                <a:gd name="connsiteX7" fmla="*/ 10425 w 184771"/>
                <a:gd name="connsiteY7" fmla="*/ 64181 h 219037"/>
                <a:gd name="connsiteX8" fmla="*/ 1852 w 184771"/>
                <a:gd name="connsiteY8" fmla="*/ 44179 h 219037"/>
                <a:gd name="connsiteX9" fmla="*/ 3757 w 184771"/>
                <a:gd name="connsiteY9" fmla="*/ 39416 h 219037"/>
                <a:gd name="connsiteX10" fmla="*/ 3757 w 184771"/>
                <a:gd name="connsiteY10" fmla="*/ 39416 h 219037"/>
                <a:gd name="connsiteX11" fmla="*/ 6614 w 184771"/>
                <a:gd name="connsiteY11" fmla="*/ 29891 h 219037"/>
                <a:gd name="connsiteX12" fmla="*/ 37094 w 184771"/>
                <a:gd name="connsiteY12" fmla="*/ 50846 h 219037"/>
                <a:gd name="connsiteX13" fmla="*/ 91387 w 184771"/>
                <a:gd name="connsiteY13" fmla="*/ 35606 h 219037"/>
                <a:gd name="connsiteX14" fmla="*/ 97102 w 184771"/>
                <a:gd name="connsiteY14" fmla="*/ 364 h 219037"/>
                <a:gd name="connsiteX15" fmla="*/ 123772 w 184771"/>
                <a:gd name="connsiteY15" fmla="*/ 2269 h 219037"/>
                <a:gd name="connsiteX16" fmla="*/ 152347 w 184771"/>
                <a:gd name="connsiteY16" fmla="*/ 7031 h 219037"/>
                <a:gd name="connsiteX17" fmla="*/ 158062 w 184771"/>
                <a:gd name="connsiteY17" fmla="*/ 7031 h 219037"/>
                <a:gd name="connsiteX18" fmla="*/ 157110 w 184771"/>
                <a:gd name="connsiteY18" fmla="*/ 7984 h 219037"/>
                <a:gd name="connsiteX19" fmla="*/ 155205 w 184771"/>
                <a:gd name="connsiteY19" fmla="*/ 10841 h 219037"/>
                <a:gd name="connsiteX20" fmla="*/ 155205 w 184771"/>
                <a:gd name="connsiteY20" fmla="*/ 10841 h 219037"/>
                <a:gd name="connsiteX21" fmla="*/ 155205 w 184771"/>
                <a:gd name="connsiteY21" fmla="*/ 10841 h 219037"/>
                <a:gd name="connsiteX22" fmla="*/ 149489 w 184771"/>
                <a:gd name="connsiteY22" fmla="*/ 34654 h 219037"/>
                <a:gd name="connsiteX23" fmla="*/ 145680 w 184771"/>
                <a:gd name="connsiteY23" fmla="*/ 60371 h 219037"/>
                <a:gd name="connsiteX24" fmla="*/ 145680 w 184771"/>
                <a:gd name="connsiteY24" fmla="*/ 61324 h 219037"/>
                <a:gd name="connsiteX25" fmla="*/ 174255 w 184771"/>
                <a:gd name="connsiteY25" fmla="*/ 67991 h 219037"/>
                <a:gd name="connsiteX26" fmla="*/ 181875 w 184771"/>
                <a:gd name="connsiteY26" fmla="*/ 80374 h 219037"/>
                <a:gd name="connsiteX27" fmla="*/ 164730 w 184771"/>
                <a:gd name="connsiteY27" fmla="*/ 109901 h 21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4771" h="219037">
                  <a:moveTo>
                    <a:pt x="164730" y="109901"/>
                  </a:moveTo>
                  <a:cubicBezTo>
                    <a:pt x="159014" y="123236"/>
                    <a:pt x="134250" y="126094"/>
                    <a:pt x="139012" y="147049"/>
                  </a:cubicBezTo>
                  <a:cubicBezTo>
                    <a:pt x="127582" y="150859"/>
                    <a:pt x="120914" y="173719"/>
                    <a:pt x="111389" y="186101"/>
                  </a:cubicBezTo>
                  <a:cubicBezTo>
                    <a:pt x="102817" y="201341"/>
                    <a:pt x="87577" y="207056"/>
                    <a:pt x="75194" y="216581"/>
                  </a:cubicBezTo>
                  <a:cubicBezTo>
                    <a:pt x="63764" y="218486"/>
                    <a:pt x="39000" y="224201"/>
                    <a:pt x="38047" y="207056"/>
                  </a:cubicBezTo>
                  <a:cubicBezTo>
                    <a:pt x="42809" y="186101"/>
                    <a:pt x="24712" y="172766"/>
                    <a:pt x="21855" y="154669"/>
                  </a:cubicBezTo>
                  <a:cubicBezTo>
                    <a:pt x="22807" y="139429"/>
                    <a:pt x="25664" y="123236"/>
                    <a:pt x="21855" y="107996"/>
                  </a:cubicBezTo>
                  <a:cubicBezTo>
                    <a:pt x="18997" y="91804"/>
                    <a:pt x="29475" y="72754"/>
                    <a:pt x="10425" y="64181"/>
                  </a:cubicBezTo>
                  <a:cubicBezTo>
                    <a:pt x="8519" y="56561"/>
                    <a:pt x="-4816" y="50846"/>
                    <a:pt x="1852" y="44179"/>
                  </a:cubicBezTo>
                  <a:lnTo>
                    <a:pt x="3757" y="39416"/>
                  </a:lnTo>
                  <a:lnTo>
                    <a:pt x="3757" y="39416"/>
                  </a:lnTo>
                  <a:cubicBezTo>
                    <a:pt x="4709" y="37511"/>
                    <a:pt x="5662" y="33701"/>
                    <a:pt x="6614" y="29891"/>
                  </a:cubicBezTo>
                  <a:cubicBezTo>
                    <a:pt x="21855" y="26081"/>
                    <a:pt x="36142" y="36559"/>
                    <a:pt x="37094" y="50846"/>
                  </a:cubicBezTo>
                  <a:cubicBezTo>
                    <a:pt x="55192" y="47989"/>
                    <a:pt x="81862" y="54656"/>
                    <a:pt x="91387" y="35606"/>
                  </a:cubicBezTo>
                  <a:cubicBezTo>
                    <a:pt x="98055" y="15604"/>
                    <a:pt x="84719" y="364"/>
                    <a:pt x="97102" y="364"/>
                  </a:cubicBezTo>
                  <a:cubicBezTo>
                    <a:pt x="106627" y="6079"/>
                    <a:pt x="115200" y="15604"/>
                    <a:pt x="123772" y="2269"/>
                  </a:cubicBezTo>
                  <a:cubicBezTo>
                    <a:pt x="133297" y="1316"/>
                    <a:pt x="144727" y="-4399"/>
                    <a:pt x="152347" y="7031"/>
                  </a:cubicBezTo>
                  <a:cubicBezTo>
                    <a:pt x="154252" y="7031"/>
                    <a:pt x="155205" y="7031"/>
                    <a:pt x="158062" y="7031"/>
                  </a:cubicBezTo>
                  <a:lnTo>
                    <a:pt x="157110" y="7984"/>
                  </a:lnTo>
                  <a:lnTo>
                    <a:pt x="155205" y="10841"/>
                  </a:lnTo>
                  <a:lnTo>
                    <a:pt x="155205" y="10841"/>
                  </a:lnTo>
                  <a:lnTo>
                    <a:pt x="155205" y="10841"/>
                  </a:lnTo>
                  <a:cubicBezTo>
                    <a:pt x="154252" y="13699"/>
                    <a:pt x="139012" y="38464"/>
                    <a:pt x="149489" y="34654"/>
                  </a:cubicBezTo>
                  <a:cubicBezTo>
                    <a:pt x="146632" y="35606"/>
                    <a:pt x="139964" y="49894"/>
                    <a:pt x="145680" y="60371"/>
                  </a:cubicBezTo>
                  <a:lnTo>
                    <a:pt x="145680" y="61324"/>
                  </a:lnTo>
                  <a:cubicBezTo>
                    <a:pt x="151394" y="62276"/>
                    <a:pt x="167587" y="64181"/>
                    <a:pt x="174255" y="67991"/>
                  </a:cubicBezTo>
                  <a:cubicBezTo>
                    <a:pt x="186637" y="64181"/>
                    <a:pt x="177112" y="72754"/>
                    <a:pt x="181875" y="80374"/>
                  </a:cubicBezTo>
                  <a:cubicBezTo>
                    <a:pt x="194257" y="100376"/>
                    <a:pt x="162825" y="99424"/>
                    <a:pt x="164730" y="109901"/>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xmlns="" id="{22F02AB8-92B3-4CD6-9AEC-A5E3034F3B41}"/>
                </a:ext>
              </a:extLst>
            </p:cNvPr>
            <p:cNvSpPr/>
            <p:nvPr/>
          </p:nvSpPr>
          <p:spPr>
            <a:xfrm>
              <a:off x="5661635" y="3759985"/>
              <a:ext cx="97843" cy="116521"/>
            </a:xfrm>
            <a:custGeom>
              <a:avLst/>
              <a:gdLst>
                <a:gd name="connsiteX0" fmla="*/ 118110 w 118110"/>
                <a:gd name="connsiteY0" fmla="*/ 19690 h 140657"/>
                <a:gd name="connsiteX1" fmla="*/ 113348 w 118110"/>
                <a:gd name="connsiteY1" fmla="*/ 22548 h 140657"/>
                <a:gd name="connsiteX2" fmla="*/ 75248 w 118110"/>
                <a:gd name="connsiteY2" fmla="*/ 49218 h 140657"/>
                <a:gd name="connsiteX3" fmla="*/ 50483 w 118110"/>
                <a:gd name="connsiteY3" fmla="*/ 67315 h 140657"/>
                <a:gd name="connsiteX4" fmla="*/ 57150 w 118110"/>
                <a:gd name="connsiteY4" fmla="*/ 113035 h 140657"/>
                <a:gd name="connsiteX5" fmla="*/ 39053 w 118110"/>
                <a:gd name="connsiteY5" fmla="*/ 133990 h 140657"/>
                <a:gd name="connsiteX6" fmla="*/ 22860 w 118110"/>
                <a:gd name="connsiteY6" fmla="*/ 140658 h 140657"/>
                <a:gd name="connsiteX7" fmla="*/ 22860 w 118110"/>
                <a:gd name="connsiteY7" fmla="*/ 140658 h 140657"/>
                <a:gd name="connsiteX8" fmla="*/ 18097 w 118110"/>
                <a:gd name="connsiteY8" fmla="*/ 134943 h 140657"/>
                <a:gd name="connsiteX9" fmla="*/ 14287 w 118110"/>
                <a:gd name="connsiteY9" fmla="*/ 116845 h 140657"/>
                <a:gd name="connsiteX10" fmla="*/ 11430 w 118110"/>
                <a:gd name="connsiteY10" fmla="*/ 84460 h 140657"/>
                <a:gd name="connsiteX11" fmla="*/ 952 w 118110"/>
                <a:gd name="connsiteY11" fmla="*/ 68268 h 140657"/>
                <a:gd name="connsiteX12" fmla="*/ 0 w 118110"/>
                <a:gd name="connsiteY12" fmla="*/ 65410 h 140657"/>
                <a:gd name="connsiteX13" fmla="*/ 952 w 118110"/>
                <a:gd name="connsiteY13" fmla="*/ 65410 h 140657"/>
                <a:gd name="connsiteX14" fmla="*/ 20003 w 118110"/>
                <a:gd name="connsiteY14" fmla="*/ 49218 h 140657"/>
                <a:gd name="connsiteX15" fmla="*/ 40958 w 118110"/>
                <a:gd name="connsiteY15" fmla="*/ 33978 h 140657"/>
                <a:gd name="connsiteX16" fmla="*/ 76200 w 118110"/>
                <a:gd name="connsiteY16" fmla="*/ 5403 h 140657"/>
                <a:gd name="connsiteX17" fmla="*/ 118110 w 118110"/>
                <a:gd name="connsiteY17" fmla="*/ 19690 h 140657"/>
                <a:gd name="connsiteX18" fmla="*/ 118110 w 118110"/>
                <a:gd name="connsiteY18" fmla="*/ 19690 h 14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110" h="140657">
                  <a:moveTo>
                    <a:pt x="118110" y="19690"/>
                  </a:moveTo>
                  <a:lnTo>
                    <a:pt x="113348" y="22548"/>
                  </a:lnTo>
                  <a:cubicBezTo>
                    <a:pt x="100013" y="30168"/>
                    <a:pt x="80963" y="31120"/>
                    <a:pt x="75248" y="49218"/>
                  </a:cubicBezTo>
                  <a:cubicBezTo>
                    <a:pt x="65723" y="54933"/>
                    <a:pt x="60008" y="63505"/>
                    <a:pt x="50483" y="67315"/>
                  </a:cubicBezTo>
                  <a:cubicBezTo>
                    <a:pt x="64770" y="76840"/>
                    <a:pt x="54292" y="96843"/>
                    <a:pt x="57150" y="113035"/>
                  </a:cubicBezTo>
                  <a:cubicBezTo>
                    <a:pt x="60008" y="127323"/>
                    <a:pt x="55245" y="139705"/>
                    <a:pt x="39053" y="133990"/>
                  </a:cubicBezTo>
                  <a:cubicBezTo>
                    <a:pt x="34290" y="133990"/>
                    <a:pt x="26670" y="137800"/>
                    <a:pt x="22860" y="140658"/>
                  </a:cubicBezTo>
                  <a:lnTo>
                    <a:pt x="22860" y="140658"/>
                  </a:lnTo>
                  <a:cubicBezTo>
                    <a:pt x="20955" y="138753"/>
                    <a:pt x="20003" y="136848"/>
                    <a:pt x="18097" y="134943"/>
                  </a:cubicBezTo>
                  <a:cubicBezTo>
                    <a:pt x="16193" y="129228"/>
                    <a:pt x="13335" y="122560"/>
                    <a:pt x="14287" y="116845"/>
                  </a:cubicBezTo>
                  <a:cubicBezTo>
                    <a:pt x="16193" y="105415"/>
                    <a:pt x="14287" y="94938"/>
                    <a:pt x="11430" y="84460"/>
                  </a:cubicBezTo>
                  <a:cubicBezTo>
                    <a:pt x="12383" y="76840"/>
                    <a:pt x="5715" y="73030"/>
                    <a:pt x="952" y="68268"/>
                  </a:cubicBezTo>
                  <a:cubicBezTo>
                    <a:pt x="0" y="67315"/>
                    <a:pt x="0" y="66363"/>
                    <a:pt x="0" y="65410"/>
                  </a:cubicBezTo>
                  <a:lnTo>
                    <a:pt x="952" y="65410"/>
                  </a:lnTo>
                  <a:cubicBezTo>
                    <a:pt x="5715" y="61600"/>
                    <a:pt x="17145" y="55885"/>
                    <a:pt x="20003" y="49218"/>
                  </a:cubicBezTo>
                  <a:cubicBezTo>
                    <a:pt x="21908" y="33025"/>
                    <a:pt x="35243" y="44455"/>
                    <a:pt x="40958" y="33978"/>
                  </a:cubicBezTo>
                  <a:cubicBezTo>
                    <a:pt x="39053" y="11118"/>
                    <a:pt x="71438" y="25405"/>
                    <a:pt x="76200" y="5403"/>
                  </a:cubicBezTo>
                  <a:cubicBezTo>
                    <a:pt x="94298" y="-15552"/>
                    <a:pt x="100965" y="32073"/>
                    <a:pt x="118110" y="19690"/>
                  </a:cubicBezTo>
                  <a:cubicBezTo>
                    <a:pt x="117158" y="18738"/>
                    <a:pt x="118110" y="19690"/>
                    <a:pt x="118110" y="19690"/>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xmlns="" id="{08CAB886-B189-43FC-A511-210D69CA75E5}"/>
                </a:ext>
              </a:extLst>
            </p:cNvPr>
            <p:cNvSpPr/>
            <p:nvPr/>
          </p:nvSpPr>
          <p:spPr>
            <a:xfrm>
              <a:off x="7077199" y="3478823"/>
              <a:ext cx="166187" cy="149131"/>
            </a:xfrm>
            <a:custGeom>
              <a:avLst/>
              <a:gdLst>
                <a:gd name="connsiteX0" fmla="*/ 38100 w 200611"/>
                <a:gd name="connsiteY0" fmla="*/ 65723 h 180022"/>
                <a:gd name="connsiteX1" fmla="*/ 46672 w 200611"/>
                <a:gd name="connsiteY1" fmla="*/ 94298 h 180022"/>
                <a:gd name="connsiteX2" fmla="*/ 46672 w 200611"/>
                <a:gd name="connsiteY2" fmla="*/ 102870 h 180022"/>
                <a:gd name="connsiteX3" fmla="*/ 40957 w 200611"/>
                <a:gd name="connsiteY3" fmla="*/ 107633 h 180022"/>
                <a:gd name="connsiteX4" fmla="*/ 40957 w 200611"/>
                <a:gd name="connsiteY4" fmla="*/ 114300 h 180022"/>
                <a:gd name="connsiteX5" fmla="*/ 28575 w 200611"/>
                <a:gd name="connsiteY5" fmla="*/ 124777 h 180022"/>
                <a:gd name="connsiteX6" fmla="*/ 24765 w 200611"/>
                <a:gd name="connsiteY6" fmla="*/ 129540 h 180022"/>
                <a:gd name="connsiteX7" fmla="*/ 20002 w 200611"/>
                <a:gd name="connsiteY7" fmla="*/ 131445 h 180022"/>
                <a:gd name="connsiteX8" fmla="*/ 5715 w 200611"/>
                <a:gd name="connsiteY8" fmla="*/ 139065 h 180022"/>
                <a:gd name="connsiteX9" fmla="*/ 0 w 200611"/>
                <a:gd name="connsiteY9" fmla="*/ 146685 h 180022"/>
                <a:gd name="connsiteX10" fmla="*/ 6667 w 200611"/>
                <a:gd name="connsiteY10" fmla="*/ 166688 h 180022"/>
                <a:gd name="connsiteX11" fmla="*/ 20002 w 200611"/>
                <a:gd name="connsiteY11" fmla="*/ 159068 h 180022"/>
                <a:gd name="connsiteX12" fmla="*/ 50482 w 200611"/>
                <a:gd name="connsiteY12" fmla="*/ 180023 h 180022"/>
                <a:gd name="connsiteX13" fmla="*/ 104775 w 200611"/>
                <a:gd name="connsiteY13" fmla="*/ 164783 h 180022"/>
                <a:gd name="connsiteX14" fmla="*/ 110490 w 200611"/>
                <a:gd name="connsiteY14" fmla="*/ 129540 h 180022"/>
                <a:gd name="connsiteX15" fmla="*/ 137160 w 200611"/>
                <a:gd name="connsiteY15" fmla="*/ 131445 h 180022"/>
                <a:gd name="connsiteX16" fmla="*/ 165735 w 200611"/>
                <a:gd name="connsiteY16" fmla="*/ 136208 h 180022"/>
                <a:gd name="connsiteX17" fmla="*/ 197167 w 200611"/>
                <a:gd name="connsiteY17" fmla="*/ 130493 h 180022"/>
                <a:gd name="connsiteX18" fmla="*/ 197167 w 200611"/>
                <a:gd name="connsiteY18" fmla="*/ 130493 h 180022"/>
                <a:gd name="connsiteX19" fmla="*/ 195263 w 200611"/>
                <a:gd name="connsiteY19" fmla="*/ 86677 h 180022"/>
                <a:gd name="connsiteX20" fmla="*/ 179070 w 200611"/>
                <a:gd name="connsiteY20" fmla="*/ 32385 h 180022"/>
                <a:gd name="connsiteX21" fmla="*/ 160972 w 200611"/>
                <a:gd name="connsiteY21" fmla="*/ 2858 h 180022"/>
                <a:gd name="connsiteX22" fmla="*/ 162877 w 200611"/>
                <a:gd name="connsiteY22" fmla="*/ 0 h 180022"/>
                <a:gd name="connsiteX23" fmla="*/ 148590 w 200611"/>
                <a:gd name="connsiteY23" fmla="*/ 2858 h 180022"/>
                <a:gd name="connsiteX24" fmla="*/ 103822 w 200611"/>
                <a:gd name="connsiteY24" fmla="*/ 38100 h 180022"/>
                <a:gd name="connsiteX25" fmla="*/ 76200 w 200611"/>
                <a:gd name="connsiteY25" fmla="*/ 30480 h 180022"/>
                <a:gd name="connsiteX26" fmla="*/ 73342 w 200611"/>
                <a:gd name="connsiteY26" fmla="*/ 32385 h 180022"/>
                <a:gd name="connsiteX27" fmla="*/ 36195 w 200611"/>
                <a:gd name="connsiteY27" fmla="*/ 63818 h 180022"/>
                <a:gd name="connsiteX28" fmla="*/ 38100 w 200611"/>
                <a:gd name="connsiteY28" fmla="*/ 65723 h 18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0611" h="180022">
                  <a:moveTo>
                    <a:pt x="38100" y="65723"/>
                  </a:moveTo>
                  <a:cubicBezTo>
                    <a:pt x="42863" y="73343"/>
                    <a:pt x="42863" y="85725"/>
                    <a:pt x="46672" y="94298"/>
                  </a:cubicBezTo>
                  <a:cubicBezTo>
                    <a:pt x="48577" y="99060"/>
                    <a:pt x="53340" y="101918"/>
                    <a:pt x="46672" y="102870"/>
                  </a:cubicBezTo>
                  <a:cubicBezTo>
                    <a:pt x="46672" y="110490"/>
                    <a:pt x="41910" y="101918"/>
                    <a:pt x="40957" y="107633"/>
                  </a:cubicBezTo>
                  <a:cubicBezTo>
                    <a:pt x="41910" y="108585"/>
                    <a:pt x="42863" y="115252"/>
                    <a:pt x="40957" y="114300"/>
                  </a:cubicBezTo>
                  <a:cubicBezTo>
                    <a:pt x="28575" y="109538"/>
                    <a:pt x="40005" y="126683"/>
                    <a:pt x="28575" y="124777"/>
                  </a:cubicBezTo>
                  <a:cubicBezTo>
                    <a:pt x="27622" y="132398"/>
                    <a:pt x="24765" y="130493"/>
                    <a:pt x="24765" y="129540"/>
                  </a:cubicBezTo>
                  <a:cubicBezTo>
                    <a:pt x="20955" y="133350"/>
                    <a:pt x="18097" y="141923"/>
                    <a:pt x="20002" y="131445"/>
                  </a:cubicBezTo>
                  <a:cubicBezTo>
                    <a:pt x="16192" y="120015"/>
                    <a:pt x="14288" y="141923"/>
                    <a:pt x="5715" y="139065"/>
                  </a:cubicBezTo>
                  <a:cubicBezTo>
                    <a:pt x="2857" y="140970"/>
                    <a:pt x="4763" y="149543"/>
                    <a:pt x="0" y="146685"/>
                  </a:cubicBezTo>
                  <a:cubicBezTo>
                    <a:pt x="0" y="154305"/>
                    <a:pt x="1905" y="161925"/>
                    <a:pt x="6667" y="166688"/>
                  </a:cubicBezTo>
                  <a:cubicBezTo>
                    <a:pt x="17145" y="176213"/>
                    <a:pt x="17145" y="168593"/>
                    <a:pt x="20002" y="159068"/>
                  </a:cubicBezTo>
                  <a:cubicBezTo>
                    <a:pt x="35242" y="155258"/>
                    <a:pt x="49530" y="165735"/>
                    <a:pt x="50482" y="180023"/>
                  </a:cubicBezTo>
                  <a:cubicBezTo>
                    <a:pt x="68580" y="177165"/>
                    <a:pt x="95250" y="183833"/>
                    <a:pt x="104775" y="164783"/>
                  </a:cubicBezTo>
                  <a:cubicBezTo>
                    <a:pt x="111442" y="144780"/>
                    <a:pt x="98107" y="129540"/>
                    <a:pt x="110490" y="129540"/>
                  </a:cubicBezTo>
                  <a:cubicBezTo>
                    <a:pt x="120015" y="135255"/>
                    <a:pt x="128588" y="144780"/>
                    <a:pt x="137160" y="131445"/>
                  </a:cubicBezTo>
                  <a:cubicBezTo>
                    <a:pt x="146685" y="130493"/>
                    <a:pt x="158115" y="124777"/>
                    <a:pt x="165735" y="136208"/>
                  </a:cubicBezTo>
                  <a:cubicBezTo>
                    <a:pt x="173355" y="136208"/>
                    <a:pt x="191452" y="132398"/>
                    <a:pt x="197167" y="130493"/>
                  </a:cubicBezTo>
                  <a:lnTo>
                    <a:pt x="197167" y="130493"/>
                  </a:lnTo>
                  <a:cubicBezTo>
                    <a:pt x="199072" y="115252"/>
                    <a:pt x="204788" y="100965"/>
                    <a:pt x="195263" y="86677"/>
                  </a:cubicBezTo>
                  <a:cubicBezTo>
                    <a:pt x="200025" y="67627"/>
                    <a:pt x="194310" y="43815"/>
                    <a:pt x="179070" y="32385"/>
                  </a:cubicBezTo>
                  <a:cubicBezTo>
                    <a:pt x="167640" y="27623"/>
                    <a:pt x="165735" y="12383"/>
                    <a:pt x="160972" y="2858"/>
                  </a:cubicBezTo>
                  <a:lnTo>
                    <a:pt x="162877" y="0"/>
                  </a:lnTo>
                  <a:cubicBezTo>
                    <a:pt x="158115" y="0"/>
                    <a:pt x="153352" y="952"/>
                    <a:pt x="148590" y="2858"/>
                  </a:cubicBezTo>
                  <a:cubicBezTo>
                    <a:pt x="140017" y="18098"/>
                    <a:pt x="121920" y="42863"/>
                    <a:pt x="103822" y="38100"/>
                  </a:cubicBezTo>
                  <a:cubicBezTo>
                    <a:pt x="105727" y="18098"/>
                    <a:pt x="83820" y="34290"/>
                    <a:pt x="76200" y="30480"/>
                  </a:cubicBezTo>
                  <a:lnTo>
                    <a:pt x="73342" y="32385"/>
                  </a:lnTo>
                  <a:cubicBezTo>
                    <a:pt x="58102" y="40958"/>
                    <a:pt x="45720" y="50483"/>
                    <a:pt x="36195" y="63818"/>
                  </a:cubicBezTo>
                  <a:cubicBezTo>
                    <a:pt x="36195" y="65723"/>
                    <a:pt x="37147" y="65723"/>
                    <a:pt x="38100" y="65723"/>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57" name="Forme libre : forme 56">
              <a:extLst>
                <a:ext uri="{FF2B5EF4-FFF2-40B4-BE49-F238E27FC236}">
                  <a16:creationId xmlns:a16="http://schemas.microsoft.com/office/drawing/2014/main" xmlns="" id="{6A1951AA-5F30-45D7-8558-C8B1B2E9EE18}"/>
                </a:ext>
              </a:extLst>
            </p:cNvPr>
            <p:cNvSpPr/>
            <p:nvPr/>
          </p:nvSpPr>
          <p:spPr>
            <a:xfrm>
              <a:off x="7087129" y="3552994"/>
              <a:ext cx="12162" cy="29984"/>
            </a:xfrm>
            <a:custGeom>
              <a:avLst/>
              <a:gdLst>
                <a:gd name="connsiteX0" fmla="*/ 4205 w 14681"/>
                <a:gd name="connsiteY0" fmla="*/ 21908 h 36195"/>
                <a:gd name="connsiteX1" fmla="*/ 2300 w 14681"/>
                <a:gd name="connsiteY1" fmla="*/ 23813 h 36195"/>
                <a:gd name="connsiteX2" fmla="*/ 394 w 14681"/>
                <a:gd name="connsiteY2" fmla="*/ 27623 h 36195"/>
                <a:gd name="connsiteX3" fmla="*/ 1347 w 14681"/>
                <a:gd name="connsiteY3" fmla="*/ 28575 h 36195"/>
                <a:gd name="connsiteX4" fmla="*/ 3252 w 14681"/>
                <a:gd name="connsiteY4" fmla="*/ 29527 h 36195"/>
                <a:gd name="connsiteX5" fmla="*/ 4205 w 14681"/>
                <a:gd name="connsiteY5" fmla="*/ 31433 h 36195"/>
                <a:gd name="connsiteX6" fmla="*/ 5157 w 14681"/>
                <a:gd name="connsiteY6" fmla="*/ 31433 h 36195"/>
                <a:gd name="connsiteX7" fmla="*/ 4205 w 14681"/>
                <a:gd name="connsiteY7" fmla="*/ 35242 h 36195"/>
                <a:gd name="connsiteX8" fmla="*/ 4205 w 14681"/>
                <a:gd name="connsiteY8" fmla="*/ 36195 h 36195"/>
                <a:gd name="connsiteX9" fmla="*/ 7062 w 14681"/>
                <a:gd name="connsiteY9" fmla="*/ 34290 h 36195"/>
                <a:gd name="connsiteX10" fmla="*/ 9919 w 14681"/>
                <a:gd name="connsiteY10" fmla="*/ 33338 h 36195"/>
                <a:gd name="connsiteX11" fmla="*/ 11825 w 14681"/>
                <a:gd name="connsiteY11" fmla="*/ 29527 h 36195"/>
                <a:gd name="connsiteX12" fmla="*/ 11825 w 14681"/>
                <a:gd name="connsiteY12" fmla="*/ 25717 h 36195"/>
                <a:gd name="connsiteX13" fmla="*/ 13730 w 14681"/>
                <a:gd name="connsiteY13" fmla="*/ 21908 h 36195"/>
                <a:gd name="connsiteX14" fmla="*/ 11825 w 14681"/>
                <a:gd name="connsiteY14" fmla="*/ 17145 h 36195"/>
                <a:gd name="connsiteX15" fmla="*/ 10872 w 14681"/>
                <a:gd name="connsiteY15" fmla="*/ 15240 h 36195"/>
                <a:gd name="connsiteX16" fmla="*/ 11825 w 14681"/>
                <a:gd name="connsiteY16" fmla="*/ 13335 h 36195"/>
                <a:gd name="connsiteX17" fmla="*/ 14682 w 14681"/>
                <a:gd name="connsiteY17" fmla="*/ 11430 h 36195"/>
                <a:gd name="connsiteX18" fmla="*/ 13730 w 14681"/>
                <a:gd name="connsiteY18" fmla="*/ 9525 h 36195"/>
                <a:gd name="connsiteX19" fmla="*/ 11825 w 14681"/>
                <a:gd name="connsiteY19" fmla="*/ 5715 h 36195"/>
                <a:gd name="connsiteX20" fmla="*/ 12777 w 14681"/>
                <a:gd name="connsiteY20" fmla="*/ 3810 h 36195"/>
                <a:gd name="connsiteX21" fmla="*/ 13730 w 14681"/>
                <a:gd name="connsiteY21" fmla="*/ 952 h 36195"/>
                <a:gd name="connsiteX22" fmla="*/ 10872 w 14681"/>
                <a:gd name="connsiteY22" fmla="*/ 952 h 36195"/>
                <a:gd name="connsiteX23" fmla="*/ 9919 w 14681"/>
                <a:gd name="connsiteY23" fmla="*/ 0 h 36195"/>
                <a:gd name="connsiteX24" fmla="*/ 9919 w 14681"/>
                <a:gd name="connsiteY24" fmla="*/ 0 h 36195"/>
                <a:gd name="connsiteX25" fmla="*/ 9919 w 14681"/>
                <a:gd name="connsiteY25" fmla="*/ 0 h 36195"/>
                <a:gd name="connsiteX26" fmla="*/ 8967 w 14681"/>
                <a:gd name="connsiteY26" fmla="*/ 0 h 36195"/>
                <a:gd name="connsiteX27" fmla="*/ 7062 w 14681"/>
                <a:gd name="connsiteY27" fmla="*/ 1905 h 36195"/>
                <a:gd name="connsiteX28" fmla="*/ 5157 w 14681"/>
                <a:gd name="connsiteY28" fmla="*/ 6667 h 36195"/>
                <a:gd name="connsiteX29" fmla="*/ 6110 w 14681"/>
                <a:gd name="connsiteY29" fmla="*/ 7620 h 36195"/>
                <a:gd name="connsiteX30" fmla="*/ 7062 w 14681"/>
                <a:gd name="connsiteY30" fmla="*/ 9525 h 36195"/>
                <a:gd name="connsiteX31" fmla="*/ 6110 w 14681"/>
                <a:gd name="connsiteY31" fmla="*/ 12383 h 36195"/>
                <a:gd name="connsiteX32" fmla="*/ 4205 w 14681"/>
                <a:gd name="connsiteY32" fmla="*/ 15240 h 36195"/>
                <a:gd name="connsiteX33" fmla="*/ 3252 w 14681"/>
                <a:gd name="connsiteY33" fmla="*/ 19050 h 36195"/>
                <a:gd name="connsiteX34" fmla="*/ 4205 w 14681"/>
                <a:gd name="connsiteY34" fmla="*/ 21908 h 3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681" h="36195">
                  <a:moveTo>
                    <a:pt x="4205" y="21908"/>
                  </a:moveTo>
                  <a:cubicBezTo>
                    <a:pt x="4205" y="22860"/>
                    <a:pt x="3252" y="22860"/>
                    <a:pt x="2300" y="23813"/>
                  </a:cubicBezTo>
                  <a:cubicBezTo>
                    <a:pt x="2300" y="24765"/>
                    <a:pt x="1347" y="26670"/>
                    <a:pt x="394" y="27623"/>
                  </a:cubicBezTo>
                  <a:cubicBezTo>
                    <a:pt x="-558" y="28575"/>
                    <a:pt x="394" y="29527"/>
                    <a:pt x="1347" y="28575"/>
                  </a:cubicBezTo>
                  <a:cubicBezTo>
                    <a:pt x="2300" y="27623"/>
                    <a:pt x="4205" y="28575"/>
                    <a:pt x="3252" y="29527"/>
                  </a:cubicBezTo>
                  <a:cubicBezTo>
                    <a:pt x="2300" y="30480"/>
                    <a:pt x="3252" y="31433"/>
                    <a:pt x="4205" y="31433"/>
                  </a:cubicBezTo>
                  <a:cubicBezTo>
                    <a:pt x="4205" y="30480"/>
                    <a:pt x="6110" y="30480"/>
                    <a:pt x="5157" y="31433"/>
                  </a:cubicBezTo>
                  <a:cubicBezTo>
                    <a:pt x="4205" y="32385"/>
                    <a:pt x="4205" y="33338"/>
                    <a:pt x="4205" y="35242"/>
                  </a:cubicBezTo>
                  <a:cubicBezTo>
                    <a:pt x="4205" y="35242"/>
                    <a:pt x="4205" y="36195"/>
                    <a:pt x="4205" y="36195"/>
                  </a:cubicBezTo>
                  <a:cubicBezTo>
                    <a:pt x="5157" y="36195"/>
                    <a:pt x="6110" y="35242"/>
                    <a:pt x="7062" y="34290"/>
                  </a:cubicBezTo>
                  <a:cubicBezTo>
                    <a:pt x="8015" y="33338"/>
                    <a:pt x="8967" y="34290"/>
                    <a:pt x="9919" y="33338"/>
                  </a:cubicBezTo>
                  <a:cubicBezTo>
                    <a:pt x="10872" y="32385"/>
                    <a:pt x="12777" y="30480"/>
                    <a:pt x="11825" y="29527"/>
                  </a:cubicBezTo>
                  <a:cubicBezTo>
                    <a:pt x="11825" y="28575"/>
                    <a:pt x="10872" y="26670"/>
                    <a:pt x="11825" y="25717"/>
                  </a:cubicBezTo>
                  <a:cubicBezTo>
                    <a:pt x="11825" y="24765"/>
                    <a:pt x="12777" y="23813"/>
                    <a:pt x="13730" y="21908"/>
                  </a:cubicBezTo>
                  <a:cubicBezTo>
                    <a:pt x="13730" y="20002"/>
                    <a:pt x="12777" y="18098"/>
                    <a:pt x="11825" y="17145"/>
                  </a:cubicBezTo>
                  <a:cubicBezTo>
                    <a:pt x="11825" y="16192"/>
                    <a:pt x="9919" y="15240"/>
                    <a:pt x="10872" y="15240"/>
                  </a:cubicBezTo>
                  <a:cubicBezTo>
                    <a:pt x="11825" y="15240"/>
                    <a:pt x="12777" y="14288"/>
                    <a:pt x="11825" y="13335"/>
                  </a:cubicBezTo>
                  <a:cubicBezTo>
                    <a:pt x="11825" y="12383"/>
                    <a:pt x="13730" y="12383"/>
                    <a:pt x="14682" y="11430"/>
                  </a:cubicBezTo>
                  <a:cubicBezTo>
                    <a:pt x="14682" y="10477"/>
                    <a:pt x="13730" y="10477"/>
                    <a:pt x="13730" y="9525"/>
                  </a:cubicBezTo>
                  <a:cubicBezTo>
                    <a:pt x="12777" y="8573"/>
                    <a:pt x="13730" y="6667"/>
                    <a:pt x="11825" y="5715"/>
                  </a:cubicBezTo>
                  <a:cubicBezTo>
                    <a:pt x="10872" y="4763"/>
                    <a:pt x="11825" y="2858"/>
                    <a:pt x="12777" y="3810"/>
                  </a:cubicBezTo>
                  <a:cubicBezTo>
                    <a:pt x="13730" y="3810"/>
                    <a:pt x="13730" y="1905"/>
                    <a:pt x="13730" y="952"/>
                  </a:cubicBezTo>
                  <a:cubicBezTo>
                    <a:pt x="13730" y="0"/>
                    <a:pt x="11825" y="0"/>
                    <a:pt x="10872" y="952"/>
                  </a:cubicBezTo>
                  <a:cubicBezTo>
                    <a:pt x="9919" y="1905"/>
                    <a:pt x="9919" y="0"/>
                    <a:pt x="9919" y="0"/>
                  </a:cubicBezTo>
                  <a:lnTo>
                    <a:pt x="9919" y="0"/>
                  </a:lnTo>
                  <a:lnTo>
                    <a:pt x="9919" y="0"/>
                  </a:lnTo>
                  <a:cubicBezTo>
                    <a:pt x="9919" y="0"/>
                    <a:pt x="9919" y="0"/>
                    <a:pt x="8967" y="0"/>
                  </a:cubicBezTo>
                  <a:cubicBezTo>
                    <a:pt x="8967" y="952"/>
                    <a:pt x="8015" y="1905"/>
                    <a:pt x="7062" y="1905"/>
                  </a:cubicBezTo>
                  <a:cubicBezTo>
                    <a:pt x="6110" y="2858"/>
                    <a:pt x="6110" y="4763"/>
                    <a:pt x="5157" y="6667"/>
                  </a:cubicBezTo>
                  <a:cubicBezTo>
                    <a:pt x="4205" y="7620"/>
                    <a:pt x="5157" y="8573"/>
                    <a:pt x="6110" y="7620"/>
                  </a:cubicBezTo>
                  <a:cubicBezTo>
                    <a:pt x="7062" y="7620"/>
                    <a:pt x="7062" y="9525"/>
                    <a:pt x="7062" y="9525"/>
                  </a:cubicBezTo>
                  <a:cubicBezTo>
                    <a:pt x="7062" y="10477"/>
                    <a:pt x="6110" y="11430"/>
                    <a:pt x="6110" y="12383"/>
                  </a:cubicBezTo>
                  <a:cubicBezTo>
                    <a:pt x="5157" y="13335"/>
                    <a:pt x="6110" y="15240"/>
                    <a:pt x="4205" y="15240"/>
                  </a:cubicBezTo>
                  <a:cubicBezTo>
                    <a:pt x="2300" y="16192"/>
                    <a:pt x="4205" y="18098"/>
                    <a:pt x="3252" y="19050"/>
                  </a:cubicBezTo>
                  <a:cubicBezTo>
                    <a:pt x="4205" y="19050"/>
                    <a:pt x="4205" y="20955"/>
                    <a:pt x="4205" y="21908"/>
                  </a:cubicBezTo>
                  <a:close/>
                </a:path>
              </a:pathLst>
            </a:custGeom>
            <a:solidFill>
              <a:schemeClr val="accent1"/>
            </a:solidFill>
            <a:ln w="6350" cap="flat">
              <a:solidFill>
                <a:schemeClr val="accent1"/>
              </a:solid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xmlns="" id="{EF8CDE37-28DD-401A-A312-1125223C630C}"/>
                </a:ext>
              </a:extLst>
            </p:cNvPr>
            <p:cNvSpPr/>
            <p:nvPr/>
          </p:nvSpPr>
          <p:spPr>
            <a:xfrm>
              <a:off x="5681361" y="2935699"/>
              <a:ext cx="1596257" cy="1592566"/>
            </a:xfrm>
            <a:custGeom>
              <a:avLst/>
              <a:gdLst>
                <a:gd name="connsiteX0" fmla="*/ 1846898 w 1926907"/>
                <a:gd name="connsiteY0" fmla="*/ 1389051 h 1922451"/>
                <a:gd name="connsiteX1" fmla="*/ 1834515 w 1926907"/>
                <a:gd name="connsiteY1" fmla="*/ 1365239 h 1922451"/>
                <a:gd name="connsiteX2" fmla="*/ 1819275 w 1926907"/>
                <a:gd name="connsiteY2" fmla="*/ 1354761 h 1922451"/>
                <a:gd name="connsiteX3" fmla="*/ 1810703 w 1926907"/>
                <a:gd name="connsiteY3" fmla="*/ 1323329 h 1922451"/>
                <a:gd name="connsiteX4" fmla="*/ 1797368 w 1926907"/>
                <a:gd name="connsiteY4" fmla="*/ 1282371 h 1922451"/>
                <a:gd name="connsiteX5" fmla="*/ 1764030 w 1926907"/>
                <a:gd name="connsiteY5" fmla="*/ 1258559 h 1922451"/>
                <a:gd name="connsiteX6" fmla="*/ 1741170 w 1926907"/>
                <a:gd name="connsiteY6" fmla="*/ 1228079 h 1922451"/>
                <a:gd name="connsiteX7" fmla="*/ 1734503 w 1926907"/>
                <a:gd name="connsiteY7" fmla="*/ 1211886 h 1922451"/>
                <a:gd name="connsiteX8" fmla="*/ 1720215 w 1926907"/>
                <a:gd name="connsiteY8" fmla="*/ 1173786 h 1922451"/>
                <a:gd name="connsiteX9" fmla="*/ 1721168 w 1926907"/>
                <a:gd name="connsiteY9" fmla="*/ 1146164 h 1922451"/>
                <a:gd name="connsiteX10" fmla="*/ 1729740 w 1926907"/>
                <a:gd name="connsiteY10" fmla="*/ 1123304 h 1922451"/>
                <a:gd name="connsiteX11" fmla="*/ 1712595 w 1926907"/>
                <a:gd name="connsiteY11" fmla="*/ 1088061 h 1922451"/>
                <a:gd name="connsiteX12" fmla="*/ 1705928 w 1926907"/>
                <a:gd name="connsiteY12" fmla="*/ 1048056 h 1922451"/>
                <a:gd name="connsiteX13" fmla="*/ 1711643 w 1926907"/>
                <a:gd name="connsiteY13" fmla="*/ 1008051 h 1922451"/>
                <a:gd name="connsiteX14" fmla="*/ 1719263 w 1926907"/>
                <a:gd name="connsiteY14" fmla="*/ 986144 h 1922451"/>
                <a:gd name="connsiteX15" fmla="*/ 1717358 w 1926907"/>
                <a:gd name="connsiteY15" fmla="*/ 970904 h 1922451"/>
                <a:gd name="connsiteX16" fmla="*/ 1702118 w 1926907"/>
                <a:gd name="connsiteY16" fmla="*/ 986144 h 1922451"/>
                <a:gd name="connsiteX17" fmla="*/ 1707833 w 1926907"/>
                <a:gd name="connsiteY17" fmla="*/ 947091 h 1922451"/>
                <a:gd name="connsiteX18" fmla="*/ 1712595 w 1926907"/>
                <a:gd name="connsiteY18" fmla="*/ 918516 h 1922451"/>
                <a:gd name="connsiteX19" fmla="*/ 1718310 w 1926907"/>
                <a:gd name="connsiteY19" fmla="*/ 888036 h 1922451"/>
                <a:gd name="connsiteX20" fmla="*/ 1707833 w 1926907"/>
                <a:gd name="connsiteY20" fmla="*/ 847079 h 1922451"/>
                <a:gd name="connsiteX21" fmla="*/ 1699260 w 1926907"/>
                <a:gd name="connsiteY21" fmla="*/ 827076 h 1922451"/>
                <a:gd name="connsiteX22" fmla="*/ 1701165 w 1926907"/>
                <a:gd name="connsiteY22" fmla="*/ 822314 h 1922451"/>
                <a:gd name="connsiteX23" fmla="*/ 1690688 w 1926907"/>
                <a:gd name="connsiteY23" fmla="*/ 820409 h 1922451"/>
                <a:gd name="connsiteX24" fmla="*/ 1684020 w 1926907"/>
                <a:gd name="connsiteY24" fmla="*/ 800406 h 1922451"/>
                <a:gd name="connsiteX25" fmla="*/ 1683068 w 1926907"/>
                <a:gd name="connsiteY25" fmla="*/ 799454 h 1922451"/>
                <a:gd name="connsiteX26" fmla="*/ 1693545 w 1926907"/>
                <a:gd name="connsiteY26" fmla="*/ 779451 h 1922451"/>
                <a:gd name="connsiteX27" fmla="*/ 1690688 w 1926907"/>
                <a:gd name="connsiteY27" fmla="*/ 776594 h 1922451"/>
                <a:gd name="connsiteX28" fmla="*/ 1688783 w 1926907"/>
                <a:gd name="connsiteY28" fmla="*/ 766116 h 1922451"/>
                <a:gd name="connsiteX29" fmla="*/ 1690688 w 1926907"/>
                <a:gd name="connsiteY29" fmla="*/ 750876 h 1922451"/>
                <a:gd name="connsiteX30" fmla="*/ 1693545 w 1926907"/>
                <a:gd name="connsiteY30" fmla="*/ 746114 h 1922451"/>
                <a:gd name="connsiteX31" fmla="*/ 1706880 w 1926907"/>
                <a:gd name="connsiteY31" fmla="*/ 718491 h 1922451"/>
                <a:gd name="connsiteX32" fmla="*/ 1703070 w 1926907"/>
                <a:gd name="connsiteY32" fmla="*/ 711824 h 1922451"/>
                <a:gd name="connsiteX33" fmla="*/ 1706880 w 1926907"/>
                <a:gd name="connsiteY33" fmla="*/ 709919 h 1922451"/>
                <a:gd name="connsiteX34" fmla="*/ 1706880 w 1926907"/>
                <a:gd name="connsiteY34" fmla="*/ 709919 h 1922451"/>
                <a:gd name="connsiteX35" fmla="*/ 1721168 w 1926907"/>
                <a:gd name="connsiteY35" fmla="*/ 719444 h 1922451"/>
                <a:gd name="connsiteX36" fmla="*/ 1758315 w 1926907"/>
                <a:gd name="connsiteY36" fmla="*/ 688011 h 1922451"/>
                <a:gd name="connsiteX37" fmla="*/ 1761173 w 1926907"/>
                <a:gd name="connsiteY37" fmla="*/ 686106 h 1922451"/>
                <a:gd name="connsiteX38" fmla="*/ 1758315 w 1926907"/>
                <a:gd name="connsiteY38" fmla="*/ 680391 h 1922451"/>
                <a:gd name="connsiteX39" fmla="*/ 1761173 w 1926907"/>
                <a:gd name="connsiteY39" fmla="*/ 632766 h 1922451"/>
                <a:gd name="connsiteX40" fmla="*/ 1764030 w 1926907"/>
                <a:gd name="connsiteY40" fmla="*/ 598476 h 1922451"/>
                <a:gd name="connsiteX41" fmla="*/ 1743075 w 1926907"/>
                <a:gd name="connsiteY41" fmla="*/ 611811 h 1922451"/>
                <a:gd name="connsiteX42" fmla="*/ 1737360 w 1926907"/>
                <a:gd name="connsiteY42" fmla="*/ 614669 h 1922451"/>
                <a:gd name="connsiteX43" fmla="*/ 1734503 w 1926907"/>
                <a:gd name="connsiteY43" fmla="*/ 602286 h 1922451"/>
                <a:gd name="connsiteX44" fmla="*/ 1742123 w 1926907"/>
                <a:gd name="connsiteY44" fmla="*/ 582284 h 1922451"/>
                <a:gd name="connsiteX45" fmla="*/ 1767840 w 1926907"/>
                <a:gd name="connsiteY45" fmla="*/ 558471 h 1922451"/>
                <a:gd name="connsiteX46" fmla="*/ 1768793 w 1926907"/>
                <a:gd name="connsiteY46" fmla="*/ 557519 h 1922451"/>
                <a:gd name="connsiteX47" fmla="*/ 1780223 w 1926907"/>
                <a:gd name="connsiteY47" fmla="*/ 527039 h 1922451"/>
                <a:gd name="connsiteX48" fmla="*/ 1793558 w 1926907"/>
                <a:gd name="connsiteY48" fmla="*/ 475604 h 1922451"/>
                <a:gd name="connsiteX49" fmla="*/ 1821180 w 1926907"/>
                <a:gd name="connsiteY49" fmla="*/ 434646 h 1922451"/>
                <a:gd name="connsiteX50" fmla="*/ 1845945 w 1926907"/>
                <a:gd name="connsiteY50" fmla="*/ 419406 h 1922451"/>
                <a:gd name="connsiteX51" fmla="*/ 1844993 w 1926907"/>
                <a:gd name="connsiteY51" fmla="*/ 419406 h 1922451"/>
                <a:gd name="connsiteX52" fmla="*/ 1846898 w 1926907"/>
                <a:gd name="connsiteY52" fmla="*/ 399404 h 1922451"/>
                <a:gd name="connsiteX53" fmla="*/ 1872615 w 1926907"/>
                <a:gd name="connsiteY53" fmla="*/ 370829 h 1922451"/>
                <a:gd name="connsiteX54" fmla="*/ 1904048 w 1926907"/>
                <a:gd name="connsiteY54" fmla="*/ 343206 h 1922451"/>
                <a:gd name="connsiteX55" fmla="*/ 1926908 w 1926907"/>
                <a:gd name="connsiteY55" fmla="*/ 323204 h 1922451"/>
                <a:gd name="connsiteX56" fmla="*/ 1920240 w 1926907"/>
                <a:gd name="connsiteY56" fmla="*/ 315584 h 1922451"/>
                <a:gd name="connsiteX57" fmla="*/ 1902143 w 1926907"/>
                <a:gd name="connsiteY57" fmla="*/ 302249 h 1922451"/>
                <a:gd name="connsiteX58" fmla="*/ 1879283 w 1926907"/>
                <a:gd name="connsiteY58" fmla="*/ 295581 h 1922451"/>
                <a:gd name="connsiteX59" fmla="*/ 1883093 w 1926907"/>
                <a:gd name="connsiteY59" fmla="*/ 258434 h 1922451"/>
                <a:gd name="connsiteX60" fmla="*/ 1879283 w 1926907"/>
                <a:gd name="connsiteY60" fmla="*/ 216524 h 1922451"/>
                <a:gd name="connsiteX61" fmla="*/ 1884045 w 1926907"/>
                <a:gd name="connsiteY61" fmla="*/ 186996 h 1922451"/>
                <a:gd name="connsiteX62" fmla="*/ 1883093 w 1926907"/>
                <a:gd name="connsiteY62" fmla="*/ 182234 h 1922451"/>
                <a:gd name="connsiteX63" fmla="*/ 1867853 w 1926907"/>
                <a:gd name="connsiteY63" fmla="*/ 171756 h 1922451"/>
                <a:gd name="connsiteX64" fmla="*/ 1844993 w 1926907"/>
                <a:gd name="connsiteY64" fmla="*/ 146991 h 1922451"/>
                <a:gd name="connsiteX65" fmla="*/ 1795463 w 1926907"/>
                <a:gd name="connsiteY65" fmla="*/ 111749 h 1922451"/>
                <a:gd name="connsiteX66" fmla="*/ 1775460 w 1926907"/>
                <a:gd name="connsiteY66" fmla="*/ 93651 h 1922451"/>
                <a:gd name="connsiteX67" fmla="*/ 1745933 w 1926907"/>
                <a:gd name="connsiteY67" fmla="*/ 66981 h 1922451"/>
                <a:gd name="connsiteX68" fmla="*/ 1714500 w 1926907"/>
                <a:gd name="connsiteY68" fmla="*/ 98414 h 1922451"/>
                <a:gd name="connsiteX69" fmla="*/ 1671638 w 1926907"/>
                <a:gd name="connsiteY69" fmla="*/ 80316 h 1922451"/>
                <a:gd name="connsiteX70" fmla="*/ 1637348 w 1926907"/>
                <a:gd name="connsiteY70" fmla="*/ 106986 h 1922451"/>
                <a:gd name="connsiteX71" fmla="*/ 1608773 w 1926907"/>
                <a:gd name="connsiteY71" fmla="*/ 93651 h 1922451"/>
                <a:gd name="connsiteX72" fmla="*/ 1592580 w 1926907"/>
                <a:gd name="connsiteY72" fmla="*/ 79364 h 1922451"/>
                <a:gd name="connsiteX73" fmla="*/ 1568768 w 1926907"/>
                <a:gd name="connsiteY73" fmla="*/ 56504 h 1922451"/>
                <a:gd name="connsiteX74" fmla="*/ 1540193 w 1926907"/>
                <a:gd name="connsiteY74" fmla="*/ 33644 h 1922451"/>
                <a:gd name="connsiteX75" fmla="*/ 1538288 w 1926907"/>
                <a:gd name="connsiteY75" fmla="*/ 30786 h 1922451"/>
                <a:gd name="connsiteX76" fmla="*/ 1533525 w 1926907"/>
                <a:gd name="connsiteY76" fmla="*/ 26976 h 1922451"/>
                <a:gd name="connsiteX77" fmla="*/ 1480185 w 1926907"/>
                <a:gd name="connsiteY77" fmla="*/ 30786 h 1922451"/>
                <a:gd name="connsiteX78" fmla="*/ 1440180 w 1926907"/>
                <a:gd name="connsiteY78" fmla="*/ 29834 h 1922451"/>
                <a:gd name="connsiteX79" fmla="*/ 1402080 w 1926907"/>
                <a:gd name="connsiteY79" fmla="*/ 12689 h 1922451"/>
                <a:gd name="connsiteX80" fmla="*/ 1381125 w 1926907"/>
                <a:gd name="connsiteY80" fmla="*/ 16499 h 1922451"/>
                <a:gd name="connsiteX81" fmla="*/ 1365885 w 1926907"/>
                <a:gd name="connsiteY81" fmla="*/ 9831 h 1922451"/>
                <a:gd name="connsiteX82" fmla="*/ 1324928 w 1926907"/>
                <a:gd name="connsiteY82" fmla="*/ 18404 h 1922451"/>
                <a:gd name="connsiteX83" fmla="*/ 1294448 w 1926907"/>
                <a:gd name="connsiteY83" fmla="*/ 39359 h 1922451"/>
                <a:gd name="connsiteX84" fmla="*/ 1292543 w 1926907"/>
                <a:gd name="connsiteY84" fmla="*/ 40311 h 1922451"/>
                <a:gd name="connsiteX85" fmla="*/ 1253490 w 1926907"/>
                <a:gd name="connsiteY85" fmla="*/ 38406 h 1922451"/>
                <a:gd name="connsiteX86" fmla="*/ 1229678 w 1926907"/>
                <a:gd name="connsiteY86" fmla="*/ 35549 h 1922451"/>
                <a:gd name="connsiteX87" fmla="*/ 1212533 w 1926907"/>
                <a:gd name="connsiteY87" fmla="*/ 45074 h 1922451"/>
                <a:gd name="connsiteX88" fmla="*/ 1212533 w 1926907"/>
                <a:gd name="connsiteY88" fmla="*/ 45074 h 1922451"/>
                <a:gd name="connsiteX89" fmla="*/ 1176338 w 1926907"/>
                <a:gd name="connsiteY89" fmla="*/ 57456 h 1922451"/>
                <a:gd name="connsiteX90" fmla="*/ 1128713 w 1926907"/>
                <a:gd name="connsiteY90" fmla="*/ 80316 h 1922451"/>
                <a:gd name="connsiteX91" fmla="*/ 1096328 w 1926907"/>
                <a:gd name="connsiteY91" fmla="*/ 66029 h 1922451"/>
                <a:gd name="connsiteX92" fmla="*/ 1077278 w 1926907"/>
                <a:gd name="connsiteY92" fmla="*/ 66981 h 1922451"/>
                <a:gd name="connsiteX93" fmla="*/ 1051560 w 1926907"/>
                <a:gd name="connsiteY93" fmla="*/ 94604 h 1922451"/>
                <a:gd name="connsiteX94" fmla="*/ 1013460 w 1926907"/>
                <a:gd name="connsiteY94" fmla="*/ 126036 h 1922451"/>
                <a:gd name="connsiteX95" fmla="*/ 952500 w 1926907"/>
                <a:gd name="connsiteY95" fmla="*/ 112701 h 1922451"/>
                <a:gd name="connsiteX96" fmla="*/ 905828 w 1926907"/>
                <a:gd name="connsiteY96" fmla="*/ 109844 h 1922451"/>
                <a:gd name="connsiteX97" fmla="*/ 841058 w 1926907"/>
                <a:gd name="connsiteY97" fmla="*/ 94604 h 1922451"/>
                <a:gd name="connsiteX98" fmla="*/ 808673 w 1926907"/>
                <a:gd name="connsiteY98" fmla="*/ 56504 h 1922451"/>
                <a:gd name="connsiteX99" fmla="*/ 761048 w 1926907"/>
                <a:gd name="connsiteY99" fmla="*/ 26024 h 1922451"/>
                <a:gd name="connsiteX100" fmla="*/ 698183 w 1926907"/>
                <a:gd name="connsiteY100" fmla="*/ 46979 h 1922451"/>
                <a:gd name="connsiteX101" fmla="*/ 661035 w 1926907"/>
                <a:gd name="connsiteY101" fmla="*/ 102224 h 1922451"/>
                <a:gd name="connsiteX102" fmla="*/ 644843 w 1926907"/>
                <a:gd name="connsiteY102" fmla="*/ 116511 h 1922451"/>
                <a:gd name="connsiteX103" fmla="*/ 647700 w 1926907"/>
                <a:gd name="connsiteY103" fmla="*/ 173661 h 1922451"/>
                <a:gd name="connsiteX104" fmla="*/ 648653 w 1926907"/>
                <a:gd name="connsiteY104" fmla="*/ 191759 h 1922451"/>
                <a:gd name="connsiteX105" fmla="*/ 650558 w 1926907"/>
                <a:gd name="connsiteY105" fmla="*/ 194616 h 1922451"/>
                <a:gd name="connsiteX106" fmla="*/ 633413 w 1926907"/>
                <a:gd name="connsiteY106" fmla="*/ 254624 h 1922451"/>
                <a:gd name="connsiteX107" fmla="*/ 608648 w 1926907"/>
                <a:gd name="connsiteY107" fmla="*/ 304154 h 1922451"/>
                <a:gd name="connsiteX108" fmla="*/ 595313 w 1926907"/>
                <a:gd name="connsiteY108" fmla="*/ 368924 h 1922451"/>
                <a:gd name="connsiteX109" fmla="*/ 587693 w 1926907"/>
                <a:gd name="connsiteY109" fmla="*/ 413691 h 1922451"/>
                <a:gd name="connsiteX110" fmla="*/ 576263 w 1926907"/>
                <a:gd name="connsiteY110" fmla="*/ 455601 h 1922451"/>
                <a:gd name="connsiteX111" fmla="*/ 584835 w 1926907"/>
                <a:gd name="connsiteY111" fmla="*/ 505131 h 1922451"/>
                <a:gd name="connsiteX112" fmla="*/ 561975 w 1926907"/>
                <a:gd name="connsiteY112" fmla="*/ 554661 h 1922451"/>
                <a:gd name="connsiteX113" fmla="*/ 549593 w 1926907"/>
                <a:gd name="connsiteY113" fmla="*/ 618479 h 1922451"/>
                <a:gd name="connsiteX114" fmla="*/ 509588 w 1926907"/>
                <a:gd name="connsiteY114" fmla="*/ 654674 h 1922451"/>
                <a:gd name="connsiteX115" fmla="*/ 452438 w 1926907"/>
                <a:gd name="connsiteY115" fmla="*/ 711824 h 1922451"/>
                <a:gd name="connsiteX116" fmla="*/ 413385 w 1926907"/>
                <a:gd name="connsiteY116" fmla="*/ 760401 h 1922451"/>
                <a:gd name="connsiteX117" fmla="*/ 406718 w 1926907"/>
                <a:gd name="connsiteY117" fmla="*/ 804216 h 1922451"/>
                <a:gd name="connsiteX118" fmla="*/ 403860 w 1926907"/>
                <a:gd name="connsiteY118" fmla="*/ 850889 h 1922451"/>
                <a:gd name="connsiteX119" fmla="*/ 400050 w 1926907"/>
                <a:gd name="connsiteY119" fmla="*/ 900419 h 1922451"/>
                <a:gd name="connsiteX120" fmla="*/ 375285 w 1926907"/>
                <a:gd name="connsiteY120" fmla="*/ 946139 h 1922451"/>
                <a:gd name="connsiteX121" fmla="*/ 338138 w 1926907"/>
                <a:gd name="connsiteY121" fmla="*/ 961379 h 1922451"/>
                <a:gd name="connsiteX122" fmla="*/ 335280 w 1926907"/>
                <a:gd name="connsiteY122" fmla="*/ 966141 h 1922451"/>
                <a:gd name="connsiteX123" fmla="*/ 339090 w 1926907"/>
                <a:gd name="connsiteY123" fmla="*/ 976619 h 1922451"/>
                <a:gd name="connsiteX124" fmla="*/ 312420 w 1926907"/>
                <a:gd name="connsiteY124" fmla="*/ 986144 h 1922451"/>
                <a:gd name="connsiteX125" fmla="*/ 311468 w 1926907"/>
                <a:gd name="connsiteY125" fmla="*/ 985191 h 1922451"/>
                <a:gd name="connsiteX126" fmla="*/ 275273 w 1926907"/>
                <a:gd name="connsiteY126" fmla="*/ 1021386 h 1922451"/>
                <a:gd name="connsiteX127" fmla="*/ 232410 w 1926907"/>
                <a:gd name="connsiteY127" fmla="*/ 1041389 h 1922451"/>
                <a:gd name="connsiteX128" fmla="*/ 219075 w 1926907"/>
                <a:gd name="connsiteY128" fmla="*/ 1013766 h 1922451"/>
                <a:gd name="connsiteX129" fmla="*/ 223838 w 1926907"/>
                <a:gd name="connsiteY129" fmla="*/ 990906 h 1922451"/>
                <a:gd name="connsiteX130" fmla="*/ 188595 w 1926907"/>
                <a:gd name="connsiteY130" fmla="*/ 995669 h 1922451"/>
                <a:gd name="connsiteX131" fmla="*/ 162878 w 1926907"/>
                <a:gd name="connsiteY131" fmla="*/ 998526 h 1922451"/>
                <a:gd name="connsiteX132" fmla="*/ 142875 w 1926907"/>
                <a:gd name="connsiteY132" fmla="*/ 1032816 h 1922451"/>
                <a:gd name="connsiteX133" fmla="*/ 120015 w 1926907"/>
                <a:gd name="connsiteY133" fmla="*/ 1040436 h 1922451"/>
                <a:gd name="connsiteX134" fmla="*/ 95250 w 1926907"/>
                <a:gd name="connsiteY134" fmla="*/ 1016624 h 1922451"/>
                <a:gd name="connsiteX135" fmla="*/ 90488 w 1926907"/>
                <a:gd name="connsiteY135" fmla="*/ 1019481 h 1922451"/>
                <a:gd name="connsiteX136" fmla="*/ 52388 w 1926907"/>
                <a:gd name="connsiteY136" fmla="*/ 1046151 h 1922451"/>
                <a:gd name="connsiteX137" fmla="*/ 27623 w 1926907"/>
                <a:gd name="connsiteY137" fmla="*/ 1064249 h 1922451"/>
                <a:gd name="connsiteX138" fmla="*/ 34290 w 1926907"/>
                <a:gd name="connsiteY138" fmla="*/ 1109969 h 1922451"/>
                <a:gd name="connsiteX139" fmla="*/ 16193 w 1926907"/>
                <a:gd name="connsiteY139" fmla="*/ 1130924 h 1922451"/>
                <a:gd name="connsiteX140" fmla="*/ 0 w 1926907"/>
                <a:gd name="connsiteY140" fmla="*/ 1137591 h 1922451"/>
                <a:gd name="connsiteX141" fmla="*/ 0 w 1926907"/>
                <a:gd name="connsiteY141" fmla="*/ 1137591 h 1922451"/>
                <a:gd name="connsiteX142" fmla="*/ 15240 w 1926907"/>
                <a:gd name="connsiteY142" fmla="*/ 1150926 h 1922451"/>
                <a:gd name="connsiteX143" fmla="*/ 20955 w 1926907"/>
                <a:gd name="connsiteY143" fmla="*/ 1157594 h 1922451"/>
                <a:gd name="connsiteX144" fmla="*/ 27623 w 1926907"/>
                <a:gd name="connsiteY144" fmla="*/ 1156641 h 1922451"/>
                <a:gd name="connsiteX145" fmla="*/ 25717 w 1926907"/>
                <a:gd name="connsiteY145" fmla="*/ 1162356 h 1922451"/>
                <a:gd name="connsiteX146" fmla="*/ 36195 w 1926907"/>
                <a:gd name="connsiteY146" fmla="*/ 1157594 h 1922451"/>
                <a:gd name="connsiteX147" fmla="*/ 51435 w 1926907"/>
                <a:gd name="connsiteY147" fmla="*/ 1154736 h 1922451"/>
                <a:gd name="connsiteX148" fmla="*/ 55245 w 1926907"/>
                <a:gd name="connsiteY148" fmla="*/ 1146164 h 1922451"/>
                <a:gd name="connsiteX149" fmla="*/ 63818 w 1926907"/>
                <a:gd name="connsiteY149" fmla="*/ 1142354 h 1922451"/>
                <a:gd name="connsiteX150" fmla="*/ 74295 w 1926907"/>
                <a:gd name="connsiteY150" fmla="*/ 1141401 h 1922451"/>
                <a:gd name="connsiteX151" fmla="*/ 85725 w 1926907"/>
                <a:gd name="connsiteY151" fmla="*/ 1144259 h 1922451"/>
                <a:gd name="connsiteX152" fmla="*/ 97155 w 1926907"/>
                <a:gd name="connsiteY152" fmla="*/ 1145211 h 1922451"/>
                <a:gd name="connsiteX153" fmla="*/ 98108 w 1926907"/>
                <a:gd name="connsiteY153" fmla="*/ 1146164 h 1922451"/>
                <a:gd name="connsiteX154" fmla="*/ 100013 w 1926907"/>
                <a:gd name="connsiteY154" fmla="*/ 1146164 h 1922451"/>
                <a:gd name="connsiteX155" fmla="*/ 125730 w 1926907"/>
                <a:gd name="connsiteY155" fmla="*/ 1145211 h 1922451"/>
                <a:gd name="connsiteX156" fmla="*/ 174308 w 1926907"/>
                <a:gd name="connsiteY156" fmla="*/ 1143306 h 1922451"/>
                <a:gd name="connsiteX157" fmla="*/ 240030 w 1926907"/>
                <a:gd name="connsiteY157" fmla="*/ 1149021 h 1922451"/>
                <a:gd name="connsiteX158" fmla="*/ 296228 w 1926907"/>
                <a:gd name="connsiteY158" fmla="*/ 1145211 h 1922451"/>
                <a:gd name="connsiteX159" fmla="*/ 394335 w 1926907"/>
                <a:gd name="connsiteY159" fmla="*/ 1144259 h 1922451"/>
                <a:gd name="connsiteX160" fmla="*/ 444818 w 1926907"/>
                <a:gd name="connsiteY160" fmla="*/ 1164261 h 1922451"/>
                <a:gd name="connsiteX161" fmla="*/ 458153 w 1926907"/>
                <a:gd name="connsiteY161" fmla="*/ 1212839 h 1922451"/>
                <a:gd name="connsiteX162" fmla="*/ 480060 w 1926907"/>
                <a:gd name="connsiteY162" fmla="*/ 1266179 h 1922451"/>
                <a:gd name="connsiteX163" fmla="*/ 493395 w 1926907"/>
                <a:gd name="connsiteY163" fmla="*/ 1300469 h 1922451"/>
                <a:gd name="connsiteX164" fmla="*/ 501968 w 1926907"/>
                <a:gd name="connsiteY164" fmla="*/ 1313804 h 1922451"/>
                <a:gd name="connsiteX165" fmla="*/ 534353 w 1926907"/>
                <a:gd name="connsiteY165" fmla="*/ 1361429 h 1922451"/>
                <a:gd name="connsiteX166" fmla="*/ 580073 w 1926907"/>
                <a:gd name="connsiteY166" fmla="*/ 1369049 h 1922451"/>
                <a:gd name="connsiteX167" fmla="*/ 605790 w 1926907"/>
                <a:gd name="connsiteY167" fmla="*/ 1361429 h 1922451"/>
                <a:gd name="connsiteX168" fmla="*/ 651510 w 1926907"/>
                <a:gd name="connsiteY168" fmla="*/ 1353809 h 1922451"/>
                <a:gd name="connsiteX169" fmla="*/ 704850 w 1926907"/>
                <a:gd name="connsiteY169" fmla="*/ 1361429 h 1922451"/>
                <a:gd name="connsiteX170" fmla="*/ 725805 w 1926907"/>
                <a:gd name="connsiteY170" fmla="*/ 1330949 h 1922451"/>
                <a:gd name="connsiteX171" fmla="*/ 739140 w 1926907"/>
                <a:gd name="connsiteY171" fmla="*/ 1306184 h 1922451"/>
                <a:gd name="connsiteX172" fmla="*/ 741045 w 1926907"/>
                <a:gd name="connsiteY172" fmla="*/ 1260464 h 1922451"/>
                <a:gd name="connsiteX173" fmla="*/ 802958 w 1926907"/>
                <a:gd name="connsiteY173" fmla="*/ 1260464 h 1922451"/>
                <a:gd name="connsiteX174" fmla="*/ 834390 w 1926907"/>
                <a:gd name="connsiteY174" fmla="*/ 1251891 h 1922451"/>
                <a:gd name="connsiteX175" fmla="*/ 842010 w 1926907"/>
                <a:gd name="connsiteY175" fmla="*/ 1289039 h 1922451"/>
                <a:gd name="connsiteX176" fmla="*/ 942023 w 1926907"/>
                <a:gd name="connsiteY176" fmla="*/ 1289991 h 1922451"/>
                <a:gd name="connsiteX177" fmla="*/ 973455 w 1926907"/>
                <a:gd name="connsiteY177" fmla="*/ 1305231 h 1922451"/>
                <a:gd name="connsiteX178" fmla="*/ 962978 w 1926907"/>
                <a:gd name="connsiteY178" fmla="*/ 1354761 h 1922451"/>
                <a:gd name="connsiteX179" fmla="*/ 978218 w 1926907"/>
                <a:gd name="connsiteY179" fmla="*/ 1424294 h 1922451"/>
                <a:gd name="connsiteX180" fmla="*/ 966788 w 1926907"/>
                <a:gd name="connsiteY180" fmla="*/ 1497636 h 1922451"/>
                <a:gd name="connsiteX181" fmla="*/ 984885 w 1926907"/>
                <a:gd name="connsiteY181" fmla="*/ 1547166 h 1922451"/>
                <a:gd name="connsiteX182" fmla="*/ 1013460 w 1926907"/>
                <a:gd name="connsiteY182" fmla="*/ 1600506 h 1922451"/>
                <a:gd name="connsiteX183" fmla="*/ 1004888 w 1926907"/>
                <a:gd name="connsiteY183" fmla="*/ 1647179 h 1922451"/>
                <a:gd name="connsiteX184" fmla="*/ 1007745 w 1926907"/>
                <a:gd name="connsiteY184" fmla="*/ 1685279 h 1922451"/>
                <a:gd name="connsiteX185" fmla="*/ 1007745 w 1926907"/>
                <a:gd name="connsiteY185" fmla="*/ 1685279 h 1922451"/>
                <a:gd name="connsiteX186" fmla="*/ 1034415 w 1926907"/>
                <a:gd name="connsiteY186" fmla="*/ 1672896 h 1922451"/>
                <a:gd name="connsiteX187" fmla="*/ 1034415 w 1926907"/>
                <a:gd name="connsiteY187" fmla="*/ 1672896 h 1922451"/>
                <a:gd name="connsiteX188" fmla="*/ 1068705 w 1926907"/>
                <a:gd name="connsiteY188" fmla="*/ 1673849 h 1922451"/>
                <a:gd name="connsiteX189" fmla="*/ 1126808 w 1926907"/>
                <a:gd name="connsiteY189" fmla="*/ 1663371 h 1922451"/>
                <a:gd name="connsiteX190" fmla="*/ 1180148 w 1926907"/>
                <a:gd name="connsiteY190" fmla="*/ 1654799 h 1922451"/>
                <a:gd name="connsiteX191" fmla="*/ 1183005 w 1926907"/>
                <a:gd name="connsiteY191" fmla="*/ 1655751 h 1922451"/>
                <a:gd name="connsiteX192" fmla="*/ 1197293 w 1926907"/>
                <a:gd name="connsiteY192" fmla="*/ 1670991 h 1922451"/>
                <a:gd name="connsiteX193" fmla="*/ 1212533 w 1926907"/>
                <a:gd name="connsiteY193" fmla="*/ 1705281 h 1922451"/>
                <a:gd name="connsiteX194" fmla="*/ 1244918 w 1926907"/>
                <a:gd name="connsiteY194" fmla="*/ 1707186 h 1922451"/>
                <a:gd name="connsiteX195" fmla="*/ 1314450 w 1926907"/>
                <a:gd name="connsiteY195" fmla="*/ 1688136 h 1922451"/>
                <a:gd name="connsiteX196" fmla="*/ 1317308 w 1926907"/>
                <a:gd name="connsiteY196" fmla="*/ 1733856 h 1922451"/>
                <a:gd name="connsiteX197" fmla="*/ 1340168 w 1926907"/>
                <a:gd name="connsiteY197" fmla="*/ 1742429 h 1922451"/>
                <a:gd name="connsiteX198" fmla="*/ 1380173 w 1926907"/>
                <a:gd name="connsiteY198" fmla="*/ 1760526 h 1922451"/>
                <a:gd name="connsiteX199" fmla="*/ 1437323 w 1926907"/>
                <a:gd name="connsiteY199" fmla="*/ 1769099 h 1922451"/>
                <a:gd name="connsiteX200" fmla="*/ 1481138 w 1926907"/>
                <a:gd name="connsiteY200" fmla="*/ 1746239 h 1922451"/>
                <a:gd name="connsiteX201" fmla="*/ 1501140 w 1926907"/>
                <a:gd name="connsiteY201" fmla="*/ 1733856 h 1922451"/>
                <a:gd name="connsiteX202" fmla="*/ 1524953 w 1926907"/>
                <a:gd name="connsiteY202" fmla="*/ 1768146 h 1922451"/>
                <a:gd name="connsiteX203" fmla="*/ 1564005 w 1926907"/>
                <a:gd name="connsiteY203" fmla="*/ 1799579 h 1922451"/>
                <a:gd name="connsiteX204" fmla="*/ 1608773 w 1926907"/>
                <a:gd name="connsiteY204" fmla="*/ 1818629 h 1922451"/>
                <a:gd name="connsiteX205" fmla="*/ 1630680 w 1926907"/>
                <a:gd name="connsiteY205" fmla="*/ 1862444 h 1922451"/>
                <a:gd name="connsiteX206" fmla="*/ 1656398 w 1926907"/>
                <a:gd name="connsiteY206" fmla="*/ 1881494 h 1922451"/>
                <a:gd name="connsiteX207" fmla="*/ 1683068 w 1926907"/>
                <a:gd name="connsiteY207" fmla="*/ 1914831 h 1922451"/>
                <a:gd name="connsiteX208" fmla="*/ 1736408 w 1926907"/>
                <a:gd name="connsiteY208" fmla="*/ 1903401 h 1922451"/>
                <a:gd name="connsiteX209" fmla="*/ 1744980 w 1926907"/>
                <a:gd name="connsiteY209" fmla="*/ 1922451 h 1922451"/>
                <a:gd name="connsiteX210" fmla="*/ 1750695 w 1926907"/>
                <a:gd name="connsiteY210" fmla="*/ 1863396 h 1922451"/>
                <a:gd name="connsiteX211" fmla="*/ 1752600 w 1926907"/>
                <a:gd name="connsiteY211" fmla="*/ 1791006 h 1922451"/>
                <a:gd name="connsiteX212" fmla="*/ 1722120 w 1926907"/>
                <a:gd name="connsiteY212" fmla="*/ 1797674 h 1922451"/>
                <a:gd name="connsiteX213" fmla="*/ 1717358 w 1926907"/>
                <a:gd name="connsiteY213" fmla="*/ 1819581 h 1922451"/>
                <a:gd name="connsiteX214" fmla="*/ 1670685 w 1926907"/>
                <a:gd name="connsiteY214" fmla="*/ 1798626 h 1922451"/>
                <a:gd name="connsiteX215" fmla="*/ 1630680 w 1926907"/>
                <a:gd name="connsiteY215" fmla="*/ 1760526 h 1922451"/>
                <a:gd name="connsiteX216" fmla="*/ 1619250 w 1926907"/>
                <a:gd name="connsiteY216" fmla="*/ 1708139 h 1922451"/>
                <a:gd name="connsiteX217" fmla="*/ 1637348 w 1926907"/>
                <a:gd name="connsiteY217" fmla="*/ 1649084 h 1922451"/>
                <a:gd name="connsiteX218" fmla="*/ 1644015 w 1926907"/>
                <a:gd name="connsiteY218" fmla="*/ 1607174 h 1922451"/>
                <a:gd name="connsiteX219" fmla="*/ 1650683 w 1926907"/>
                <a:gd name="connsiteY219" fmla="*/ 1546214 h 1922451"/>
                <a:gd name="connsiteX220" fmla="*/ 1634490 w 1926907"/>
                <a:gd name="connsiteY220" fmla="*/ 1505256 h 1922451"/>
                <a:gd name="connsiteX221" fmla="*/ 1637348 w 1926907"/>
                <a:gd name="connsiteY221" fmla="*/ 1515734 h 1922451"/>
                <a:gd name="connsiteX222" fmla="*/ 1616393 w 1926907"/>
                <a:gd name="connsiteY222" fmla="*/ 1519544 h 1922451"/>
                <a:gd name="connsiteX223" fmla="*/ 1619250 w 1926907"/>
                <a:gd name="connsiteY223" fmla="*/ 1485254 h 1922451"/>
                <a:gd name="connsiteX224" fmla="*/ 1644015 w 1926907"/>
                <a:gd name="connsiteY224" fmla="*/ 1450964 h 1922451"/>
                <a:gd name="connsiteX225" fmla="*/ 1677353 w 1926907"/>
                <a:gd name="connsiteY225" fmla="*/ 1414769 h 1922451"/>
                <a:gd name="connsiteX226" fmla="*/ 1676400 w 1926907"/>
                <a:gd name="connsiteY226" fmla="*/ 1412864 h 1922451"/>
                <a:gd name="connsiteX227" fmla="*/ 1812608 w 1926907"/>
                <a:gd name="connsiteY227" fmla="*/ 1392861 h 1922451"/>
                <a:gd name="connsiteX228" fmla="*/ 1846898 w 1926907"/>
                <a:gd name="connsiteY228" fmla="*/ 1389051 h 1922451"/>
                <a:gd name="connsiteX229" fmla="*/ 1494473 w 1926907"/>
                <a:gd name="connsiteY229" fmla="*/ 1658609 h 1922451"/>
                <a:gd name="connsiteX230" fmla="*/ 1481138 w 1926907"/>
                <a:gd name="connsiteY230" fmla="*/ 1670991 h 1922451"/>
                <a:gd name="connsiteX231" fmla="*/ 1477328 w 1926907"/>
                <a:gd name="connsiteY231" fmla="*/ 1660514 h 1922451"/>
                <a:gd name="connsiteX232" fmla="*/ 1486853 w 1926907"/>
                <a:gd name="connsiteY232" fmla="*/ 1654799 h 1922451"/>
                <a:gd name="connsiteX233" fmla="*/ 1481138 w 1926907"/>
                <a:gd name="connsiteY233" fmla="*/ 1647179 h 1922451"/>
                <a:gd name="connsiteX234" fmla="*/ 1481138 w 1926907"/>
                <a:gd name="connsiteY234" fmla="*/ 1647179 h 1922451"/>
                <a:gd name="connsiteX235" fmla="*/ 1501140 w 1926907"/>
                <a:gd name="connsiteY235" fmla="*/ 1647179 h 1922451"/>
                <a:gd name="connsiteX236" fmla="*/ 1494473 w 1926907"/>
                <a:gd name="connsiteY236" fmla="*/ 1658609 h 1922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926907" h="1922451">
                  <a:moveTo>
                    <a:pt x="1846898" y="1389051"/>
                  </a:moveTo>
                  <a:cubicBezTo>
                    <a:pt x="1847850" y="1379526"/>
                    <a:pt x="1840230" y="1370954"/>
                    <a:pt x="1834515" y="1365239"/>
                  </a:cubicBezTo>
                  <a:cubicBezTo>
                    <a:pt x="1830705" y="1362381"/>
                    <a:pt x="1826895" y="1353809"/>
                    <a:pt x="1819275" y="1354761"/>
                  </a:cubicBezTo>
                  <a:cubicBezTo>
                    <a:pt x="1817370" y="1343331"/>
                    <a:pt x="1811655" y="1336664"/>
                    <a:pt x="1810703" y="1323329"/>
                  </a:cubicBezTo>
                  <a:cubicBezTo>
                    <a:pt x="1813560" y="1309041"/>
                    <a:pt x="1807845" y="1292849"/>
                    <a:pt x="1797368" y="1282371"/>
                  </a:cubicBezTo>
                  <a:cubicBezTo>
                    <a:pt x="1787843" y="1269989"/>
                    <a:pt x="1767840" y="1275704"/>
                    <a:pt x="1764030" y="1258559"/>
                  </a:cubicBezTo>
                  <a:cubicBezTo>
                    <a:pt x="1757363" y="1247129"/>
                    <a:pt x="1744980" y="1241414"/>
                    <a:pt x="1741170" y="1228079"/>
                  </a:cubicBezTo>
                  <a:cubicBezTo>
                    <a:pt x="1740218" y="1220459"/>
                    <a:pt x="1744028" y="1212839"/>
                    <a:pt x="1734503" y="1211886"/>
                  </a:cubicBezTo>
                  <a:cubicBezTo>
                    <a:pt x="1728788" y="1197599"/>
                    <a:pt x="1726883" y="1186169"/>
                    <a:pt x="1720215" y="1173786"/>
                  </a:cubicBezTo>
                  <a:cubicBezTo>
                    <a:pt x="1707833" y="1169024"/>
                    <a:pt x="1708785" y="1149974"/>
                    <a:pt x="1721168" y="1146164"/>
                  </a:cubicBezTo>
                  <a:cubicBezTo>
                    <a:pt x="1733550" y="1141401"/>
                    <a:pt x="1735455" y="1121399"/>
                    <a:pt x="1729740" y="1123304"/>
                  </a:cubicBezTo>
                  <a:cubicBezTo>
                    <a:pt x="1731645" y="1114731"/>
                    <a:pt x="1716405" y="1099491"/>
                    <a:pt x="1712595" y="1088061"/>
                  </a:cubicBezTo>
                  <a:cubicBezTo>
                    <a:pt x="1704975" y="1073774"/>
                    <a:pt x="1704975" y="1062344"/>
                    <a:pt x="1705928" y="1048056"/>
                  </a:cubicBezTo>
                  <a:cubicBezTo>
                    <a:pt x="1704975" y="1033769"/>
                    <a:pt x="1706880" y="1020434"/>
                    <a:pt x="1711643" y="1008051"/>
                  </a:cubicBezTo>
                  <a:cubicBezTo>
                    <a:pt x="1721168" y="1011861"/>
                    <a:pt x="1714500" y="992811"/>
                    <a:pt x="1719263" y="986144"/>
                  </a:cubicBezTo>
                  <a:cubicBezTo>
                    <a:pt x="1720215" y="983286"/>
                    <a:pt x="1718310" y="975666"/>
                    <a:pt x="1717358" y="970904"/>
                  </a:cubicBezTo>
                  <a:cubicBezTo>
                    <a:pt x="1714500" y="982334"/>
                    <a:pt x="1711643" y="999479"/>
                    <a:pt x="1702118" y="986144"/>
                  </a:cubicBezTo>
                  <a:cubicBezTo>
                    <a:pt x="1713548" y="974714"/>
                    <a:pt x="1704023" y="961379"/>
                    <a:pt x="1707833" y="947091"/>
                  </a:cubicBezTo>
                  <a:cubicBezTo>
                    <a:pt x="1709738" y="936614"/>
                    <a:pt x="1708785" y="928994"/>
                    <a:pt x="1712595" y="918516"/>
                  </a:cubicBezTo>
                  <a:cubicBezTo>
                    <a:pt x="1712595" y="908991"/>
                    <a:pt x="1707833" y="889941"/>
                    <a:pt x="1718310" y="888036"/>
                  </a:cubicBezTo>
                  <a:cubicBezTo>
                    <a:pt x="1716405" y="872796"/>
                    <a:pt x="1724978" y="855651"/>
                    <a:pt x="1707833" y="847079"/>
                  </a:cubicBezTo>
                  <a:cubicBezTo>
                    <a:pt x="1705928" y="839459"/>
                    <a:pt x="1692593" y="833744"/>
                    <a:pt x="1699260" y="827076"/>
                  </a:cubicBezTo>
                  <a:lnTo>
                    <a:pt x="1701165" y="822314"/>
                  </a:lnTo>
                  <a:cubicBezTo>
                    <a:pt x="1699260" y="825171"/>
                    <a:pt x="1696403" y="825171"/>
                    <a:pt x="1690688" y="820409"/>
                  </a:cubicBezTo>
                  <a:cubicBezTo>
                    <a:pt x="1685925" y="815646"/>
                    <a:pt x="1683068" y="808026"/>
                    <a:pt x="1684020" y="800406"/>
                  </a:cubicBezTo>
                  <a:cubicBezTo>
                    <a:pt x="1684020" y="800406"/>
                    <a:pt x="1683068" y="800406"/>
                    <a:pt x="1683068" y="799454"/>
                  </a:cubicBezTo>
                  <a:cubicBezTo>
                    <a:pt x="1674495" y="788024"/>
                    <a:pt x="1704023" y="781356"/>
                    <a:pt x="1693545" y="779451"/>
                  </a:cubicBezTo>
                  <a:cubicBezTo>
                    <a:pt x="1684020" y="787071"/>
                    <a:pt x="1690688" y="778499"/>
                    <a:pt x="1690688" y="776594"/>
                  </a:cubicBezTo>
                  <a:cubicBezTo>
                    <a:pt x="1681163" y="782309"/>
                    <a:pt x="1682115" y="768974"/>
                    <a:pt x="1688783" y="766116"/>
                  </a:cubicBezTo>
                  <a:cubicBezTo>
                    <a:pt x="1680210" y="768021"/>
                    <a:pt x="1706880" y="750876"/>
                    <a:pt x="1690688" y="750876"/>
                  </a:cubicBezTo>
                  <a:cubicBezTo>
                    <a:pt x="1685925" y="762306"/>
                    <a:pt x="1692593" y="743256"/>
                    <a:pt x="1693545" y="746114"/>
                  </a:cubicBezTo>
                  <a:cubicBezTo>
                    <a:pt x="1700213" y="735636"/>
                    <a:pt x="1698308" y="728016"/>
                    <a:pt x="1706880" y="718491"/>
                  </a:cubicBezTo>
                  <a:cubicBezTo>
                    <a:pt x="1714500" y="705156"/>
                    <a:pt x="1694498" y="728969"/>
                    <a:pt x="1703070" y="711824"/>
                  </a:cubicBezTo>
                  <a:cubicBezTo>
                    <a:pt x="1704023" y="710871"/>
                    <a:pt x="1704975" y="709919"/>
                    <a:pt x="1706880" y="709919"/>
                  </a:cubicBezTo>
                  <a:lnTo>
                    <a:pt x="1706880" y="709919"/>
                  </a:lnTo>
                  <a:cubicBezTo>
                    <a:pt x="1711643" y="709919"/>
                    <a:pt x="1716405" y="717539"/>
                    <a:pt x="1721168" y="719444"/>
                  </a:cubicBezTo>
                  <a:cubicBezTo>
                    <a:pt x="1730693" y="706109"/>
                    <a:pt x="1744028" y="696584"/>
                    <a:pt x="1758315" y="688011"/>
                  </a:cubicBezTo>
                  <a:lnTo>
                    <a:pt x="1761173" y="686106"/>
                  </a:lnTo>
                  <a:cubicBezTo>
                    <a:pt x="1759268" y="685154"/>
                    <a:pt x="1758315" y="683249"/>
                    <a:pt x="1758315" y="680391"/>
                  </a:cubicBezTo>
                  <a:cubicBezTo>
                    <a:pt x="1757363" y="664199"/>
                    <a:pt x="1751648" y="646101"/>
                    <a:pt x="1761173" y="632766"/>
                  </a:cubicBezTo>
                  <a:cubicBezTo>
                    <a:pt x="1761173" y="621336"/>
                    <a:pt x="1763078" y="609906"/>
                    <a:pt x="1764030" y="598476"/>
                  </a:cubicBezTo>
                  <a:cubicBezTo>
                    <a:pt x="1759268" y="607049"/>
                    <a:pt x="1749743" y="613716"/>
                    <a:pt x="1743075" y="611811"/>
                  </a:cubicBezTo>
                  <a:cubicBezTo>
                    <a:pt x="1743075" y="615621"/>
                    <a:pt x="1733550" y="622289"/>
                    <a:pt x="1737360" y="614669"/>
                  </a:cubicBezTo>
                  <a:cubicBezTo>
                    <a:pt x="1740218" y="606096"/>
                    <a:pt x="1723073" y="609906"/>
                    <a:pt x="1734503" y="602286"/>
                  </a:cubicBezTo>
                  <a:cubicBezTo>
                    <a:pt x="1731645" y="597524"/>
                    <a:pt x="1741170" y="580379"/>
                    <a:pt x="1742123" y="582284"/>
                  </a:cubicBezTo>
                  <a:cubicBezTo>
                    <a:pt x="1744028" y="567996"/>
                    <a:pt x="1755458" y="561329"/>
                    <a:pt x="1767840" y="558471"/>
                  </a:cubicBezTo>
                  <a:cubicBezTo>
                    <a:pt x="1767840" y="557519"/>
                    <a:pt x="1768793" y="557519"/>
                    <a:pt x="1768793" y="557519"/>
                  </a:cubicBezTo>
                  <a:cubicBezTo>
                    <a:pt x="1769745" y="546089"/>
                    <a:pt x="1770698" y="533706"/>
                    <a:pt x="1780223" y="527039"/>
                  </a:cubicBezTo>
                  <a:cubicBezTo>
                    <a:pt x="1782128" y="507989"/>
                    <a:pt x="1799273" y="496559"/>
                    <a:pt x="1793558" y="475604"/>
                  </a:cubicBezTo>
                  <a:cubicBezTo>
                    <a:pt x="1786890" y="451791"/>
                    <a:pt x="1826895" y="459411"/>
                    <a:pt x="1821180" y="434646"/>
                  </a:cubicBezTo>
                  <a:cubicBezTo>
                    <a:pt x="1825943" y="426074"/>
                    <a:pt x="1837373" y="424169"/>
                    <a:pt x="1845945" y="419406"/>
                  </a:cubicBezTo>
                  <a:cubicBezTo>
                    <a:pt x="1845945" y="419406"/>
                    <a:pt x="1844993" y="419406"/>
                    <a:pt x="1844993" y="419406"/>
                  </a:cubicBezTo>
                  <a:cubicBezTo>
                    <a:pt x="1832610" y="420359"/>
                    <a:pt x="1842135" y="406071"/>
                    <a:pt x="1846898" y="399404"/>
                  </a:cubicBezTo>
                  <a:cubicBezTo>
                    <a:pt x="1850708" y="387021"/>
                    <a:pt x="1864043" y="380354"/>
                    <a:pt x="1872615" y="370829"/>
                  </a:cubicBezTo>
                  <a:cubicBezTo>
                    <a:pt x="1881188" y="360351"/>
                    <a:pt x="1892618" y="350826"/>
                    <a:pt x="1904048" y="343206"/>
                  </a:cubicBezTo>
                  <a:cubicBezTo>
                    <a:pt x="1912620" y="338444"/>
                    <a:pt x="1921193" y="330824"/>
                    <a:pt x="1926908" y="323204"/>
                  </a:cubicBezTo>
                  <a:cubicBezTo>
                    <a:pt x="1925955" y="320346"/>
                    <a:pt x="1924050" y="317489"/>
                    <a:pt x="1920240" y="315584"/>
                  </a:cubicBezTo>
                  <a:cubicBezTo>
                    <a:pt x="1919288" y="304154"/>
                    <a:pt x="1903095" y="316536"/>
                    <a:pt x="1902143" y="302249"/>
                  </a:cubicBezTo>
                  <a:cubicBezTo>
                    <a:pt x="1894523" y="292724"/>
                    <a:pt x="1883093" y="313679"/>
                    <a:pt x="1879283" y="295581"/>
                  </a:cubicBezTo>
                  <a:cubicBezTo>
                    <a:pt x="1863090" y="291771"/>
                    <a:pt x="1879283" y="268911"/>
                    <a:pt x="1883093" y="258434"/>
                  </a:cubicBezTo>
                  <a:cubicBezTo>
                    <a:pt x="1894523" y="242241"/>
                    <a:pt x="1864995" y="233669"/>
                    <a:pt x="1879283" y="216524"/>
                  </a:cubicBezTo>
                  <a:cubicBezTo>
                    <a:pt x="1881188" y="208904"/>
                    <a:pt x="1903095" y="183186"/>
                    <a:pt x="1884045" y="186996"/>
                  </a:cubicBezTo>
                  <a:lnTo>
                    <a:pt x="1883093" y="182234"/>
                  </a:lnTo>
                  <a:cubicBezTo>
                    <a:pt x="1880235" y="178424"/>
                    <a:pt x="1876425" y="163184"/>
                    <a:pt x="1867853" y="171756"/>
                  </a:cubicBezTo>
                  <a:cubicBezTo>
                    <a:pt x="1844993" y="185091"/>
                    <a:pt x="1863090" y="148896"/>
                    <a:pt x="1844993" y="146991"/>
                  </a:cubicBezTo>
                  <a:cubicBezTo>
                    <a:pt x="1822133" y="145086"/>
                    <a:pt x="1810703" y="126989"/>
                    <a:pt x="1795463" y="111749"/>
                  </a:cubicBezTo>
                  <a:cubicBezTo>
                    <a:pt x="1792605" y="99366"/>
                    <a:pt x="1781175" y="102224"/>
                    <a:pt x="1775460" y="93651"/>
                  </a:cubicBezTo>
                  <a:cubicBezTo>
                    <a:pt x="1782128" y="74601"/>
                    <a:pt x="1761173" y="67934"/>
                    <a:pt x="1745933" y="66981"/>
                  </a:cubicBezTo>
                  <a:cubicBezTo>
                    <a:pt x="1739265" y="75554"/>
                    <a:pt x="1730693" y="102224"/>
                    <a:pt x="1714500" y="98414"/>
                  </a:cubicBezTo>
                  <a:cubicBezTo>
                    <a:pt x="1704023" y="81269"/>
                    <a:pt x="1682115" y="91746"/>
                    <a:pt x="1671638" y="80316"/>
                  </a:cubicBezTo>
                  <a:cubicBezTo>
                    <a:pt x="1661160" y="89841"/>
                    <a:pt x="1650683" y="99366"/>
                    <a:pt x="1637348" y="106986"/>
                  </a:cubicBezTo>
                  <a:cubicBezTo>
                    <a:pt x="1643063" y="114606"/>
                    <a:pt x="1613535" y="104129"/>
                    <a:pt x="1608773" y="93651"/>
                  </a:cubicBezTo>
                  <a:cubicBezTo>
                    <a:pt x="1596390" y="95556"/>
                    <a:pt x="1603058" y="79364"/>
                    <a:pt x="1592580" y="79364"/>
                  </a:cubicBezTo>
                  <a:cubicBezTo>
                    <a:pt x="1574483" y="86984"/>
                    <a:pt x="1574483" y="64124"/>
                    <a:pt x="1568768" y="56504"/>
                  </a:cubicBezTo>
                  <a:cubicBezTo>
                    <a:pt x="1562100" y="44121"/>
                    <a:pt x="1548765" y="45074"/>
                    <a:pt x="1540193" y="33644"/>
                  </a:cubicBezTo>
                  <a:lnTo>
                    <a:pt x="1538288" y="30786"/>
                  </a:lnTo>
                  <a:cubicBezTo>
                    <a:pt x="1537335" y="30786"/>
                    <a:pt x="1536383" y="28881"/>
                    <a:pt x="1533525" y="26976"/>
                  </a:cubicBezTo>
                  <a:cubicBezTo>
                    <a:pt x="1515428" y="17451"/>
                    <a:pt x="1491615" y="6974"/>
                    <a:pt x="1480185" y="30786"/>
                  </a:cubicBezTo>
                  <a:cubicBezTo>
                    <a:pt x="1466850" y="24119"/>
                    <a:pt x="1454468" y="29834"/>
                    <a:pt x="1440180" y="29834"/>
                  </a:cubicBezTo>
                  <a:cubicBezTo>
                    <a:pt x="1429703" y="23166"/>
                    <a:pt x="1414463" y="12689"/>
                    <a:pt x="1402080" y="12689"/>
                  </a:cubicBezTo>
                  <a:cubicBezTo>
                    <a:pt x="1395413" y="17451"/>
                    <a:pt x="1373505" y="18404"/>
                    <a:pt x="1381125" y="16499"/>
                  </a:cubicBezTo>
                  <a:cubicBezTo>
                    <a:pt x="1367790" y="12689"/>
                    <a:pt x="1378268" y="10784"/>
                    <a:pt x="1365885" y="9831"/>
                  </a:cubicBezTo>
                  <a:cubicBezTo>
                    <a:pt x="1355408" y="-4456"/>
                    <a:pt x="1325880" y="-4456"/>
                    <a:pt x="1324928" y="18404"/>
                  </a:cubicBezTo>
                  <a:cubicBezTo>
                    <a:pt x="1332548" y="36501"/>
                    <a:pt x="1285875" y="42216"/>
                    <a:pt x="1294448" y="39359"/>
                  </a:cubicBezTo>
                  <a:lnTo>
                    <a:pt x="1292543" y="40311"/>
                  </a:lnTo>
                  <a:cubicBezTo>
                    <a:pt x="1279208" y="40311"/>
                    <a:pt x="1260158" y="57456"/>
                    <a:pt x="1253490" y="38406"/>
                  </a:cubicBezTo>
                  <a:cubicBezTo>
                    <a:pt x="1248728" y="32691"/>
                    <a:pt x="1234440" y="37454"/>
                    <a:pt x="1229678" y="35549"/>
                  </a:cubicBezTo>
                  <a:cubicBezTo>
                    <a:pt x="1227773" y="39359"/>
                    <a:pt x="1211580" y="44121"/>
                    <a:pt x="1212533" y="45074"/>
                  </a:cubicBezTo>
                  <a:lnTo>
                    <a:pt x="1212533" y="45074"/>
                  </a:lnTo>
                  <a:cubicBezTo>
                    <a:pt x="1200150" y="46979"/>
                    <a:pt x="1188720" y="55551"/>
                    <a:pt x="1176338" y="57456"/>
                  </a:cubicBezTo>
                  <a:cubicBezTo>
                    <a:pt x="1158240" y="60314"/>
                    <a:pt x="1143000" y="71744"/>
                    <a:pt x="1128713" y="80316"/>
                  </a:cubicBezTo>
                  <a:cubicBezTo>
                    <a:pt x="1117283" y="76506"/>
                    <a:pt x="1109663" y="64124"/>
                    <a:pt x="1096328" y="66029"/>
                  </a:cubicBezTo>
                  <a:cubicBezTo>
                    <a:pt x="1091565" y="52694"/>
                    <a:pt x="1079183" y="56504"/>
                    <a:pt x="1077278" y="66981"/>
                  </a:cubicBezTo>
                  <a:cubicBezTo>
                    <a:pt x="1061085" y="66981"/>
                    <a:pt x="1066800" y="94604"/>
                    <a:pt x="1051560" y="94604"/>
                  </a:cubicBezTo>
                  <a:cubicBezTo>
                    <a:pt x="1053465" y="114606"/>
                    <a:pt x="1035368" y="136514"/>
                    <a:pt x="1013460" y="126036"/>
                  </a:cubicBezTo>
                  <a:cubicBezTo>
                    <a:pt x="994410" y="116511"/>
                    <a:pt x="972503" y="113654"/>
                    <a:pt x="952500" y="112701"/>
                  </a:cubicBezTo>
                  <a:cubicBezTo>
                    <a:pt x="937260" y="122226"/>
                    <a:pt x="920115" y="106034"/>
                    <a:pt x="905828" y="109844"/>
                  </a:cubicBezTo>
                  <a:cubicBezTo>
                    <a:pt x="888683" y="85079"/>
                    <a:pt x="860108" y="106034"/>
                    <a:pt x="841058" y="94604"/>
                  </a:cubicBezTo>
                  <a:cubicBezTo>
                    <a:pt x="831533" y="81269"/>
                    <a:pt x="827723" y="61266"/>
                    <a:pt x="808673" y="56504"/>
                  </a:cubicBezTo>
                  <a:cubicBezTo>
                    <a:pt x="793433" y="45074"/>
                    <a:pt x="775335" y="37454"/>
                    <a:pt x="761048" y="26024"/>
                  </a:cubicBezTo>
                  <a:cubicBezTo>
                    <a:pt x="735330" y="18404"/>
                    <a:pt x="717233" y="37454"/>
                    <a:pt x="698183" y="46979"/>
                  </a:cubicBezTo>
                  <a:cubicBezTo>
                    <a:pt x="685800" y="65076"/>
                    <a:pt x="671513" y="83174"/>
                    <a:pt x="661035" y="102224"/>
                  </a:cubicBezTo>
                  <a:cubicBezTo>
                    <a:pt x="653415" y="106034"/>
                    <a:pt x="634365" y="102224"/>
                    <a:pt x="644843" y="116511"/>
                  </a:cubicBezTo>
                  <a:cubicBezTo>
                    <a:pt x="660083" y="132704"/>
                    <a:pt x="644843" y="154611"/>
                    <a:pt x="647700" y="173661"/>
                  </a:cubicBezTo>
                  <a:cubicBezTo>
                    <a:pt x="649605" y="178424"/>
                    <a:pt x="650558" y="188901"/>
                    <a:pt x="648653" y="191759"/>
                  </a:cubicBezTo>
                  <a:lnTo>
                    <a:pt x="650558" y="194616"/>
                  </a:lnTo>
                  <a:cubicBezTo>
                    <a:pt x="659130" y="218429"/>
                    <a:pt x="642938" y="235574"/>
                    <a:pt x="633413" y="254624"/>
                  </a:cubicBezTo>
                  <a:cubicBezTo>
                    <a:pt x="629603" y="274626"/>
                    <a:pt x="615315" y="286056"/>
                    <a:pt x="608648" y="304154"/>
                  </a:cubicBezTo>
                  <a:cubicBezTo>
                    <a:pt x="591503" y="321299"/>
                    <a:pt x="596265" y="347016"/>
                    <a:pt x="595313" y="368924"/>
                  </a:cubicBezTo>
                  <a:cubicBezTo>
                    <a:pt x="598170" y="384164"/>
                    <a:pt x="593408" y="399404"/>
                    <a:pt x="587693" y="413691"/>
                  </a:cubicBezTo>
                  <a:cubicBezTo>
                    <a:pt x="587693" y="428931"/>
                    <a:pt x="572453" y="440361"/>
                    <a:pt x="576263" y="455601"/>
                  </a:cubicBezTo>
                  <a:cubicBezTo>
                    <a:pt x="580073" y="472746"/>
                    <a:pt x="574358" y="489891"/>
                    <a:pt x="584835" y="505131"/>
                  </a:cubicBezTo>
                  <a:cubicBezTo>
                    <a:pt x="579120" y="522276"/>
                    <a:pt x="562928" y="534659"/>
                    <a:pt x="561975" y="554661"/>
                  </a:cubicBezTo>
                  <a:cubicBezTo>
                    <a:pt x="554355" y="575616"/>
                    <a:pt x="569595" y="601334"/>
                    <a:pt x="549593" y="618479"/>
                  </a:cubicBezTo>
                  <a:cubicBezTo>
                    <a:pt x="537210" y="630861"/>
                    <a:pt x="527685" y="648959"/>
                    <a:pt x="509588" y="654674"/>
                  </a:cubicBezTo>
                  <a:cubicBezTo>
                    <a:pt x="481013" y="659436"/>
                    <a:pt x="460058" y="685154"/>
                    <a:pt x="452438" y="711824"/>
                  </a:cubicBezTo>
                  <a:cubicBezTo>
                    <a:pt x="443865" y="730874"/>
                    <a:pt x="431483" y="748971"/>
                    <a:pt x="413385" y="760401"/>
                  </a:cubicBezTo>
                  <a:cubicBezTo>
                    <a:pt x="398145" y="769926"/>
                    <a:pt x="402908" y="789929"/>
                    <a:pt x="406718" y="804216"/>
                  </a:cubicBezTo>
                  <a:cubicBezTo>
                    <a:pt x="411480" y="820409"/>
                    <a:pt x="400050" y="834696"/>
                    <a:pt x="403860" y="850889"/>
                  </a:cubicBezTo>
                  <a:cubicBezTo>
                    <a:pt x="401003" y="867081"/>
                    <a:pt x="412433" y="885179"/>
                    <a:pt x="400050" y="900419"/>
                  </a:cubicBezTo>
                  <a:cubicBezTo>
                    <a:pt x="390525" y="914706"/>
                    <a:pt x="382905" y="930899"/>
                    <a:pt x="375285" y="946139"/>
                  </a:cubicBezTo>
                  <a:cubicBezTo>
                    <a:pt x="366713" y="958521"/>
                    <a:pt x="348615" y="951854"/>
                    <a:pt x="338138" y="961379"/>
                  </a:cubicBezTo>
                  <a:cubicBezTo>
                    <a:pt x="337185" y="963284"/>
                    <a:pt x="336233" y="964236"/>
                    <a:pt x="335280" y="966141"/>
                  </a:cubicBezTo>
                  <a:cubicBezTo>
                    <a:pt x="338138" y="966141"/>
                    <a:pt x="338138" y="974714"/>
                    <a:pt x="339090" y="976619"/>
                  </a:cubicBezTo>
                  <a:cubicBezTo>
                    <a:pt x="340995" y="993764"/>
                    <a:pt x="322898" y="994716"/>
                    <a:pt x="312420" y="986144"/>
                  </a:cubicBezTo>
                  <a:cubicBezTo>
                    <a:pt x="312420" y="986144"/>
                    <a:pt x="312420" y="986144"/>
                    <a:pt x="311468" y="985191"/>
                  </a:cubicBezTo>
                  <a:cubicBezTo>
                    <a:pt x="296228" y="992811"/>
                    <a:pt x="289560" y="1011861"/>
                    <a:pt x="275273" y="1021386"/>
                  </a:cubicBezTo>
                  <a:cubicBezTo>
                    <a:pt x="268605" y="1040436"/>
                    <a:pt x="248603" y="1051866"/>
                    <a:pt x="232410" y="1041389"/>
                  </a:cubicBezTo>
                  <a:cubicBezTo>
                    <a:pt x="216218" y="1048056"/>
                    <a:pt x="231458" y="1020434"/>
                    <a:pt x="219075" y="1013766"/>
                  </a:cubicBezTo>
                  <a:cubicBezTo>
                    <a:pt x="223838" y="1006146"/>
                    <a:pt x="236220" y="998526"/>
                    <a:pt x="223838" y="990906"/>
                  </a:cubicBezTo>
                  <a:cubicBezTo>
                    <a:pt x="220028" y="971856"/>
                    <a:pt x="200978" y="1000431"/>
                    <a:pt x="188595" y="995669"/>
                  </a:cubicBezTo>
                  <a:cubicBezTo>
                    <a:pt x="180975" y="1004241"/>
                    <a:pt x="171450" y="1008051"/>
                    <a:pt x="162878" y="998526"/>
                  </a:cubicBezTo>
                  <a:cubicBezTo>
                    <a:pt x="145733" y="1000431"/>
                    <a:pt x="161925" y="1029959"/>
                    <a:pt x="142875" y="1032816"/>
                  </a:cubicBezTo>
                  <a:cubicBezTo>
                    <a:pt x="131445" y="1027101"/>
                    <a:pt x="128588" y="1047104"/>
                    <a:pt x="120015" y="1040436"/>
                  </a:cubicBezTo>
                  <a:cubicBezTo>
                    <a:pt x="115252" y="1030911"/>
                    <a:pt x="100965" y="1027101"/>
                    <a:pt x="95250" y="1016624"/>
                  </a:cubicBezTo>
                  <a:lnTo>
                    <a:pt x="90488" y="1019481"/>
                  </a:lnTo>
                  <a:cubicBezTo>
                    <a:pt x="77153" y="1027101"/>
                    <a:pt x="58103" y="1028054"/>
                    <a:pt x="52388" y="1046151"/>
                  </a:cubicBezTo>
                  <a:cubicBezTo>
                    <a:pt x="42863" y="1051866"/>
                    <a:pt x="37148" y="1060439"/>
                    <a:pt x="27623" y="1064249"/>
                  </a:cubicBezTo>
                  <a:cubicBezTo>
                    <a:pt x="41910" y="1073774"/>
                    <a:pt x="31433" y="1093776"/>
                    <a:pt x="34290" y="1109969"/>
                  </a:cubicBezTo>
                  <a:cubicBezTo>
                    <a:pt x="37148" y="1124256"/>
                    <a:pt x="32385" y="1136639"/>
                    <a:pt x="16193" y="1130924"/>
                  </a:cubicBezTo>
                  <a:cubicBezTo>
                    <a:pt x="11430" y="1130924"/>
                    <a:pt x="3810" y="1134734"/>
                    <a:pt x="0" y="1137591"/>
                  </a:cubicBezTo>
                  <a:lnTo>
                    <a:pt x="0" y="1137591"/>
                  </a:lnTo>
                  <a:cubicBezTo>
                    <a:pt x="4763" y="1142354"/>
                    <a:pt x="9525" y="1147116"/>
                    <a:pt x="15240" y="1150926"/>
                  </a:cubicBezTo>
                  <a:cubicBezTo>
                    <a:pt x="17145" y="1152831"/>
                    <a:pt x="20003" y="1155689"/>
                    <a:pt x="20955" y="1157594"/>
                  </a:cubicBezTo>
                  <a:cubicBezTo>
                    <a:pt x="19050" y="1152831"/>
                    <a:pt x="26670" y="1153784"/>
                    <a:pt x="27623" y="1156641"/>
                  </a:cubicBezTo>
                  <a:cubicBezTo>
                    <a:pt x="28575" y="1160451"/>
                    <a:pt x="20003" y="1161404"/>
                    <a:pt x="25717" y="1162356"/>
                  </a:cubicBezTo>
                  <a:cubicBezTo>
                    <a:pt x="29528" y="1162356"/>
                    <a:pt x="33338" y="1159499"/>
                    <a:pt x="36195" y="1157594"/>
                  </a:cubicBezTo>
                  <a:cubicBezTo>
                    <a:pt x="40958" y="1153784"/>
                    <a:pt x="47625" y="1158546"/>
                    <a:pt x="51435" y="1154736"/>
                  </a:cubicBezTo>
                  <a:cubicBezTo>
                    <a:pt x="54293" y="1152831"/>
                    <a:pt x="52388" y="1148069"/>
                    <a:pt x="55245" y="1146164"/>
                  </a:cubicBezTo>
                  <a:cubicBezTo>
                    <a:pt x="57150" y="1143306"/>
                    <a:pt x="61913" y="1144259"/>
                    <a:pt x="63818" y="1142354"/>
                  </a:cubicBezTo>
                  <a:cubicBezTo>
                    <a:pt x="67628" y="1142354"/>
                    <a:pt x="70485" y="1138544"/>
                    <a:pt x="74295" y="1141401"/>
                  </a:cubicBezTo>
                  <a:cubicBezTo>
                    <a:pt x="78105" y="1141401"/>
                    <a:pt x="80963" y="1146164"/>
                    <a:pt x="85725" y="1144259"/>
                  </a:cubicBezTo>
                  <a:cubicBezTo>
                    <a:pt x="89535" y="1146164"/>
                    <a:pt x="93345" y="1147116"/>
                    <a:pt x="97155" y="1145211"/>
                  </a:cubicBezTo>
                  <a:cubicBezTo>
                    <a:pt x="98108" y="1145211"/>
                    <a:pt x="98108" y="1145211"/>
                    <a:pt x="98108" y="1146164"/>
                  </a:cubicBezTo>
                  <a:cubicBezTo>
                    <a:pt x="99060" y="1146164"/>
                    <a:pt x="99060" y="1146164"/>
                    <a:pt x="100013" y="1146164"/>
                  </a:cubicBezTo>
                  <a:cubicBezTo>
                    <a:pt x="108585" y="1147116"/>
                    <a:pt x="117158" y="1147116"/>
                    <a:pt x="125730" y="1145211"/>
                  </a:cubicBezTo>
                  <a:cubicBezTo>
                    <a:pt x="141923" y="1146164"/>
                    <a:pt x="158115" y="1146164"/>
                    <a:pt x="174308" y="1143306"/>
                  </a:cubicBezTo>
                  <a:cubicBezTo>
                    <a:pt x="195263" y="1147116"/>
                    <a:pt x="218123" y="1148069"/>
                    <a:pt x="240030" y="1149021"/>
                  </a:cubicBezTo>
                  <a:cubicBezTo>
                    <a:pt x="258128" y="1145211"/>
                    <a:pt x="277178" y="1145211"/>
                    <a:pt x="296228" y="1145211"/>
                  </a:cubicBezTo>
                  <a:cubicBezTo>
                    <a:pt x="328613" y="1144259"/>
                    <a:pt x="361950" y="1146164"/>
                    <a:pt x="394335" y="1144259"/>
                  </a:cubicBezTo>
                  <a:cubicBezTo>
                    <a:pt x="411480" y="1145211"/>
                    <a:pt x="445770" y="1138544"/>
                    <a:pt x="444818" y="1164261"/>
                  </a:cubicBezTo>
                  <a:cubicBezTo>
                    <a:pt x="462915" y="1175691"/>
                    <a:pt x="449580" y="1196646"/>
                    <a:pt x="458153" y="1212839"/>
                  </a:cubicBezTo>
                  <a:cubicBezTo>
                    <a:pt x="460058" y="1233794"/>
                    <a:pt x="479108" y="1247129"/>
                    <a:pt x="480060" y="1266179"/>
                  </a:cubicBezTo>
                  <a:cubicBezTo>
                    <a:pt x="470535" y="1277609"/>
                    <a:pt x="487680" y="1291896"/>
                    <a:pt x="493395" y="1300469"/>
                  </a:cubicBezTo>
                  <a:cubicBezTo>
                    <a:pt x="502920" y="1303326"/>
                    <a:pt x="498158" y="1306184"/>
                    <a:pt x="501968" y="1313804"/>
                  </a:cubicBezTo>
                  <a:cubicBezTo>
                    <a:pt x="514350" y="1329044"/>
                    <a:pt x="522923" y="1347141"/>
                    <a:pt x="534353" y="1361429"/>
                  </a:cubicBezTo>
                  <a:cubicBezTo>
                    <a:pt x="541020" y="1382384"/>
                    <a:pt x="565785" y="1361429"/>
                    <a:pt x="580073" y="1369049"/>
                  </a:cubicBezTo>
                  <a:cubicBezTo>
                    <a:pt x="591503" y="1381431"/>
                    <a:pt x="594360" y="1363334"/>
                    <a:pt x="605790" y="1361429"/>
                  </a:cubicBezTo>
                  <a:cubicBezTo>
                    <a:pt x="622935" y="1366191"/>
                    <a:pt x="636270" y="1356666"/>
                    <a:pt x="651510" y="1353809"/>
                  </a:cubicBezTo>
                  <a:cubicBezTo>
                    <a:pt x="667703" y="1363334"/>
                    <a:pt x="685800" y="1361429"/>
                    <a:pt x="704850" y="1361429"/>
                  </a:cubicBezTo>
                  <a:cubicBezTo>
                    <a:pt x="727710" y="1369049"/>
                    <a:pt x="719138" y="1344284"/>
                    <a:pt x="725805" y="1330949"/>
                  </a:cubicBezTo>
                  <a:cubicBezTo>
                    <a:pt x="716280" y="1316661"/>
                    <a:pt x="740093" y="1319519"/>
                    <a:pt x="739140" y="1306184"/>
                  </a:cubicBezTo>
                  <a:cubicBezTo>
                    <a:pt x="731520" y="1289991"/>
                    <a:pt x="740093" y="1275704"/>
                    <a:pt x="741045" y="1260464"/>
                  </a:cubicBezTo>
                  <a:cubicBezTo>
                    <a:pt x="762000" y="1260464"/>
                    <a:pt x="782003" y="1260464"/>
                    <a:pt x="802958" y="1260464"/>
                  </a:cubicBezTo>
                  <a:cubicBezTo>
                    <a:pt x="817245" y="1267131"/>
                    <a:pt x="820103" y="1247129"/>
                    <a:pt x="834390" y="1251891"/>
                  </a:cubicBezTo>
                  <a:cubicBezTo>
                    <a:pt x="864870" y="1245224"/>
                    <a:pt x="835343" y="1275704"/>
                    <a:pt x="842010" y="1289039"/>
                  </a:cubicBezTo>
                  <a:cubicBezTo>
                    <a:pt x="875348" y="1289039"/>
                    <a:pt x="908685" y="1289039"/>
                    <a:pt x="942023" y="1289991"/>
                  </a:cubicBezTo>
                  <a:cubicBezTo>
                    <a:pt x="954405" y="1288086"/>
                    <a:pt x="974408" y="1287134"/>
                    <a:pt x="973455" y="1305231"/>
                  </a:cubicBezTo>
                  <a:cubicBezTo>
                    <a:pt x="975360" y="1322376"/>
                    <a:pt x="963930" y="1337616"/>
                    <a:pt x="962978" y="1354761"/>
                  </a:cubicBezTo>
                  <a:cubicBezTo>
                    <a:pt x="967740" y="1377621"/>
                    <a:pt x="986790" y="1399529"/>
                    <a:pt x="978218" y="1424294"/>
                  </a:cubicBezTo>
                  <a:cubicBezTo>
                    <a:pt x="968693" y="1448106"/>
                    <a:pt x="972503" y="1473824"/>
                    <a:pt x="966788" y="1497636"/>
                  </a:cubicBezTo>
                  <a:cubicBezTo>
                    <a:pt x="962025" y="1516686"/>
                    <a:pt x="973455" y="1532879"/>
                    <a:pt x="984885" y="1547166"/>
                  </a:cubicBezTo>
                  <a:cubicBezTo>
                    <a:pt x="1007745" y="1555739"/>
                    <a:pt x="1001078" y="1582409"/>
                    <a:pt x="1013460" y="1600506"/>
                  </a:cubicBezTo>
                  <a:cubicBezTo>
                    <a:pt x="1005840" y="1615746"/>
                    <a:pt x="1025843" y="1638606"/>
                    <a:pt x="1004888" y="1647179"/>
                  </a:cubicBezTo>
                  <a:cubicBezTo>
                    <a:pt x="991553" y="1656704"/>
                    <a:pt x="1010603" y="1671944"/>
                    <a:pt x="1007745" y="1685279"/>
                  </a:cubicBezTo>
                  <a:lnTo>
                    <a:pt x="1007745" y="1685279"/>
                  </a:lnTo>
                  <a:cubicBezTo>
                    <a:pt x="1013460" y="1682421"/>
                    <a:pt x="1029653" y="1678611"/>
                    <a:pt x="1034415" y="1672896"/>
                  </a:cubicBezTo>
                  <a:lnTo>
                    <a:pt x="1034415" y="1672896"/>
                  </a:lnTo>
                  <a:cubicBezTo>
                    <a:pt x="1040130" y="1674801"/>
                    <a:pt x="1061085" y="1677659"/>
                    <a:pt x="1068705" y="1673849"/>
                  </a:cubicBezTo>
                  <a:cubicBezTo>
                    <a:pt x="1089660" y="1683374"/>
                    <a:pt x="1108710" y="1670039"/>
                    <a:pt x="1126808" y="1663371"/>
                  </a:cubicBezTo>
                  <a:cubicBezTo>
                    <a:pt x="1144905" y="1665276"/>
                    <a:pt x="1171575" y="1679564"/>
                    <a:pt x="1180148" y="1654799"/>
                  </a:cubicBezTo>
                  <a:lnTo>
                    <a:pt x="1183005" y="1655751"/>
                  </a:lnTo>
                  <a:cubicBezTo>
                    <a:pt x="1186815" y="1651941"/>
                    <a:pt x="1199198" y="1662419"/>
                    <a:pt x="1197293" y="1670991"/>
                  </a:cubicBezTo>
                  <a:cubicBezTo>
                    <a:pt x="1219200" y="1663371"/>
                    <a:pt x="1232535" y="1696709"/>
                    <a:pt x="1212533" y="1705281"/>
                  </a:cubicBezTo>
                  <a:cubicBezTo>
                    <a:pt x="1221105" y="1712901"/>
                    <a:pt x="1235393" y="1718616"/>
                    <a:pt x="1244918" y="1707186"/>
                  </a:cubicBezTo>
                  <a:cubicBezTo>
                    <a:pt x="1264920" y="1691946"/>
                    <a:pt x="1292543" y="1699566"/>
                    <a:pt x="1314450" y="1688136"/>
                  </a:cubicBezTo>
                  <a:cubicBezTo>
                    <a:pt x="1314450" y="1703376"/>
                    <a:pt x="1306830" y="1719569"/>
                    <a:pt x="1317308" y="1733856"/>
                  </a:cubicBezTo>
                  <a:cubicBezTo>
                    <a:pt x="1328738" y="1732904"/>
                    <a:pt x="1327785" y="1754811"/>
                    <a:pt x="1340168" y="1742429"/>
                  </a:cubicBezTo>
                  <a:cubicBezTo>
                    <a:pt x="1353503" y="1750049"/>
                    <a:pt x="1368743" y="1748144"/>
                    <a:pt x="1380173" y="1760526"/>
                  </a:cubicBezTo>
                  <a:cubicBezTo>
                    <a:pt x="1400175" y="1763384"/>
                    <a:pt x="1419225" y="1760526"/>
                    <a:pt x="1437323" y="1769099"/>
                  </a:cubicBezTo>
                  <a:cubicBezTo>
                    <a:pt x="1454468" y="1774814"/>
                    <a:pt x="1479233" y="1768146"/>
                    <a:pt x="1481138" y="1746239"/>
                  </a:cubicBezTo>
                  <a:cubicBezTo>
                    <a:pt x="1478280" y="1733856"/>
                    <a:pt x="1493520" y="1721474"/>
                    <a:pt x="1501140" y="1733856"/>
                  </a:cubicBezTo>
                  <a:cubicBezTo>
                    <a:pt x="1495425" y="1751954"/>
                    <a:pt x="1514475" y="1758621"/>
                    <a:pt x="1524953" y="1768146"/>
                  </a:cubicBezTo>
                  <a:cubicBezTo>
                    <a:pt x="1525905" y="1788149"/>
                    <a:pt x="1543050" y="1811961"/>
                    <a:pt x="1564005" y="1799579"/>
                  </a:cubicBezTo>
                  <a:cubicBezTo>
                    <a:pt x="1576388" y="1811009"/>
                    <a:pt x="1591628" y="1815771"/>
                    <a:pt x="1608773" y="1818629"/>
                  </a:cubicBezTo>
                  <a:cubicBezTo>
                    <a:pt x="1629728" y="1827201"/>
                    <a:pt x="1620203" y="1848156"/>
                    <a:pt x="1630680" y="1862444"/>
                  </a:cubicBezTo>
                  <a:cubicBezTo>
                    <a:pt x="1640205" y="1852919"/>
                    <a:pt x="1652588" y="1871016"/>
                    <a:pt x="1656398" y="1881494"/>
                  </a:cubicBezTo>
                  <a:cubicBezTo>
                    <a:pt x="1667828" y="1892924"/>
                    <a:pt x="1661160" y="1920546"/>
                    <a:pt x="1683068" y="1914831"/>
                  </a:cubicBezTo>
                  <a:cubicBezTo>
                    <a:pt x="1701165" y="1925309"/>
                    <a:pt x="1719263" y="1889114"/>
                    <a:pt x="1736408" y="1903401"/>
                  </a:cubicBezTo>
                  <a:cubicBezTo>
                    <a:pt x="1733550" y="1911021"/>
                    <a:pt x="1724978" y="1916736"/>
                    <a:pt x="1744980" y="1922451"/>
                  </a:cubicBezTo>
                  <a:cubicBezTo>
                    <a:pt x="1753553" y="1908164"/>
                    <a:pt x="1747838" y="1882446"/>
                    <a:pt x="1750695" y="1863396"/>
                  </a:cubicBezTo>
                  <a:cubicBezTo>
                    <a:pt x="1750695" y="1839584"/>
                    <a:pt x="1754505" y="1814819"/>
                    <a:pt x="1752600" y="1791006"/>
                  </a:cubicBezTo>
                  <a:cubicBezTo>
                    <a:pt x="1743075" y="1793864"/>
                    <a:pt x="1730693" y="1791959"/>
                    <a:pt x="1722120" y="1797674"/>
                  </a:cubicBezTo>
                  <a:cubicBezTo>
                    <a:pt x="1707833" y="1806246"/>
                    <a:pt x="1735455" y="1818629"/>
                    <a:pt x="1717358" y="1819581"/>
                  </a:cubicBezTo>
                  <a:cubicBezTo>
                    <a:pt x="1703070" y="1804341"/>
                    <a:pt x="1676400" y="1821486"/>
                    <a:pt x="1670685" y="1798626"/>
                  </a:cubicBezTo>
                  <a:cubicBezTo>
                    <a:pt x="1661160" y="1782434"/>
                    <a:pt x="1646873" y="1770051"/>
                    <a:pt x="1630680" y="1760526"/>
                  </a:cubicBezTo>
                  <a:cubicBezTo>
                    <a:pt x="1622108" y="1746239"/>
                    <a:pt x="1606868" y="1724331"/>
                    <a:pt x="1619250" y="1708139"/>
                  </a:cubicBezTo>
                  <a:cubicBezTo>
                    <a:pt x="1628775" y="1689089"/>
                    <a:pt x="1628775" y="1669086"/>
                    <a:pt x="1637348" y="1649084"/>
                  </a:cubicBezTo>
                  <a:cubicBezTo>
                    <a:pt x="1655445" y="1639559"/>
                    <a:pt x="1644968" y="1623366"/>
                    <a:pt x="1644015" y="1607174"/>
                  </a:cubicBezTo>
                  <a:cubicBezTo>
                    <a:pt x="1638300" y="1587171"/>
                    <a:pt x="1645920" y="1566216"/>
                    <a:pt x="1650683" y="1546214"/>
                  </a:cubicBezTo>
                  <a:cubicBezTo>
                    <a:pt x="1644968" y="1531926"/>
                    <a:pt x="1642110" y="1516686"/>
                    <a:pt x="1634490" y="1505256"/>
                  </a:cubicBezTo>
                  <a:cubicBezTo>
                    <a:pt x="1631633" y="1507161"/>
                    <a:pt x="1629728" y="1518591"/>
                    <a:pt x="1637348" y="1515734"/>
                  </a:cubicBezTo>
                  <a:cubicBezTo>
                    <a:pt x="1636395" y="1521449"/>
                    <a:pt x="1620203" y="1519544"/>
                    <a:pt x="1616393" y="1519544"/>
                  </a:cubicBezTo>
                  <a:cubicBezTo>
                    <a:pt x="1624013" y="1509066"/>
                    <a:pt x="1614488" y="1498589"/>
                    <a:pt x="1619250" y="1485254"/>
                  </a:cubicBezTo>
                  <a:cubicBezTo>
                    <a:pt x="1615440" y="1470014"/>
                    <a:pt x="1637348" y="1463346"/>
                    <a:pt x="1644015" y="1450964"/>
                  </a:cubicBezTo>
                  <a:cubicBezTo>
                    <a:pt x="1656398" y="1439534"/>
                    <a:pt x="1665923" y="1424294"/>
                    <a:pt x="1677353" y="1414769"/>
                  </a:cubicBezTo>
                  <a:cubicBezTo>
                    <a:pt x="1677353" y="1413816"/>
                    <a:pt x="1676400" y="1413816"/>
                    <a:pt x="1676400" y="1412864"/>
                  </a:cubicBezTo>
                  <a:cubicBezTo>
                    <a:pt x="1722120" y="1406196"/>
                    <a:pt x="1766888" y="1399529"/>
                    <a:pt x="1812608" y="1392861"/>
                  </a:cubicBezTo>
                  <a:cubicBezTo>
                    <a:pt x="1824038" y="1390956"/>
                    <a:pt x="1835468" y="1390956"/>
                    <a:pt x="1846898" y="1389051"/>
                  </a:cubicBezTo>
                  <a:close/>
                  <a:moveTo>
                    <a:pt x="1494473" y="1658609"/>
                  </a:moveTo>
                  <a:cubicBezTo>
                    <a:pt x="1485900" y="1658609"/>
                    <a:pt x="1494473" y="1677659"/>
                    <a:pt x="1481138" y="1670991"/>
                  </a:cubicBezTo>
                  <a:cubicBezTo>
                    <a:pt x="1481138" y="1662419"/>
                    <a:pt x="1480185" y="1660514"/>
                    <a:pt x="1477328" y="1660514"/>
                  </a:cubicBezTo>
                  <a:cubicBezTo>
                    <a:pt x="1474470" y="1651941"/>
                    <a:pt x="1492568" y="1657656"/>
                    <a:pt x="1486853" y="1654799"/>
                  </a:cubicBezTo>
                  <a:cubicBezTo>
                    <a:pt x="1485900" y="1651941"/>
                    <a:pt x="1478280" y="1648131"/>
                    <a:pt x="1481138" y="1647179"/>
                  </a:cubicBezTo>
                  <a:lnTo>
                    <a:pt x="1481138" y="1647179"/>
                  </a:lnTo>
                  <a:cubicBezTo>
                    <a:pt x="1487805" y="1650989"/>
                    <a:pt x="1496378" y="1655751"/>
                    <a:pt x="1501140" y="1647179"/>
                  </a:cubicBezTo>
                  <a:cubicBezTo>
                    <a:pt x="1503998" y="1652894"/>
                    <a:pt x="1492568" y="1651941"/>
                    <a:pt x="1494473" y="1658609"/>
                  </a:cubicBezTo>
                  <a:close/>
                </a:path>
              </a:pathLst>
            </a:custGeom>
            <a:solidFill>
              <a:srgbClr val="C1131E"/>
            </a:solidFill>
            <a:ln w="6350" cap="flat">
              <a:solidFill>
                <a:schemeClr val="bg1"/>
              </a:solid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xmlns="" id="{1C069347-6060-466C-B180-798E64222338}"/>
                </a:ext>
              </a:extLst>
            </p:cNvPr>
            <p:cNvSpPr/>
            <p:nvPr/>
          </p:nvSpPr>
          <p:spPr>
            <a:xfrm>
              <a:off x="7113351" y="3473300"/>
              <a:ext cx="900454" cy="917694"/>
            </a:xfrm>
            <a:custGeom>
              <a:avLst/>
              <a:gdLst>
                <a:gd name="connsiteX0" fmla="*/ 1030778 w 1086975"/>
                <a:gd name="connsiteY0" fmla="*/ 463867 h 1107786"/>
                <a:gd name="connsiteX1" fmla="*/ 1036493 w 1086975"/>
                <a:gd name="connsiteY1" fmla="*/ 466725 h 1107786"/>
                <a:gd name="connsiteX2" fmla="*/ 1041256 w 1086975"/>
                <a:gd name="connsiteY2" fmla="*/ 460057 h 1107786"/>
                <a:gd name="connsiteX3" fmla="*/ 1043161 w 1086975"/>
                <a:gd name="connsiteY3" fmla="*/ 459105 h 1107786"/>
                <a:gd name="connsiteX4" fmla="*/ 1043161 w 1086975"/>
                <a:gd name="connsiteY4" fmla="*/ 459105 h 1107786"/>
                <a:gd name="connsiteX5" fmla="*/ 1043161 w 1086975"/>
                <a:gd name="connsiteY5" fmla="*/ 459105 h 1107786"/>
                <a:gd name="connsiteX6" fmla="*/ 1043161 w 1086975"/>
                <a:gd name="connsiteY6" fmla="*/ 459105 h 1107786"/>
                <a:gd name="connsiteX7" fmla="*/ 1043161 w 1086975"/>
                <a:gd name="connsiteY7" fmla="*/ 459105 h 1107786"/>
                <a:gd name="connsiteX8" fmla="*/ 1046018 w 1086975"/>
                <a:gd name="connsiteY8" fmla="*/ 451485 h 1107786"/>
                <a:gd name="connsiteX9" fmla="*/ 1048876 w 1086975"/>
                <a:gd name="connsiteY9" fmla="*/ 441960 h 1107786"/>
                <a:gd name="connsiteX10" fmla="*/ 1049828 w 1086975"/>
                <a:gd name="connsiteY10" fmla="*/ 432435 h 1107786"/>
                <a:gd name="connsiteX11" fmla="*/ 1046971 w 1086975"/>
                <a:gd name="connsiteY11" fmla="*/ 432435 h 1107786"/>
                <a:gd name="connsiteX12" fmla="*/ 1046971 w 1086975"/>
                <a:gd name="connsiteY12" fmla="*/ 425767 h 1107786"/>
                <a:gd name="connsiteX13" fmla="*/ 1050781 w 1086975"/>
                <a:gd name="connsiteY13" fmla="*/ 419100 h 1107786"/>
                <a:gd name="connsiteX14" fmla="*/ 1050781 w 1086975"/>
                <a:gd name="connsiteY14" fmla="*/ 410528 h 1107786"/>
                <a:gd name="connsiteX15" fmla="*/ 1048876 w 1086975"/>
                <a:gd name="connsiteY15" fmla="*/ 412432 h 1107786"/>
                <a:gd name="connsiteX16" fmla="*/ 1046018 w 1086975"/>
                <a:gd name="connsiteY16" fmla="*/ 415290 h 1107786"/>
                <a:gd name="connsiteX17" fmla="*/ 1043161 w 1086975"/>
                <a:gd name="connsiteY17" fmla="*/ 415290 h 1107786"/>
                <a:gd name="connsiteX18" fmla="*/ 1037446 w 1086975"/>
                <a:gd name="connsiteY18" fmla="*/ 411480 h 1107786"/>
                <a:gd name="connsiteX19" fmla="*/ 1032683 w 1086975"/>
                <a:gd name="connsiteY19" fmla="*/ 408623 h 1107786"/>
                <a:gd name="connsiteX20" fmla="*/ 1031731 w 1086975"/>
                <a:gd name="connsiteY20" fmla="*/ 414338 h 1107786"/>
                <a:gd name="connsiteX21" fmla="*/ 1032683 w 1086975"/>
                <a:gd name="connsiteY21" fmla="*/ 418148 h 1107786"/>
                <a:gd name="connsiteX22" fmla="*/ 1031731 w 1086975"/>
                <a:gd name="connsiteY22" fmla="*/ 421957 h 1107786"/>
                <a:gd name="connsiteX23" fmla="*/ 1032683 w 1086975"/>
                <a:gd name="connsiteY23" fmla="*/ 425767 h 1107786"/>
                <a:gd name="connsiteX24" fmla="*/ 1032683 w 1086975"/>
                <a:gd name="connsiteY24" fmla="*/ 428625 h 1107786"/>
                <a:gd name="connsiteX25" fmla="*/ 1032683 w 1086975"/>
                <a:gd name="connsiteY25" fmla="*/ 433388 h 1107786"/>
                <a:gd name="connsiteX26" fmla="*/ 1035541 w 1086975"/>
                <a:gd name="connsiteY26" fmla="*/ 439103 h 1107786"/>
                <a:gd name="connsiteX27" fmla="*/ 1028873 w 1086975"/>
                <a:gd name="connsiteY27" fmla="*/ 440055 h 1107786"/>
                <a:gd name="connsiteX28" fmla="*/ 1027921 w 1086975"/>
                <a:gd name="connsiteY28" fmla="*/ 441960 h 1107786"/>
                <a:gd name="connsiteX29" fmla="*/ 1035541 w 1086975"/>
                <a:gd name="connsiteY29" fmla="*/ 444817 h 1107786"/>
                <a:gd name="connsiteX30" fmla="*/ 1035541 w 1086975"/>
                <a:gd name="connsiteY30" fmla="*/ 446723 h 1107786"/>
                <a:gd name="connsiteX31" fmla="*/ 1030778 w 1086975"/>
                <a:gd name="connsiteY31" fmla="*/ 447675 h 1107786"/>
                <a:gd name="connsiteX32" fmla="*/ 1029826 w 1086975"/>
                <a:gd name="connsiteY32" fmla="*/ 449580 h 1107786"/>
                <a:gd name="connsiteX33" fmla="*/ 1026968 w 1086975"/>
                <a:gd name="connsiteY33" fmla="*/ 451485 h 1107786"/>
                <a:gd name="connsiteX34" fmla="*/ 1026968 w 1086975"/>
                <a:gd name="connsiteY34" fmla="*/ 453390 h 1107786"/>
                <a:gd name="connsiteX35" fmla="*/ 1024111 w 1086975"/>
                <a:gd name="connsiteY35" fmla="*/ 458153 h 1107786"/>
                <a:gd name="connsiteX36" fmla="*/ 1030778 w 1086975"/>
                <a:gd name="connsiteY36" fmla="*/ 463867 h 1107786"/>
                <a:gd name="connsiteX37" fmla="*/ 1027921 w 1086975"/>
                <a:gd name="connsiteY37" fmla="*/ 427673 h 1107786"/>
                <a:gd name="connsiteX38" fmla="*/ 1027921 w 1086975"/>
                <a:gd name="connsiteY38" fmla="*/ 427673 h 1107786"/>
                <a:gd name="connsiteX39" fmla="*/ 1028873 w 1086975"/>
                <a:gd name="connsiteY39" fmla="*/ 425767 h 1107786"/>
                <a:gd name="connsiteX40" fmla="*/ 1027921 w 1086975"/>
                <a:gd name="connsiteY40" fmla="*/ 427673 h 1107786"/>
                <a:gd name="connsiteX41" fmla="*/ 1027921 w 1086975"/>
                <a:gd name="connsiteY41" fmla="*/ 427673 h 1107786"/>
                <a:gd name="connsiteX42" fmla="*/ 1012681 w 1086975"/>
                <a:gd name="connsiteY42" fmla="*/ 724853 h 1107786"/>
                <a:gd name="connsiteX43" fmla="*/ 1016491 w 1086975"/>
                <a:gd name="connsiteY43" fmla="*/ 728662 h 1107786"/>
                <a:gd name="connsiteX44" fmla="*/ 1025063 w 1086975"/>
                <a:gd name="connsiteY44" fmla="*/ 727710 h 1107786"/>
                <a:gd name="connsiteX45" fmla="*/ 1025063 w 1086975"/>
                <a:gd name="connsiteY45" fmla="*/ 727710 h 1107786"/>
                <a:gd name="connsiteX46" fmla="*/ 1026016 w 1086975"/>
                <a:gd name="connsiteY46" fmla="*/ 727710 h 1107786"/>
                <a:gd name="connsiteX47" fmla="*/ 1026016 w 1086975"/>
                <a:gd name="connsiteY47" fmla="*/ 723900 h 1107786"/>
                <a:gd name="connsiteX48" fmla="*/ 1031731 w 1086975"/>
                <a:gd name="connsiteY48" fmla="*/ 721043 h 1107786"/>
                <a:gd name="connsiteX49" fmla="*/ 1035541 w 1086975"/>
                <a:gd name="connsiteY49" fmla="*/ 720090 h 1107786"/>
                <a:gd name="connsiteX50" fmla="*/ 1037446 w 1086975"/>
                <a:gd name="connsiteY50" fmla="*/ 715328 h 1107786"/>
                <a:gd name="connsiteX51" fmla="*/ 1040303 w 1086975"/>
                <a:gd name="connsiteY51" fmla="*/ 710565 h 1107786"/>
                <a:gd name="connsiteX52" fmla="*/ 1044113 w 1086975"/>
                <a:gd name="connsiteY52" fmla="*/ 700087 h 1107786"/>
                <a:gd name="connsiteX53" fmla="*/ 1044113 w 1086975"/>
                <a:gd name="connsiteY53" fmla="*/ 694373 h 1107786"/>
                <a:gd name="connsiteX54" fmla="*/ 1040303 w 1086975"/>
                <a:gd name="connsiteY54" fmla="*/ 698182 h 1107786"/>
                <a:gd name="connsiteX55" fmla="*/ 1036493 w 1086975"/>
                <a:gd name="connsiteY55" fmla="*/ 703898 h 1107786"/>
                <a:gd name="connsiteX56" fmla="*/ 1031731 w 1086975"/>
                <a:gd name="connsiteY56" fmla="*/ 706755 h 1107786"/>
                <a:gd name="connsiteX57" fmla="*/ 1033636 w 1086975"/>
                <a:gd name="connsiteY57" fmla="*/ 707707 h 1107786"/>
                <a:gd name="connsiteX58" fmla="*/ 1031731 w 1086975"/>
                <a:gd name="connsiteY58" fmla="*/ 709612 h 1107786"/>
                <a:gd name="connsiteX59" fmla="*/ 1026968 w 1086975"/>
                <a:gd name="connsiteY59" fmla="*/ 710565 h 1107786"/>
                <a:gd name="connsiteX60" fmla="*/ 1023158 w 1086975"/>
                <a:gd name="connsiteY60" fmla="*/ 713423 h 1107786"/>
                <a:gd name="connsiteX61" fmla="*/ 1020301 w 1086975"/>
                <a:gd name="connsiteY61" fmla="*/ 718185 h 1107786"/>
                <a:gd name="connsiteX62" fmla="*/ 1014586 w 1086975"/>
                <a:gd name="connsiteY62" fmla="*/ 722948 h 1107786"/>
                <a:gd name="connsiteX63" fmla="*/ 1012681 w 1086975"/>
                <a:gd name="connsiteY63" fmla="*/ 724853 h 1107786"/>
                <a:gd name="connsiteX64" fmla="*/ 1082213 w 1086975"/>
                <a:gd name="connsiteY64" fmla="*/ 975360 h 1107786"/>
                <a:gd name="connsiteX65" fmla="*/ 1062211 w 1086975"/>
                <a:gd name="connsiteY65" fmla="*/ 966787 h 1107786"/>
                <a:gd name="connsiteX66" fmla="*/ 1052686 w 1086975"/>
                <a:gd name="connsiteY66" fmla="*/ 947737 h 1107786"/>
                <a:gd name="connsiteX67" fmla="*/ 1034588 w 1086975"/>
                <a:gd name="connsiteY67" fmla="*/ 935355 h 1107786"/>
                <a:gd name="connsiteX68" fmla="*/ 1031731 w 1086975"/>
                <a:gd name="connsiteY68" fmla="*/ 916305 h 1107786"/>
                <a:gd name="connsiteX69" fmla="*/ 1029826 w 1086975"/>
                <a:gd name="connsiteY69" fmla="*/ 896303 h 1107786"/>
                <a:gd name="connsiteX70" fmla="*/ 1018396 w 1086975"/>
                <a:gd name="connsiteY70" fmla="*/ 881062 h 1107786"/>
                <a:gd name="connsiteX71" fmla="*/ 1017443 w 1086975"/>
                <a:gd name="connsiteY71" fmla="*/ 850582 h 1107786"/>
                <a:gd name="connsiteX72" fmla="*/ 1002203 w 1086975"/>
                <a:gd name="connsiteY72" fmla="*/ 823912 h 1107786"/>
                <a:gd name="connsiteX73" fmla="*/ 1006013 w 1086975"/>
                <a:gd name="connsiteY73" fmla="*/ 810578 h 1107786"/>
                <a:gd name="connsiteX74" fmla="*/ 995536 w 1086975"/>
                <a:gd name="connsiteY74" fmla="*/ 795337 h 1107786"/>
                <a:gd name="connsiteX75" fmla="*/ 986011 w 1086975"/>
                <a:gd name="connsiteY75" fmla="*/ 758190 h 1107786"/>
                <a:gd name="connsiteX76" fmla="*/ 994583 w 1086975"/>
                <a:gd name="connsiteY76" fmla="*/ 744855 h 1107786"/>
                <a:gd name="connsiteX77" fmla="*/ 1002203 w 1086975"/>
                <a:gd name="connsiteY77" fmla="*/ 732473 h 1107786"/>
                <a:gd name="connsiteX78" fmla="*/ 1002203 w 1086975"/>
                <a:gd name="connsiteY78" fmla="*/ 705803 h 1107786"/>
                <a:gd name="connsiteX79" fmla="*/ 999346 w 1086975"/>
                <a:gd name="connsiteY79" fmla="*/ 687705 h 1107786"/>
                <a:gd name="connsiteX80" fmla="*/ 1005061 w 1086975"/>
                <a:gd name="connsiteY80" fmla="*/ 657225 h 1107786"/>
                <a:gd name="connsiteX81" fmla="*/ 1018396 w 1086975"/>
                <a:gd name="connsiteY81" fmla="*/ 641985 h 1107786"/>
                <a:gd name="connsiteX82" fmla="*/ 1008871 w 1086975"/>
                <a:gd name="connsiteY82" fmla="*/ 614362 h 1107786"/>
                <a:gd name="connsiteX83" fmla="*/ 987916 w 1086975"/>
                <a:gd name="connsiteY83" fmla="*/ 589598 h 1107786"/>
                <a:gd name="connsiteX84" fmla="*/ 972676 w 1086975"/>
                <a:gd name="connsiteY84" fmla="*/ 574357 h 1107786"/>
                <a:gd name="connsiteX85" fmla="*/ 954578 w 1086975"/>
                <a:gd name="connsiteY85" fmla="*/ 559118 h 1107786"/>
                <a:gd name="connsiteX86" fmla="*/ 950768 w 1086975"/>
                <a:gd name="connsiteY86" fmla="*/ 527685 h 1107786"/>
                <a:gd name="connsiteX87" fmla="*/ 976486 w 1086975"/>
                <a:gd name="connsiteY87" fmla="*/ 458153 h 1107786"/>
                <a:gd name="connsiteX88" fmla="*/ 991726 w 1086975"/>
                <a:gd name="connsiteY88" fmla="*/ 412432 h 1107786"/>
                <a:gd name="connsiteX89" fmla="*/ 997441 w 1086975"/>
                <a:gd name="connsiteY89" fmla="*/ 392430 h 1107786"/>
                <a:gd name="connsiteX90" fmla="*/ 997441 w 1086975"/>
                <a:gd name="connsiteY90" fmla="*/ 392430 h 1107786"/>
                <a:gd name="connsiteX91" fmla="*/ 878378 w 1086975"/>
                <a:gd name="connsiteY91" fmla="*/ 300990 h 1107786"/>
                <a:gd name="connsiteX92" fmla="*/ 840278 w 1086975"/>
                <a:gd name="connsiteY92" fmla="*/ 264795 h 1107786"/>
                <a:gd name="connsiteX93" fmla="*/ 838373 w 1086975"/>
                <a:gd name="connsiteY93" fmla="*/ 241935 h 1107786"/>
                <a:gd name="connsiteX94" fmla="*/ 812656 w 1086975"/>
                <a:gd name="connsiteY94" fmla="*/ 199073 h 1107786"/>
                <a:gd name="connsiteX95" fmla="*/ 518333 w 1086975"/>
                <a:gd name="connsiteY95" fmla="*/ 27623 h 1107786"/>
                <a:gd name="connsiteX96" fmla="*/ 464993 w 1086975"/>
                <a:gd name="connsiteY96" fmla="*/ 952 h 1107786"/>
                <a:gd name="connsiteX97" fmla="*/ 460231 w 1086975"/>
                <a:gd name="connsiteY97" fmla="*/ 1905 h 1107786"/>
                <a:gd name="connsiteX98" fmla="*/ 352598 w 1086975"/>
                <a:gd name="connsiteY98" fmla="*/ 952 h 1107786"/>
                <a:gd name="connsiteX99" fmla="*/ 148763 w 1086975"/>
                <a:gd name="connsiteY99" fmla="*/ 0 h 1107786"/>
                <a:gd name="connsiteX100" fmla="*/ 120188 w 1086975"/>
                <a:gd name="connsiteY100" fmla="*/ 6667 h 1107786"/>
                <a:gd name="connsiteX101" fmla="*/ 118283 w 1086975"/>
                <a:gd name="connsiteY101" fmla="*/ 9525 h 1107786"/>
                <a:gd name="connsiteX102" fmla="*/ 136381 w 1086975"/>
                <a:gd name="connsiteY102" fmla="*/ 39052 h 1107786"/>
                <a:gd name="connsiteX103" fmla="*/ 152573 w 1086975"/>
                <a:gd name="connsiteY103" fmla="*/ 93345 h 1107786"/>
                <a:gd name="connsiteX104" fmla="*/ 154478 w 1086975"/>
                <a:gd name="connsiteY104" fmla="*/ 137160 h 1107786"/>
                <a:gd name="connsiteX105" fmla="*/ 154478 w 1086975"/>
                <a:gd name="connsiteY105" fmla="*/ 137160 h 1107786"/>
                <a:gd name="connsiteX106" fmla="*/ 128761 w 1086975"/>
                <a:gd name="connsiteY106" fmla="*/ 141923 h 1107786"/>
                <a:gd name="connsiteX107" fmla="*/ 127808 w 1086975"/>
                <a:gd name="connsiteY107" fmla="*/ 142875 h 1107786"/>
                <a:gd name="connsiteX108" fmla="*/ 125903 w 1086975"/>
                <a:gd name="connsiteY108" fmla="*/ 145732 h 1107786"/>
                <a:gd name="connsiteX109" fmla="*/ 125903 w 1086975"/>
                <a:gd name="connsiteY109" fmla="*/ 145732 h 1107786"/>
                <a:gd name="connsiteX110" fmla="*/ 125903 w 1086975"/>
                <a:gd name="connsiteY110" fmla="*/ 145732 h 1107786"/>
                <a:gd name="connsiteX111" fmla="*/ 120188 w 1086975"/>
                <a:gd name="connsiteY111" fmla="*/ 169545 h 1107786"/>
                <a:gd name="connsiteX112" fmla="*/ 116378 w 1086975"/>
                <a:gd name="connsiteY112" fmla="*/ 195263 h 1107786"/>
                <a:gd name="connsiteX113" fmla="*/ 116378 w 1086975"/>
                <a:gd name="connsiteY113" fmla="*/ 196215 h 1107786"/>
                <a:gd name="connsiteX114" fmla="*/ 144953 w 1086975"/>
                <a:gd name="connsiteY114" fmla="*/ 202882 h 1107786"/>
                <a:gd name="connsiteX115" fmla="*/ 152573 w 1086975"/>
                <a:gd name="connsiteY115" fmla="*/ 215265 h 1107786"/>
                <a:gd name="connsiteX116" fmla="*/ 134476 w 1086975"/>
                <a:gd name="connsiteY116" fmla="*/ 243840 h 1107786"/>
                <a:gd name="connsiteX117" fmla="*/ 108758 w 1086975"/>
                <a:gd name="connsiteY117" fmla="*/ 280988 h 1107786"/>
                <a:gd name="connsiteX118" fmla="*/ 81136 w 1086975"/>
                <a:gd name="connsiteY118" fmla="*/ 320040 h 1107786"/>
                <a:gd name="connsiteX119" fmla="*/ 44941 w 1086975"/>
                <a:gd name="connsiteY119" fmla="*/ 350520 h 1107786"/>
                <a:gd name="connsiteX120" fmla="*/ 8746 w 1086975"/>
                <a:gd name="connsiteY120" fmla="*/ 345757 h 1107786"/>
                <a:gd name="connsiteX121" fmla="*/ 9698 w 1086975"/>
                <a:gd name="connsiteY121" fmla="*/ 352425 h 1107786"/>
                <a:gd name="connsiteX122" fmla="*/ 1126 w 1086975"/>
                <a:gd name="connsiteY122" fmla="*/ 402907 h 1107786"/>
                <a:gd name="connsiteX123" fmla="*/ 15413 w 1086975"/>
                <a:gd name="connsiteY123" fmla="*/ 442913 h 1107786"/>
                <a:gd name="connsiteX124" fmla="*/ 24938 w 1086975"/>
                <a:gd name="connsiteY124" fmla="*/ 492442 h 1107786"/>
                <a:gd name="connsiteX125" fmla="*/ 25891 w 1086975"/>
                <a:gd name="connsiteY125" fmla="*/ 553403 h 1107786"/>
                <a:gd name="connsiteX126" fmla="*/ 68753 w 1086975"/>
                <a:gd name="connsiteY126" fmla="*/ 598170 h 1107786"/>
                <a:gd name="connsiteX127" fmla="*/ 105901 w 1086975"/>
                <a:gd name="connsiteY127" fmla="*/ 670560 h 1107786"/>
                <a:gd name="connsiteX128" fmla="*/ 134476 w 1086975"/>
                <a:gd name="connsiteY128" fmla="*/ 734378 h 1107786"/>
                <a:gd name="connsiteX129" fmla="*/ 136381 w 1086975"/>
                <a:gd name="connsiteY129" fmla="*/ 736282 h 1107786"/>
                <a:gd name="connsiteX130" fmla="*/ 166861 w 1086975"/>
                <a:gd name="connsiteY130" fmla="*/ 779145 h 1107786"/>
                <a:gd name="connsiteX131" fmla="*/ 215438 w 1086975"/>
                <a:gd name="connsiteY131" fmla="*/ 799148 h 1107786"/>
                <a:gd name="connsiteX132" fmla="*/ 250681 w 1086975"/>
                <a:gd name="connsiteY132" fmla="*/ 822960 h 1107786"/>
                <a:gd name="connsiteX133" fmla="*/ 283066 w 1086975"/>
                <a:gd name="connsiteY133" fmla="*/ 834390 h 1107786"/>
                <a:gd name="connsiteX134" fmla="*/ 313546 w 1086975"/>
                <a:gd name="connsiteY134" fmla="*/ 848678 h 1107786"/>
                <a:gd name="connsiteX135" fmla="*/ 347836 w 1086975"/>
                <a:gd name="connsiteY135" fmla="*/ 862012 h 1107786"/>
                <a:gd name="connsiteX136" fmla="*/ 356408 w 1086975"/>
                <a:gd name="connsiteY136" fmla="*/ 862012 h 1107786"/>
                <a:gd name="connsiteX137" fmla="*/ 397366 w 1086975"/>
                <a:gd name="connsiteY137" fmla="*/ 883920 h 1107786"/>
                <a:gd name="connsiteX138" fmla="*/ 444991 w 1086975"/>
                <a:gd name="connsiteY138" fmla="*/ 892493 h 1107786"/>
                <a:gd name="connsiteX139" fmla="*/ 461183 w 1086975"/>
                <a:gd name="connsiteY139" fmla="*/ 875348 h 1107786"/>
                <a:gd name="connsiteX140" fmla="*/ 502141 w 1086975"/>
                <a:gd name="connsiteY140" fmla="*/ 928687 h 1107786"/>
                <a:gd name="connsiteX141" fmla="*/ 512618 w 1086975"/>
                <a:gd name="connsiteY141" fmla="*/ 999173 h 1107786"/>
                <a:gd name="connsiteX142" fmla="*/ 513571 w 1086975"/>
                <a:gd name="connsiteY142" fmla="*/ 1049655 h 1107786"/>
                <a:gd name="connsiteX143" fmla="*/ 538336 w 1086975"/>
                <a:gd name="connsiteY143" fmla="*/ 1085850 h 1107786"/>
                <a:gd name="connsiteX144" fmla="*/ 595486 w 1086975"/>
                <a:gd name="connsiteY144" fmla="*/ 1092518 h 1107786"/>
                <a:gd name="connsiteX145" fmla="*/ 639301 w 1086975"/>
                <a:gd name="connsiteY145" fmla="*/ 1083945 h 1107786"/>
                <a:gd name="connsiteX146" fmla="*/ 673591 w 1086975"/>
                <a:gd name="connsiteY146" fmla="*/ 1103948 h 1107786"/>
                <a:gd name="connsiteX147" fmla="*/ 717406 w 1086975"/>
                <a:gd name="connsiteY147" fmla="*/ 1096328 h 1107786"/>
                <a:gd name="connsiteX148" fmla="*/ 755506 w 1086975"/>
                <a:gd name="connsiteY148" fmla="*/ 1104900 h 1107786"/>
                <a:gd name="connsiteX149" fmla="*/ 794558 w 1086975"/>
                <a:gd name="connsiteY149" fmla="*/ 1102043 h 1107786"/>
                <a:gd name="connsiteX150" fmla="*/ 827896 w 1086975"/>
                <a:gd name="connsiteY150" fmla="*/ 1066800 h 1107786"/>
                <a:gd name="connsiteX151" fmla="*/ 882188 w 1086975"/>
                <a:gd name="connsiteY151" fmla="*/ 1079183 h 1107786"/>
                <a:gd name="connsiteX152" fmla="*/ 942196 w 1086975"/>
                <a:gd name="connsiteY152" fmla="*/ 1055370 h 1107786"/>
                <a:gd name="connsiteX153" fmla="*/ 1003156 w 1086975"/>
                <a:gd name="connsiteY153" fmla="*/ 1034415 h 1107786"/>
                <a:gd name="connsiteX154" fmla="*/ 1038398 w 1086975"/>
                <a:gd name="connsiteY154" fmla="*/ 1017270 h 1107786"/>
                <a:gd name="connsiteX155" fmla="*/ 1075546 w 1086975"/>
                <a:gd name="connsiteY155" fmla="*/ 992505 h 1107786"/>
                <a:gd name="connsiteX156" fmla="*/ 1077451 w 1086975"/>
                <a:gd name="connsiteY156" fmla="*/ 990600 h 1107786"/>
                <a:gd name="connsiteX157" fmla="*/ 1086023 w 1086975"/>
                <a:gd name="connsiteY157" fmla="*/ 980123 h 1107786"/>
                <a:gd name="connsiteX158" fmla="*/ 1086976 w 1086975"/>
                <a:gd name="connsiteY158" fmla="*/ 979170 h 1107786"/>
                <a:gd name="connsiteX159" fmla="*/ 1082213 w 1086975"/>
                <a:gd name="connsiteY159" fmla="*/ 975360 h 1107786"/>
                <a:gd name="connsiteX160" fmla="*/ 1026016 w 1086975"/>
                <a:gd name="connsiteY160" fmla="*/ 736282 h 1107786"/>
                <a:gd name="connsiteX161" fmla="*/ 1026016 w 1086975"/>
                <a:gd name="connsiteY161" fmla="*/ 736282 h 1107786"/>
                <a:gd name="connsiteX162" fmla="*/ 1026016 w 1086975"/>
                <a:gd name="connsiteY162" fmla="*/ 736282 h 1107786"/>
                <a:gd name="connsiteX163" fmla="*/ 993631 w 1086975"/>
                <a:gd name="connsiteY163" fmla="*/ 494348 h 1107786"/>
                <a:gd name="connsiteX164" fmla="*/ 990773 w 1086975"/>
                <a:gd name="connsiteY164" fmla="*/ 501967 h 1107786"/>
                <a:gd name="connsiteX165" fmla="*/ 984106 w 1086975"/>
                <a:gd name="connsiteY165" fmla="*/ 510540 h 1107786"/>
                <a:gd name="connsiteX166" fmla="*/ 980296 w 1086975"/>
                <a:gd name="connsiteY166" fmla="*/ 512445 h 1107786"/>
                <a:gd name="connsiteX167" fmla="*/ 980296 w 1086975"/>
                <a:gd name="connsiteY167" fmla="*/ 515303 h 1107786"/>
                <a:gd name="connsiteX168" fmla="*/ 980296 w 1086975"/>
                <a:gd name="connsiteY168" fmla="*/ 515303 h 1107786"/>
                <a:gd name="connsiteX169" fmla="*/ 980296 w 1086975"/>
                <a:gd name="connsiteY169" fmla="*/ 515303 h 1107786"/>
                <a:gd name="connsiteX170" fmla="*/ 982201 w 1086975"/>
                <a:gd name="connsiteY170" fmla="*/ 529590 h 1107786"/>
                <a:gd name="connsiteX171" fmla="*/ 979343 w 1086975"/>
                <a:gd name="connsiteY171" fmla="*/ 540068 h 1107786"/>
                <a:gd name="connsiteX172" fmla="*/ 983153 w 1086975"/>
                <a:gd name="connsiteY172" fmla="*/ 549593 h 1107786"/>
                <a:gd name="connsiteX173" fmla="*/ 988868 w 1086975"/>
                <a:gd name="connsiteY173" fmla="*/ 553403 h 1107786"/>
                <a:gd name="connsiteX174" fmla="*/ 991726 w 1086975"/>
                <a:gd name="connsiteY174" fmla="*/ 547688 h 1107786"/>
                <a:gd name="connsiteX175" fmla="*/ 997441 w 1086975"/>
                <a:gd name="connsiteY175" fmla="*/ 556260 h 1107786"/>
                <a:gd name="connsiteX176" fmla="*/ 1001251 w 1086975"/>
                <a:gd name="connsiteY176" fmla="*/ 559118 h 1107786"/>
                <a:gd name="connsiteX177" fmla="*/ 1001251 w 1086975"/>
                <a:gd name="connsiteY177" fmla="*/ 553403 h 1107786"/>
                <a:gd name="connsiteX178" fmla="*/ 1003156 w 1086975"/>
                <a:gd name="connsiteY178" fmla="*/ 561023 h 1107786"/>
                <a:gd name="connsiteX179" fmla="*/ 1006966 w 1086975"/>
                <a:gd name="connsiteY179" fmla="*/ 569595 h 1107786"/>
                <a:gd name="connsiteX180" fmla="*/ 1016491 w 1086975"/>
                <a:gd name="connsiteY180" fmla="*/ 563880 h 1107786"/>
                <a:gd name="connsiteX181" fmla="*/ 1013633 w 1086975"/>
                <a:gd name="connsiteY181" fmla="*/ 552450 h 1107786"/>
                <a:gd name="connsiteX182" fmla="*/ 1010776 w 1086975"/>
                <a:gd name="connsiteY182" fmla="*/ 535305 h 1107786"/>
                <a:gd name="connsiteX183" fmla="*/ 1007918 w 1086975"/>
                <a:gd name="connsiteY183" fmla="*/ 541020 h 1107786"/>
                <a:gd name="connsiteX184" fmla="*/ 1003156 w 1086975"/>
                <a:gd name="connsiteY184" fmla="*/ 541020 h 1107786"/>
                <a:gd name="connsiteX185" fmla="*/ 1002203 w 1086975"/>
                <a:gd name="connsiteY185" fmla="*/ 532448 h 1107786"/>
                <a:gd name="connsiteX186" fmla="*/ 1001251 w 1086975"/>
                <a:gd name="connsiteY186" fmla="*/ 524828 h 1107786"/>
                <a:gd name="connsiteX187" fmla="*/ 996488 w 1086975"/>
                <a:gd name="connsiteY187" fmla="*/ 512445 h 1107786"/>
                <a:gd name="connsiteX188" fmla="*/ 997441 w 1086975"/>
                <a:gd name="connsiteY188" fmla="*/ 501967 h 1107786"/>
                <a:gd name="connsiteX189" fmla="*/ 993631 w 1086975"/>
                <a:gd name="connsiteY189" fmla="*/ 494348 h 110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086975" h="1107786">
                  <a:moveTo>
                    <a:pt x="1030778" y="463867"/>
                  </a:moveTo>
                  <a:cubicBezTo>
                    <a:pt x="1032683" y="464820"/>
                    <a:pt x="1035541" y="462915"/>
                    <a:pt x="1036493" y="466725"/>
                  </a:cubicBezTo>
                  <a:cubicBezTo>
                    <a:pt x="1039351" y="465773"/>
                    <a:pt x="1040303" y="461963"/>
                    <a:pt x="1041256" y="460057"/>
                  </a:cubicBezTo>
                  <a:cubicBezTo>
                    <a:pt x="1041256" y="461963"/>
                    <a:pt x="1045066" y="461010"/>
                    <a:pt x="1043161" y="459105"/>
                  </a:cubicBezTo>
                  <a:lnTo>
                    <a:pt x="1043161" y="459105"/>
                  </a:lnTo>
                  <a:lnTo>
                    <a:pt x="1043161" y="459105"/>
                  </a:lnTo>
                  <a:lnTo>
                    <a:pt x="1043161" y="459105"/>
                  </a:lnTo>
                  <a:lnTo>
                    <a:pt x="1043161" y="459105"/>
                  </a:lnTo>
                  <a:cubicBezTo>
                    <a:pt x="1042208" y="456248"/>
                    <a:pt x="1046018" y="454342"/>
                    <a:pt x="1046018" y="451485"/>
                  </a:cubicBezTo>
                  <a:cubicBezTo>
                    <a:pt x="1047923" y="448628"/>
                    <a:pt x="1048876" y="445770"/>
                    <a:pt x="1048876" y="441960"/>
                  </a:cubicBezTo>
                  <a:cubicBezTo>
                    <a:pt x="1048876" y="438150"/>
                    <a:pt x="1048876" y="435292"/>
                    <a:pt x="1049828" y="432435"/>
                  </a:cubicBezTo>
                  <a:cubicBezTo>
                    <a:pt x="1048876" y="429578"/>
                    <a:pt x="1047923" y="433388"/>
                    <a:pt x="1046971" y="432435"/>
                  </a:cubicBezTo>
                  <a:cubicBezTo>
                    <a:pt x="1046018" y="430530"/>
                    <a:pt x="1046971" y="427673"/>
                    <a:pt x="1046971" y="425767"/>
                  </a:cubicBezTo>
                  <a:cubicBezTo>
                    <a:pt x="1046971" y="422910"/>
                    <a:pt x="1049828" y="421957"/>
                    <a:pt x="1050781" y="419100"/>
                  </a:cubicBezTo>
                  <a:cubicBezTo>
                    <a:pt x="1050781" y="416242"/>
                    <a:pt x="1050781" y="413385"/>
                    <a:pt x="1050781" y="410528"/>
                  </a:cubicBezTo>
                  <a:cubicBezTo>
                    <a:pt x="1050781" y="407670"/>
                    <a:pt x="1048876" y="411480"/>
                    <a:pt x="1048876" y="412432"/>
                  </a:cubicBezTo>
                  <a:cubicBezTo>
                    <a:pt x="1048876" y="415290"/>
                    <a:pt x="1046018" y="412432"/>
                    <a:pt x="1046018" y="415290"/>
                  </a:cubicBezTo>
                  <a:cubicBezTo>
                    <a:pt x="1046018" y="418148"/>
                    <a:pt x="1044113" y="416242"/>
                    <a:pt x="1043161" y="415290"/>
                  </a:cubicBezTo>
                  <a:cubicBezTo>
                    <a:pt x="1041256" y="413385"/>
                    <a:pt x="1039351" y="411480"/>
                    <a:pt x="1037446" y="411480"/>
                  </a:cubicBezTo>
                  <a:cubicBezTo>
                    <a:pt x="1034588" y="411480"/>
                    <a:pt x="1033636" y="410528"/>
                    <a:pt x="1032683" y="408623"/>
                  </a:cubicBezTo>
                  <a:cubicBezTo>
                    <a:pt x="1031731" y="410528"/>
                    <a:pt x="1031731" y="412432"/>
                    <a:pt x="1031731" y="414338"/>
                  </a:cubicBezTo>
                  <a:cubicBezTo>
                    <a:pt x="1031731" y="416242"/>
                    <a:pt x="1036493" y="417195"/>
                    <a:pt x="1032683" y="418148"/>
                  </a:cubicBezTo>
                  <a:cubicBezTo>
                    <a:pt x="1029826" y="417195"/>
                    <a:pt x="1030778" y="421005"/>
                    <a:pt x="1031731" y="421957"/>
                  </a:cubicBezTo>
                  <a:cubicBezTo>
                    <a:pt x="1030778" y="422910"/>
                    <a:pt x="1030778" y="424815"/>
                    <a:pt x="1032683" y="425767"/>
                  </a:cubicBezTo>
                  <a:cubicBezTo>
                    <a:pt x="1034588" y="425767"/>
                    <a:pt x="1034588" y="428625"/>
                    <a:pt x="1032683" y="428625"/>
                  </a:cubicBezTo>
                  <a:cubicBezTo>
                    <a:pt x="1030778" y="429578"/>
                    <a:pt x="1030778" y="433388"/>
                    <a:pt x="1032683" y="433388"/>
                  </a:cubicBezTo>
                  <a:cubicBezTo>
                    <a:pt x="1033636" y="435292"/>
                    <a:pt x="1036493" y="437198"/>
                    <a:pt x="1035541" y="439103"/>
                  </a:cubicBezTo>
                  <a:cubicBezTo>
                    <a:pt x="1034588" y="441960"/>
                    <a:pt x="1030778" y="441007"/>
                    <a:pt x="1028873" y="440055"/>
                  </a:cubicBezTo>
                  <a:cubicBezTo>
                    <a:pt x="1026968" y="439103"/>
                    <a:pt x="1026016" y="441007"/>
                    <a:pt x="1027921" y="441960"/>
                  </a:cubicBezTo>
                  <a:cubicBezTo>
                    <a:pt x="1030778" y="441960"/>
                    <a:pt x="1033636" y="443865"/>
                    <a:pt x="1035541" y="444817"/>
                  </a:cubicBezTo>
                  <a:cubicBezTo>
                    <a:pt x="1037446" y="443865"/>
                    <a:pt x="1037446" y="446723"/>
                    <a:pt x="1035541" y="446723"/>
                  </a:cubicBezTo>
                  <a:cubicBezTo>
                    <a:pt x="1033636" y="445770"/>
                    <a:pt x="1028873" y="444817"/>
                    <a:pt x="1030778" y="447675"/>
                  </a:cubicBezTo>
                  <a:cubicBezTo>
                    <a:pt x="1032683" y="447675"/>
                    <a:pt x="1031731" y="449580"/>
                    <a:pt x="1029826" y="449580"/>
                  </a:cubicBezTo>
                  <a:cubicBezTo>
                    <a:pt x="1027921" y="448628"/>
                    <a:pt x="1026016" y="449580"/>
                    <a:pt x="1026968" y="451485"/>
                  </a:cubicBezTo>
                  <a:cubicBezTo>
                    <a:pt x="1028873" y="452438"/>
                    <a:pt x="1028873" y="454342"/>
                    <a:pt x="1026968" y="453390"/>
                  </a:cubicBezTo>
                  <a:cubicBezTo>
                    <a:pt x="1024111" y="453390"/>
                    <a:pt x="1024111" y="456248"/>
                    <a:pt x="1024111" y="458153"/>
                  </a:cubicBezTo>
                  <a:cubicBezTo>
                    <a:pt x="1026016" y="461963"/>
                    <a:pt x="1027921" y="463867"/>
                    <a:pt x="1030778" y="463867"/>
                  </a:cubicBezTo>
                  <a:close/>
                  <a:moveTo>
                    <a:pt x="1027921" y="427673"/>
                  </a:moveTo>
                  <a:lnTo>
                    <a:pt x="1027921" y="427673"/>
                  </a:lnTo>
                  <a:lnTo>
                    <a:pt x="1028873" y="425767"/>
                  </a:lnTo>
                  <a:cubicBezTo>
                    <a:pt x="1032683" y="417195"/>
                    <a:pt x="1026016" y="421005"/>
                    <a:pt x="1027921" y="427673"/>
                  </a:cubicBezTo>
                  <a:lnTo>
                    <a:pt x="1027921" y="427673"/>
                  </a:lnTo>
                  <a:close/>
                  <a:moveTo>
                    <a:pt x="1012681" y="724853"/>
                  </a:moveTo>
                  <a:cubicBezTo>
                    <a:pt x="1013633" y="726757"/>
                    <a:pt x="1015538" y="727710"/>
                    <a:pt x="1016491" y="728662"/>
                  </a:cubicBezTo>
                  <a:cubicBezTo>
                    <a:pt x="1019348" y="729615"/>
                    <a:pt x="1022206" y="728662"/>
                    <a:pt x="1025063" y="727710"/>
                  </a:cubicBezTo>
                  <a:lnTo>
                    <a:pt x="1025063" y="727710"/>
                  </a:lnTo>
                  <a:cubicBezTo>
                    <a:pt x="1025063" y="727710"/>
                    <a:pt x="1026016" y="727710"/>
                    <a:pt x="1026016" y="727710"/>
                  </a:cubicBezTo>
                  <a:cubicBezTo>
                    <a:pt x="1026016" y="726757"/>
                    <a:pt x="1025063" y="724853"/>
                    <a:pt x="1026016" y="723900"/>
                  </a:cubicBezTo>
                  <a:cubicBezTo>
                    <a:pt x="1027921" y="722948"/>
                    <a:pt x="1028873" y="720090"/>
                    <a:pt x="1031731" y="721043"/>
                  </a:cubicBezTo>
                  <a:cubicBezTo>
                    <a:pt x="1032683" y="722948"/>
                    <a:pt x="1035541" y="721043"/>
                    <a:pt x="1035541" y="720090"/>
                  </a:cubicBezTo>
                  <a:cubicBezTo>
                    <a:pt x="1036493" y="719137"/>
                    <a:pt x="1036493" y="717232"/>
                    <a:pt x="1037446" y="715328"/>
                  </a:cubicBezTo>
                  <a:cubicBezTo>
                    <a:pt x="1037446" y="713423"/>
                    <a:pt x="1039351" y="712470"/>
                    <a:pt x="1040303" y="710565"/>
                  </a:cubicBezTo>
                  <a:cubicBezTo>
                    <a:pt x="1042208" y="706755"/>
                    <a:pt x="1043161" y="703898"/>
                    <a:pt x="1044113" y="700087"/>
                  </a:cubicBezTo>
                  <a:cubicBezTo>
                    <a:pt x="1044113" y="698182"/>
                    <a:pt x="1045066" y="696278"/>
                    <a:pt x="1044113" y="694373"/>
                  </a:cubicBezTo>
                  <a:cubicBezTo>
                    <a:pt x="1042208" y="693420"/>
                    <a:pt x="1042208" y="697230"/>
                    <a:pt x="1040303" y="698182"/>
                  </a:cubicBezTo>
                  <a:cubicBezTo>
                    <a:pt x="1038398" y="700087"/>
                    <a:pt x="1037446" y="701993"/>
                    <a:pt x="1036493" y="703898"/>
                  </a:cubicBezTo>
                  <a:cubicBezTo>
                    <a:pt x="1034588" y="703898"/>
                    <a:pt x="1032683" y="704850"/>
                    <a:pt x="1031731" y="706755"/>
                  </a:cubicBezTo>
                  <a:cubicBezTo>
                    <a:pt x="1029826" y="707707"/>
                    <a:pt x="1032683" y="708660"/>
                    <a:pt x="1033636" y="707707"/>
                  </a:cubicBezTo>
                  <a:cubicBezTo>
                    <a:pt x="1034588" y="708660"/>
                    <a:pt x="1032683" y="709612"/>
                    <a:pt x="1031731" y="709612"/>
                  </a:cubicBezTo>
                  <a:cubicBezTo>
                    <a:pt x="1030778" y="710565"/>
                    <a:pt x="1028873" y="710565"/>
                    <a:pt x="1026968" y="710565"/>
                  </a:cubicBezTo>
                  <a:cubicBezTo>
                    <a:pt x="1025063" y="710565"/>
                    <a:pt x="1022206" y="710565"/>
                    <a:pt x="1023158" y="713423"/>
                  </a:cubicBezTo>
                  <a:cubicBezTo>
                    <a:pt x="1025063" y="715328"/>
                    <a:pt x="1022206" y="717232"/>
                    <a:pt x="1020301" y="718185"/>
                  </a:cubicBezTo>
                  <a:cubicBezTo>
                    <a:pt x="1019348" y="720090"/>
                    <a:pt x="1017443" y="721043"/>
                    <a:pt x="1014586" y="722948"/>
                  </a:cubicBezTo>
                  <a:cubicBezTo>
                    <a:pt x="1016491" y="723900"/>
                    <a:pt x="1012681" y="722948"/>
                    <a:pt x="1012681" y="724853"/>
                  </a:cubicBezTo>
                  <a:close/>
                  <a:moveTo>
                    <a:pt x="1082213" y="975360"/>
                  </a:moveTo>
                  <a:cubicBezTo>
                    <a:pt x="1076498" y="970598"/>
                    <a:pt x="1068878" y="968693"/>
                    <a:pt x="1062211" y="966787"/>
                  </a:cubicBezTo>
                  <a:cubicBezTo>
                    <a:pt x="1058401" y="961073"/>
                    <a:pt x="1056496" y="953453"/>
                    <a:pt x="1052686" y="947737"/>
                  </a:cubicBezTo>
                  <a:cubicBezTo>
                    <a:pt x="1046971" y="943928"/>
                    <a:pt x="1038398" y="941070"/>
                    <a:pt x="1034588" y="935355"/>
                  </a:cubicBezTo>
                  <a:cubicBezTo>
                    <a:pt x="1034588" y="928687"/>
                    <a:pt x="1037446" y="921068"/>
                    <a:pt x="1031731" y="916305"/>
                  </a:cubicBezTo>
                  <a:cubicBezTo>
                    <a:pt x="1028873" y="910590"/>
                    <a:pt x="1033636" y="902970"/>
                    <a:pt x="1029826" y="896303"/>
                  </a:cubicBezTo>
                  <a:cubicBezTo>
                    <a:pt x="1028873" y="889635"/>
                    <a:pt x="1023158" y="885825"/>
                    <a:pt x="1018396" y="881062"/>
                  </a:cubicBezTo>
                  <a:cubicBezTo>
                    <a:pt x="1021253" y="870585"/>
                    <a:pt x="1024111" y="859155"/>
                    <a:pt x="1017443" y="850582"/>
                  </a:cubicBezTo>
                  <a:cubicBezTo>
                    <a:pt x="1012681" y="842010"/>
                    <a:pt x="1006966" y="833437"/>
                    <a:pt x="1002203" y="823912"/>
                  </a:cubicBezTo>
                  <a:cubicBezTo>
                    <a:pt x="994583" y="818198"/>
                    <a:pt x="1008871" y="817245"/>
                    <a:pt x="1006013" y="810578"/>
                  </a:cubicBezTo>
                  <a:cubicBezTo>
                    <a:pt x="1003156" y="805815"/>
                    <a:pt x="996488" y="802005"/>
                    <a:pt x="995536" y="795337"/>
                  </a:cubicBezTo>
                  <a:cubicBezTo>
                    <a:pt x="990773" y="783907"/>
                    <a:pt x="986963" y="771525"/>
                    <a:pt x="986011" y="758190"/>
                  </a:cubicBezTo>
                  <a:cubicBezTo>
                    <a:pt x="988868" y="753428"/>
                    <a:pt x="986963" y="743903"/>
                    <a:pt x="994583" y="744855"/>
                  </a:cubicBezTo>
                  <a:cubicBezTo>
                    <a:pt x="1003156" y="746760"/>
                    <a:pt x="1001251" y="738187"/>
                    <a:pt x="1002203" y="732473"/>
                  </a:cubicBezTo>
                  <a:cubicBezTo>
                    <a:pt x="1005061" y="723900"/>
                    <a:pt x="1000298" y="714375"/>
                    <a:pt x="1002203" y="705803"/>
                  </a:cubicBezTo>
                  <a:cubicBezTo>
                    <a:pt x="1000298" y="700087"/>
                    <a:pt x="995536" y="694373"/>
                    <a:pt x="999346" y="687705"/>
                  </a:cubicBezTo>
                  <a:cubicBezTo>
                    <a:pt x="1003156" y="678180"/>
                    <a:pt x="1001251" y="666750"/>
                    <a:pt x="1005061" y="657225"/>
                  </a:cubicBezTo>
                  <a:cubicBezTo>
                    <a:pt x="1008871" y="651510"/>
                    <a:pt x="1011728" y="644843"/>
                    <a:pt x="1018396" y="641985"/>
                  </a:cubicBezTo>
                  <a:cubicBezTo>
                    <a:pt x="1020301" y="631507"/>
                    <a:pt x="1012681" y="623887"/>
                    <a:pt x="1008871" y="614362"/>
                  </a:cubicBezTo>
                  <a:cubicBezTo>
                    <a:pt x="1004108" y="604837"/>
                    <a:pt x="992678" y="600075"/>
                    <a:pt x="987916" y="589598"/>
                  </a:cubicBezTo>
                  <a:cubicBezTo>
                    <a:pt x="985058" y="582930"/>
                    <a:pt x="979343" y="578168"/>
                    <a:pt x="972676" y="574357"/>
                  </a:cubicBezTo>
                  <a:cubicBezTo>
                    <a:pt x="966961" y="569595"/>
                    <a:pt x="959341" y="564832"/>
                    <a:pt x="954578" y="559118"/>
                  </a:cubicBezTo>
                  <a:cubicBezTo>
                    <a:pt x="950768" y="548640"/>
                    <a:pt x="950768" y="538163"/>
                    <a:pt x="950768" y="527685"/>
                  </a:cubicBezTo>
                  <a:cubicBezTo>
                    <a:pt x="961246" y="504825"/>
                    <a:pt x="970771" y="481965"/>
                    <a:pt x="976486" y="458153"/>
                  </a:cubicBezTo>
                  <a:cubicBezTo>
                    <a:pt x="985058" y="443865"/>
                    <a:pt x="986963" y="427673"/>
                    <a:pt x="991726" y="412432"/>
                  </a:cubicBezTo>
                  <a:cubicBezTo>
                    <a:pt x="992678" y="405765"/>
                    <a:pt x="995536" y="399098"/>
                    <a:pt x="997441" y="392430"/>
                  </a:cubicBezTo>
                  <a:lnTo>
                    <a:pt x="997441" y="392430"/>
                  </a:lnTo>
                  <a:cubicBezTo>
                    <a:pt x="962198" y="364807"/>
                    <a:pt x="913621" y="328613"/>
                    <a:pt x="878378" y="300990"/>
                  </a:cubicBezTo>
                  <a:cubicBezTo>
                    <a:pt x="865043" y="289560"/>
                    <a:pt x="846946" y="281940"/>
                    <a:pt x="840278" y="264795"/>
                  </a:cubicBezTo>
                  <a:cubicBezTo>
                    <a:pt x="825991" y="261938"/>
                    <a:pt x="826943" y="249555"/>
                    <a:pt x="838373" y="241935"/>
                  </a:cubicBezTo>
                  <a:cubicBezTo>
                    <a:pt x="843136" y="222885"/>
                    <a:pt x="831706" y="204788"/>
                    <a:pt x="812656" y="199073"/>
                  </a:cubicBezTo>
                  <a:cubicBezTo>
                    <a:pt x="714548" y="142875"/>
                    <a:pt x="616441" y="84773"/>
                    <a:pt x="518333" y="27623"/>
                  </a:cubicBezTo>
                  <a:cubicBezTo>
                    <a:pt x="500236" y="19050"/>
                    <a:pt x="484996" y="3810"/>
                    <a:pt x="464993" y="952"/>
                  </a:cubicBezTo>
                  <a:lnTo>
                    <a:pt x="460231" y="1905"/>
                  </a:lnTo>
                  <a:cubicBezTo>
                    <a:pt x="424036" y="0"/>
                    <a:pt x="387841" y="1905"/>
                    <a:pt x="352598" y="952"/>
                  </a:cubicBezTo>
                  <a:cubicBezTo>
                    <a:pt x="284971" y="952"/>
                    <a:pt x="216391" y="952"/>
                    <a:pt x="148763" y="0"/>
                  </a:cubicBezTo>
                  <a:cubicBezTo>
                    <a:pt x="140191" y="8573"/>
                    <a:pt x="129713" y="6667"/>
                    <a:pt x="120188" y="6667"/>
                  </a:cubicBezTo>
                  <a:lnTo>
                    <a:pt x="118283" y="9525"/>
                  </a:lnTo>
                  <a:cubicBezTo>
                    <a:pt x="123046" y="19050"/>
                    <a:pt x="124951" y="34290"/>
                    <a:pt x="136381" y="39052"/>
                  </a:cubicBezTo>
                  <a:cubicBezTo>
                    <a:pt x="151621" y="50482"/>
                    <a:pt x="157336" y="74295"/>
                    <a:pt x="152573" y="93345"/>
                  </a:cubicBezTo>
                  <a:cubicBezTo>
                    <a:pt x="162098" y="107632"/>
                    <a:pt x="156383" y="121920"/>
                    <a:pt x="154478" y="137160"/>
                  </a:cubicBezTo>
                  <a:lnTo>
                    <a:pt x="154478" y="137160"/>
                  </a:lnTo>
                  <a:cubicBezTo>
                    <a:pt x="149716" y="138113"/>
                    <a:pt x="137333" y="140970"/>
                    <a:pt x="128761" y="141923"/>
                  </a:cubicBezTo>
                  <a:lnTo>
                    <a:pt x="127808" y="142875"/>
                  </a:lnTo>
                  <a:lnTo>
                    <a:pt x="125903" y="145732"/>
                  </a:lnTo>
                  <a:lnTo>
                    <a:pt x="125903" y="145732"/>
                  </a:lnTo>
                  <a:lnTo>
                    <a:pt x="125903" y="145732"/>
                  </a:lnTo>
                  <a:cubicBezTo>
                    <a:pt x="124951" y="148590"/>
                    <a:pt x="109711" y="173355"/>
                    <a:pt x="120188" y="169545"/>
                  </a:cubicBezTo>
                  <a:cubicBezTo>
                    <a:pt x="117331" y="170498"/>
                    <a:pt x="110663" y="184785"/>
                    <a:pt x="116378" y="195263"/>
                  </a:cubicBezTo>
                  <a:lnTo>
                    <a:pt x="116378" y="196215"/>
                  </a:lnTo>
                  <a:cubicBezTo>
                    <a:pt x="122093" y="197167"/>
                    <a:pt x="138286" y="199073"/>
                    <a:pt x="144953" y="202882"/>
                  </a:cubicBezTo>
                  <a:cubicBezTo>
                    <a:pt x="157336" y="199073"/>
                    <a:pt x="147811" y="207645"/>
                    <a:pt x="152573" y="215265"/>
                  </a:cubicBezTo>
                  <a:cubicBezTo>
                    <a:pt x="164003" y="234315"/>
                    <a:pt x="132571" y="233363"/>
                    <a:pt x="134476" y="243840"/>
                  </a:cubicBezTo>
                  <a:cubicBezTo>
                    <a:pt x="128761" y="257175"/>
                    <a:pt x="103996" y="260032"/>
                    <a:pt x="108758" y="280988"/>
                  </a:cubicBezTo>
                  <a:cubicBezTo>
                    <a:pt x="97328" y="284798"/>
                    <a:pt x="90661" y="307657"/>
                    <a:pt x="81136" y="320040"/>
                  </a:cubicBezTo>
                  <a:cubicBezTo>
                    <a:pt x="72563" y="335280"/>
                    <a:pt x="57323" y="340995"/>
                    <a:pt x="44941" y="350520"/>
                  </a:cubicBezTo>
                  <a:cubicBezTo>
                    <a:pt x="35416" y="352425"/>
                    <a:pt x="13508" y="357188"/>
                    <a:pt x="8746" y="345757"/>
                  </a:cubicBezTo>
                  <a:lnTo>
                    <a:pt x="9698" y="352425"/>
                  </a:lnTo>
                  <a:cubicBezTo>
                    <a:pt x="13508" y="369570"/>
                    <a:pt x="-4589" y="384810"/>
                    <a:pt x="1126" y="402907"/>
                  </a:cubicBezTo>
                  <a:cubicBezTo>
                    <a:pt x="3031" y="417195"/>
                    <a:pt x="14461" y="428625"/>
                    <a:pt x="15413" y="442913"/>
                  </a:cubicBezTo>
                  <a:cubicBezTo>
                    <a:pt x="18271" y="459105"/>
                    <a:pt x="33511" y="475298"/>
                    <a:pt x="24938" y="492442"/>
                  </a:cubicBezTo>
                  <a:cubicBezTo>
                    <a:pt x="5888" y="507682"/>
                    <a:pt x="15413" y="536257"/>
                    <a:pt x="25891" y="553403"/>
                  </a:cubicBezTo>
                  <a:cubicBezTo>
                    <a:pt x="31606" y="575310"/>
                    <a:pt x="49703" y="588645"/>
                    <a:pt x="68753" y="598170"/>
                  </a:cubicBezTo>
                  <a:cubicBezTo>
                    <a:pt x="89708" y="616268"/>
                    <a:pt x="103043" y="642937"/>
                    <a:pt x="105901" y="670560"/>
                  </a:cubicBezTo>
                  <a:cubicBezTo>
                    <a:pt x="112568" y="692468"/>
                    <a:pt x="134476" y="709612"/>
                    <a:pt x="134476" y="734378"/>
                  </a:cubicBezTo>
                  <a:lnTo>
                    <a:pt x="136381" y="736282"/>
                  </a:lnTo>
                  <a:cubicBezTo>
                    <a:pt x="141143" y="752475"/>
                    <a:pt x="149716" y="772478"/>
                    <a:pt x="166861" y="779145"/>
                  </a:cubicBezTo>
                  <a:cubicBezTo>
                    <a:pt x="184006" y="777240"/>
                    <a:pt x="212581" y="776287"/>
                    <a:pt x="215438" y="799148"/>
                  </a:cubicBezTo>
                  <a:cubicBezTo>
                    <a:pt x="219248" y="820103"/>
                    <a:pt x="254491" y="798195"/>
                    <a:pt x="250681" y="822960"/>
                  </a:cubicBezTo>
                  <a:cubicBezTo>
                    <a:pt x="260206" y="828675"/>
                    <a:pt x="273541" y="824865"/>
                    <a:pt x="283066" y="834390"/>
                  </a:cubicBezTo>
                  <a:cubicBezTo>
                    <a:pt x="297353" y="829628"/>
                    <a:pt x="304021" y="842010"/>
                    <a:pt x="313546" y="848678"/>
                  </a:cubicBezTo>
                  <a:cubicBezTo>
                    <a:pt x="327833" y="847725"/>
                    <a:pt x="335453" y="860107"/>
                    <a:pt x="347836" y="862012"/>
                  </a:cubicBezTo>
                  <a:cubicBezTo>
                    <a:pt x="350693" y="862965"/>
                    <a:pt x="353551" y="862965"/>
                    <a:pt x="356408" y="862012"/>
                  </a:cubicBezTo>
                  <a:cubicBezTo>
                    <a:pt x="364981" y="880110"/>
                    <a:pt x="389746" y="862965"/>
                    <a:pt x="397366" y="883920"/>
                  </a:cubicBezTo>
                  <a:cubicBezTo>
                    <a:pt x="413558" y="883920"/>
                    <a:pt x="431656" y="880110"/>
                    <a:pt x="444991" y="892493"/>
                  </a:cubicBezTo>
                  <a:cubicBezTo>
                    <a:pt x="450706" y="887730"/>
                    <a:pt x="445943" y="865823"/>
                    <a:pt x="461183" y="875348"/>
                  </a:cubicBezTo>
                  <a:cubicBezTo>
                    <a:pt x="476423" y="891540"/>
                    <a:pt x="492616" y="907732"/>
                    <a:pt x="502141" y="928687"/>
                  </a:cubicBezTo>
                  <a:cubicBezTo>
                    <a:pt x="508808" y="952500"/>
                    <a:pt x="501188" y="977265"/>
                    <a:pt x="512618" y="999173"/>
                  </a:cubicBezTo>
                  <a:cubicBezTo>
                    <a:pt x="515476" y="1016318"/>
                    <a:pt x="495473" y="1035368"/>
                    <a:pt x="513571" y="1049655"/>
                  </a:cubicBezTo>
                  <a:cubicBezTo>
                    <a:pt x="516428" y="1066800"/>
                    <a:pt x="538336" y="1065848"/>
                    <a:pt x="538336" y="1085850"/>
                  </a:cubicBezTo>
                  <a:cubicBezTo>
                    <a:pt x="555481" y="1093470"/>
                    <a:pt x="577388" y="1086803"/>
                    <a:pt x="595486" y="1092518"/>
                  </a:cubicBezTo>
                  <a:cubicBezTo>
                    <a:pt x="610726" y="1091565"/>
                    <a:pt x="625966" y="1060133"/>
                    <a:pt x="639301" y="1083945"/>
                  </a:cubicBezTo>
                  <a:cubicBezTo>
                    <a:pt x="659303" y="1082040"/>
                    <a:pt x="653588" y="1112520"/>
                    <a:pt x="673591" y="1103948"/>
                  </a:cubicBezTo>
                  <a:cubicBezTo>
                    <a:pt x="687878" y="1102043"/>
                    <a:pt x="706928" y="1115378"/>
                    <a:pt x="717406" y="1096328"/>
                  </a:cubicBezTo>
                  <a:cubicBezTo>
                    <a:pt x="731693" y="1087755"/>
                    <a:pt x="744076" y="1098233"/>
                    <a:pt x="755506" y="1104900"/>
                  </a:cubicBezTo>
                  <a:cubicBezTo>
                    <a:pt x="769793" y="1106805"/>
                    <a:pt x="783128" y="1111568"/>
                    <a:pt x="794558" y="1102043"/>
                  </a:cubicBezTo>
                  <a:cubicBezTo>
                    <a:pt x="816466" y="1101090"/>
                    <a:pt x="817418" y="1080135"/>
                    <a:pt x="827896" y="1066800"/>
                  </a:cubicBezTo>
                  <a:cubicBezTo>
                    <a:pt x="848851" y="1055370"/>
                    <a:pt x="865996" y="1070610"/>
                    <a:pt x="882188" y="1079183"/>
                  </a:cubicBezTo>
                  <a:cubicBezTo>
                    <a:pt x="901238" y="1068705"/>
                    <a:pt x="920288" y="1056323"/>
                    <a:pt x="942196" y="1055370"/>
                  </a:cubicBezTo>
                  <a:cubicBezTo>
                    <a:pt x="966008" y="1063943"/>
                    <a:pt x="980296" y="1036320"/>
                    <a:pt x="1003156" y="1034415"/>
                  </a:cubicBezTo>
                  <a:cubicBezTo>
                    <a:pt x="1016491" y="1031557"/>
                    <a:pt x="1026016" y="1022032"/>
                    <a:pt x="1038398" y="1017270"/>
                  </a:cubicBezTo>
                  <a:cubicBezTo>
                    <a:pt x="1049828" y="1007745"/>
                    <a:pt x="1061258" y="998220"/>
                    <a:pt x="1075546" y="992505"/>
                  </a:cubicBezTo>
                  <a:lnTo>
                    <a:pt x="1077451" y="990600"/>
                  </a:lnTo>
                  <a:lnTo>
                    <a:pt x="1086023" y="980123"/>
                  </a:lnTo>
                  <a:lnTo>
                    <a:pt x="1086976" y="979170"/>
                  </a:lnTo>
                  <a:cubicBezTo>
                    <a:pt x="1086023" y="977265"/>
                    <a:pt x="1085071" y="976312"/>
                    <a:pt x="1082213" y="975360"/>
                  </a:cubicBezTo>
                  <a:close/>
                  <a:moveTo>
                    <a:pt x="1026016" y="736282"/>
                  </a:moveTo>
                  <a:cubicBezTo>
                    <a:pt x="1027921" y="732473"/>
                    <a:pt x="1021253" y="738187"/>
                    <a:pt x="1026016" y="736282"/>
                  </a:cubicBezTo>
                  <a:lnTo>
                    <a:pt x="1026016" y="736282"/>
                  </a:lnTo>
                  <a:close/>
                  <a:moveTo>
                    <a:pt x="993631" y="494348"/>
                  </a:moveTo>
                  <a:cubicBezTo>
                    <a:pt x="988868" y="493395"/>
                    <a:pt x="991726" y="500063"/>
                    <a:pt x="990773" y="501967"/>
                  </a:cubicBezTo>
                  <a:cubicBezTo>
                    <a:pt x="990773" y="506730"/>
                    <a:pt x="986963" y="507682"/>
                    <a:pt x="984106" y="510540"/>
                  </a:cubicBezTo>
                  <a:cubicBezTo>
                    <a:pt x="983153" y="512445"/>
                    <a:pt x="982201" y="513398"/>
                    <a:pt x="980296" y="512445"/>
                  </a:cubicBezTo>
                  <a:cubicBezTo>
                    <a:pt x="980296" y="513398"/>
                    <a:pt x="980296" y="514350"/>
                    <a:pt x="980296" y="515303"/>
                  </a:cubicBezTo>
                  <a:lnTo>
                    <a:pt x="980296" y="515303"/>
                  </a:lnTo>
                  <a:lnTo>
                    <a:pt x="980296" y="515303"/>
                  </a:lnTo>
                  <a:cubicBezTo>
                    <a:pt x="979343" y="520065"/>
                    <a:pt x="980296" y="524828"/>
                    <a:pt x="982201" y="529590"/>
                  </a:cubicBezTo>
                  <a:cubicBezTo>
                    <a:pt x="983153" y="533400"/>
                    <a:pt x="980296" y="537210"/>
                    <a:pt x="979343" y="540068"/>
                  </a:cubicBezTo>
                  <a:cubicBezTo>
                    <a:pt x="980296" y="542925"/>
                    <a:pt x="980296" y="547688"/>
                    <a:pt x="983153" y="549593"/>
                  </a:cubicBezTo>
                  <a:cubicBezTo>
                    <a:pt x="984106" y="551498"/>
                    <a:pt x="986963" y="557213"/>
                    <a:pt x="988868" y="553403"/>
                  </a:cubicBezTo>
                  <a:cubicBezTo>
                    <a:pt x="986963" y="551498"/>
                    <a:pt x="988868" y="546735"/>
                    <a:pt x="991726" y="547688"/>
                  </a:cubicBezTo>
                  <a:cubicBezTo>
                    <a:pt x="993631" y="550545"/>
                    <a:pt x="995536" y="553403"/>
                    <a:pt x="997441" y="556260"/>
                  </a:cubicBezTo>
                  <a:cubicBezTo>
                    <a:pt x="997441" y="558165"/>
                    <a:pt x="999346" y="562928"/>
                    <a:pt x="1001251" y="559118"/>
                  </a:cubicBezTo>
                  <a:cubicBezTo>
                    <a:pt x="1002203" y="557213"/>
                    <a:pt x="997441" y="553403"/>
                    <a:pt x="1001251" y="553403"/>
                  </a:cubicBezTo>
                  <a:cubicBezTo>
                    <a:pt x="1003156" y="555307"/>
                    <a:pt x="1002203" y="558165"/>
                    <a:pt x="1003156" y="561023"/>
                  </a:cubicBezTo>
                  <a:cubicBezTo>
                    <a:pt x="1004108" y="563880"/>
                    <a:pt x="1005061" y="567690"/>
                    <a:pt x="1006966" y="569595"/>
                  </a:cubicBezTo>
                  <a:cubicBezTo>
                    <a:pt x="1010776" y="571500"/>
                    <a:pt x="1016491" y="568643"/>
                    <a:pt x="1016491" y="563880"/>
                  </a:cubicBezTo>
                  <a:cubicBezTo>
                    <a:pt x="1017443" y="560070"/>
                    <a:pt x="1013633" y="557213"/>
                    <a:pt x="1013633" y="552450"/>
                  </a:cubicBezTo>
                  <a:cubicBezTo>
                    <a:pt x="1012681" y="546735"/>
                    <a:pt x="1014586" y="541020"/>
                    <a:pt x="1010776" y="535305"/>
                  </a:cubicBezTo>
                  <a:cubicBezTo>
                    <a:pt x="1007918" y="535305"/>
                    <a:pt x="1012681" y="542925"/>
                    <a:pt x="1007918" y="541020"/>
                  </a:cubicBezTo>
                  <a:cubicBezTo>
                    <a:pt x="1006013" y="538163"/>
                    <a:pt x="1005061" y="544830"/>
                    <a:pt x="1003156" y="541020"/>
                  </a:cubicBezTo>
                  <a:cubicBezTo>
                    <a:pt x="1000298" y="539115"/>
                    <a:pt x="1003156" y="535305"/>
                    <a:pt x="1002203" y="532448"/>
                  </a:cubicBezTo>
                  <a:cubicBezTo>
                    <a:pt x="1002203" y="529590"/>
                    <a:pt x="1004108" y="526732"/>
                    <a:pt x="1001251" y="524828"/>
                  </a:cubicBezTo>
                  <a:cubicBezTo>
                    <a:pt x="999346" y="521017"/>
                    <a:pt x="997441" y="517207"/>
                    <a:pt x="996488" y="512445"/>
                  </a:cubicBezTo>
                  <a:cubicBezTo>
                    <a:pt x="995536" y="508635"/>
                    <a:pt x="996488" y="505778"/>
                    <a:pt x="997441" y="501967"/>
                  </a:cubicBezTo>
                  <a:cubicBezTo>
                    <a:pt x="997441" y="500063"/>
                    <a:pt x="995536" y="497205"/>
                    <a:pt x="993631" y="494348"/>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xmlns="" id="{F58F5EC4-04D1-45EB-A304-75140A8F9195}"/>
                </a:ext>
              </a:extLst>
            </p:cNvPr>
            <p:cNvSpPr/>
            <p:nvPr/>
          </p:nvSpPr>
          <p:spPr>
            <a:xfrm>
              <a:off x="7138984" y="3029851"/>
              <a:ext cx="448079" cy="482607"/>
            </a:xfrm>
            <a:custGeom>
              <a:avLst/>
              <a:gdLst>
                <a:gd name="connsiteX0" fmla="*/ 540731 w 540894"/>
                <a:gd name="connsiteY0" fmla="*/ 247650 h 582575"/>
                <a:gd name="connsiteX1" fmla="*/ 528348 w 540894"/>
                <a:gd name="connsiteY1" fmla="*/ 188595 h 582575"/>
                <a:gd name="connsiteX2" fmla="*/ 519776 w 540894"/>
                <a:gd name="connsiteY2" fmla="*/ 160973 h 582575"/>
                <a:gd name="connsiteX3" fmla="*/ 498821 w 540894"/>
                <a:gd name="connsiteY3" fmla="*/ 132398 h 582575"/>
                <a:gd name="connsiteX4" fmla="*/ 483580 w 540894"/>
                <a:gd name="connsiteY4" fmla="*/ 99060 h 582575"/>
                <a:gd name="connsiteX5" fmla="*/ 478818 w 540894"/>
                <a:gd name="connsiteY5" fmla="*/ 52388 h 582575"/>
                <a:gd name="connsiteX6" fmla="*/ 457863 w 540894"/>
                <a:gd name="connsiteY6" fmla="*/ 45720 h 582575"/>
                <a:gd name="connsiteX7" fmla="*/ 457863 w 540894"/>
                <a:gd name="connsiteY7" fmla="*/ 34290 h 582575"/>
                <a:gd name="connsiteX8" fmla="*/ 437860 w 540894"/>
                <a:gd name="connsiteY8" fmla="*/ 0 h 582575"/>
                <a:gd name="connsiteX9" fmla="*/ 411191 w 540894"/>
                <a:gd name="connsiteY9" fmla="*/ 27623 h 582575"/>
                <a:gd name="connsiteX10" fmla="*/ 356898 w 540894"/>
                <a:gd name="connsiteY10" fmla="*/ 46673 h 582575"/>
                <a:gd name="connsiteX11" fmla="*/ 315941 w 540894"/>
                <a:gd name="connsiteY11" fmla="*/ 47625 h 582575"/>
                <a:gd name="connsiteX12" fmla="*/ 259743 w 540894"/>
                <a:gd name="connsiteY12" fmla="*/ 71438 h 582575"/>
                <a:gd name="connsiteX13" fmla="*/ 231168 w 540894"/>
                <a:gd name="connsiteY13" fmla="*/ 54293 h 582575"/>
                <a:gd name="connsiteX14" fmla="*/ 187353 w 540894"/>
                <a:gd name="connsiteY14" fmla="*/ 56198 h 582575"/>
                <a:gd name="connsiteX15" fmla="*/ 130203 w 540894"/>
                <a:gd name="connsiteY15" fmla="*/ 65723 h 582575"/>
                <a:gd name="connsiteX16" fmla="*/ 124488 w 540894"/>
                <a:gd name="connsiteY16" fmla="*/ 71438 h 582575"/>
                <a:gd name="connsiteX17" fmla="*/ 125441 w 540894"/>
                <a:gd name="connsiteY17" fmla="*/ 76200 h 582575"/>
                <a:gd name="connsiteX18" fmla="*/ 120678 w 540894"/>
                <a:gd name="connsiteY18" fmla="*/ 105727 h 582575"/>
                <a:gd name="connsiteX19" fmla="*/ 124488 w 540894"/>
                <a:gd name="connsiteY19" fmla="*/ 147638 h 582575"/>
                <a:gd name="connsiteX20" fmla="*/ 120678 w 540894"/>
                <a:gd name="connsiteY20" fmla="*/ 184785 h 582575"/>
                <a:gd name="connsiteX21" fmla="*/ 143538 w 540894"/>
                <a:gd name="connsiteY21" fmla="*/ 191453 h 582575"/>
                <a:gd name="connsiteX22" fmla="*/ 161635 w 540894"/>
                <a:gd name="connsiteY22" fmla="*/ 204788 h 582575"/>
                <a:gd name="connsiteX23" fmla="*/ 168303 w 540894"/>
                <a:gd name="connsiteY23" fmla="*/ 212408 h 582575"/>
                <a:gd name="connsiteX24" fmla="*/ 174971 w 540894"/>
                <a:gd name="connsiteY24" fmla="*/ 202883 h 582575"/>
                <a:gd name="connsiteX25" fmla="*/ 189258 w 540894"/>
                <a:gd name="connsiteY25" fmla="*/ 190500 h 582575"/>
                <a:gd name="connsiteX26" fmla="*/ 180685 w 540894"/>
                <a:gd name="connsiteY26" fmla="*/ 214313 h 582575"/>
                <a:gd name="connsiteX27" fmla="*/ 176876 w 540894"/>
                <a:gd name="connsiteY27" fmla="*/ 248603 h 582575"/>
                <a:gd name="connsiteX28" fmla="*/ 163541 w 540894"/>
                <a:gd name="connsiteY28" fmla="*/ 267653 h 582575"/>
                <a:gd name="connsiteX29" fmla="*/ 130203 w 540894"/>
                <a:gd name="connsiteY29" fmla="*/ 291465 h 582575"/>
                <a:gd name="connsiteX30" fmla="*/ 107343 w 540894"/>
                <a:gd name="connsiteY30" fmla="*/ 322898 h 582575"/>
                <a:gd name="connsiteX31" fmla="*/ 96866 w 540894"/>
                <a:gd name="connsiteY31" fmla="*/ 332423 h 582575"/>
                <a:gd name="connsiteX32" fmla="*/ 94008 w 540894"/>
                <a:gd name="connsiteY32" fmla="*/ 321945 h 582575"/>
                <a:gd name="connsiteX33" fmla="*/ 89246 w 540894"/>
                <a:gd name="connsiteY33" fmla="*/ 307658 h 582575"/>
                <a:gd name="connsiteX34" fmla="*/ 64480 w 540894"/>
                <a:gd name="connsiteY34" fmla="*/ 322898 h 582575"/>
                <a:gd name="connsiteX35" fmla="*/ 36858 w 540894"/>
                <a:gd name="connsiteY35" fmla="*/ 363855 h 582575"/>
                <a:gd name="connsiteX36" fmla="*/ 23523 w 540894"/>
                <a:gd name="connsiteY36" fmla="*/ 415290 h 582575"/>
                <a:gd name="connsiteX37" fmla="*/ 12093 w 540894"/>
                <a:gd name="connsiteY37" fmla="*/ 445770 h 582575"/>
                <a:gd name="connsiteX38" fmla="*/ 14951 w 540894"/>
                <a:gd name="connsiteY38" fmla="*/ 443865 h 582575"/>
                <a:gd name="connsiteX39" fmla="*/ 14951 w 540894"/>
                <a:gd name="connsiteY39" fmla="*/ 443865 h 582575"/>
                <a:gd name="connsiteX40" fmla="*/ 14951 w 540894"/>
                <a:gd name="connsiteY40" fmla="*/ 443865 h 582575"/>
                <a:gd name="connsiteX41" fmla="*/ 14951 w 540894"/>
                <a:gd name="connsiteY41" fmla="*/ 443865 h 582575"/>
                <a:gd name="connsiteX42" fmla="*/ 34001 w 540894"/>
                <a:gd name="connsiteY42" fmla="*/ 451485 h 582575"/>
                <a:gd name="connsiteX43" fmla="*/ 9235 w 540894"/>
                <a:gd name="connsiteY43" fmla="*/ 482918 h 582575"/>
                <a:gd name="connsiteX44" fmla="*/ 8283 w 540894"/>
                <a:gd name="connsiteY44" fmla="*/ 486728 h 582575"/>
                <a:gd name="connsiteX45" fmla="*/ 5426 w 540894"/>
                <a:gd name="connsiteY45" fmla="*/ 521018 h 582575"/>
                <a:gd name="connsiteX46" fmla="*/ 2568 w 540894"/>
                <a:gd name="connsiteY46" fmla="*/ 568643 h 582575"/>
                <a:gd name="connsiteX47" fmla="*/ 32096 w 540894"/>
                <a:gd name="connsiteY47" fmla="*/ 581978 h 582575"/>
                <a:gd name="connsiteX48" fmla="*/ 76863 w 540894"/>
                <a:gd name="connsiteY48" fmla="*/ 546735 h 582575"/>
                <a:gd name="connsiteX49" fmla="*/ 119726 w 540894"/>
                <a:gd name="connsiteY49" fmla="*/ 536258 h 582575"/>
                <a:gd name="connsiteX50" fmla="*/ 323560 w 540894"/>
                <a:gd name="connsiteY50" fmla="*/ 537210 h 582575"/>
                <a:gd name="connsiteX51" fmla="*/ 431193 w 540894"/>
                <a:gd name="connsiteY51" fmla="*/ 538163 h 582575"/>
                <a:gd name="connsiteX52" fmla="*/ 435003 w 540894"/>
                <a:gd name="connsiteY52" fmla="*/ 493395 h 582575"/>
                <a:gd name="connsiteX53" fmla="*/ 437860 w 540894"/>
                <a:gd name="connsiteY53" fmla="*/ 438150 h 582575"/>
                <a:gd name="connsiteX54" fmla="*/ 456910 w 540894"/>
                <a:gd name="connsiteY54" fmla="*/ 380048 h 582575"/>
                <a:gd name="connsiteX55" fmla="*/ 487391 w 540894"/>
                <a:gd name="connsiteY55" fmla="*/ 346710 h 582575"/>
                <a:gd name="connsiteX56" fmla="*/ 514060 w 540894"/>
                <a:gd name="connsiteY56" fmla="*/ 311468 h 582575"/>
                <a:gd name="connsiteX57" fmla="*/ 523585 w 540894"/>
                <a:gd name="connsiteY57" fmla="*/ 294323 h 582575"/>
                <a:gd name="connsiteX58" fmla="*/ 540731 w 540894"/>
                <a:gd name="connsiteY58" fmla="*/ 247650 h 5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40894" h="582575">
                  <a:moveTo>
                    <a:pt x="540731" y="247650"/>
                  </a:moveTo>
                  <a:cubicBezTo>
                    <a:pt x="541683" y="226695"/>
                    <a:pt x="535968" y="207645"/>
                    <a:pt x="528348" y="188595"/>
                  </a:cubicBezTo>
                  <a:cubicBezTo>
                    <a:pt x="536921" y="177165"/>
                    <a:pt x="527396" y="167640"/>
                    <a:pt x="519776" y="160973"/>
                  </a:cubicBezTo>
                  <a:cubicBezTo>
                    <a:pt x="521680" y="144780"/>
                    <a:pt x="509298" y="140018"/>
                    <a:pt x="498821" y="132398"/>
                  </a:cubicBezTo>
                  <a:cubicBezTo>
                    <a:pt x="501678" y="117158"/>
                    <a:pt x="483580" y="111443"/>
                    <a:pt x="483580" y="99060"/>
                  </a:cubicBezTo>
                  <a:cubicBezTo>
                    <a:pt x="471198" y="82868"/>
                    <a:pt x="494058" y="65723"/>
                    <a:pt x="478818" y="52388"/>
                  </a:cubicBezTo>
                  <a:cubicBezTo>
                    <a:pt x="468341" y="54293"/>
                    <a:pt x="467388" y="45720"/>
                    <a:pt x="457863" y="45720"/>
                  </a:cubicBezTo>
                  <a:cubicBezTo>
                    <a:pt x="451196" y="40958"/>
                    <a:pt x="464530" y="38100"/>
                    <a:pt x="457863" y="34290"/>
                  </a:cubicBezTo>
                  <a:cubicBezTo>
                    <a:pt x="439766" y="38100"/>
                    <a:pt x="454053" y="5715"/>
                    <a:pt x="437860" y="0"/>
                  </a:cubicBezTo>
                  <a:cubicBezTo>
                    <a:pt x="429288" y="9525"/>
                    <a:pt x="419763" y="19050"/>
                    <a:pt x="411191" y="27623"/>
                  </a:cubicBezTo>
                  <a:cubicBezTo>
                    <a:pt x="398808" y="47625"/>
                    <a:pt x="377853" y="52388"/>
                    <a:pt x="356898" y="46673"/>
                  </a:cubicBezTo>
                  <a:cubicBezTo>
                    <a:pt x="344516" y="29528"/>
                    <a:pt x="330228" y="41910"/>
                    <a:pt x="315941" y="47625"/>
                  </a:cubicBezTo>
                  <a:cubicBezTo>
                    <a:pt x="296891" y="51435"/>
                    <a:pt x="263553" y="45720"/>
                    <a:pt x="259743" y="71438"/>
                  </a:cubicBezTo>
                  <a:cubicBezTo>
                    <a:pt x="249266" y="74295"/>
                    <a:pt x="234978" y="64770"/>
                    <a:pt x="231168" y="54293"/>
                  </a:cubicBezTo>
                  <a:cubicBezTo>
                    <a:pt x="220691" y="28575"/>
                    <a:pt x="204498" y="66675"/>
                    <a:pt x="187353" y="56198"/>
                  </a:cubicBezTo>
                  <a:cubicBezTo>
                    <a:pt x="170208" y="37148"/>
                    <a:pt x="142585" y="46673"/>
                    <a:pt x="130203" y="65723"/>
                  </a:cubicBezTo>
                  <a:cubicBezTo>
                    <a:pt x="128298" y="73343"/>
                    <a:pt x="126393" y="73343"/>
                    <a:pt x="124488" y="71438"/>
                  </a:cubicBezTo>
                  <a:lnTo>
                    <a:pt x="125441" y="76200"/>
                  </a:lnTo>
                  <a:cubicBezTo>
                    <a:pt x="145443" y="72390"/>
                    <a:pt x="122583" y="99060"/>
                    <a:pt x="120678" y="105727"/>
                  </a:cubicBezTo>
                  <a:cubicBezTo>
                    <a:pt x="106391" y="121920"/>
                    <a:pt x="135918" y="131445"/>
                    <a:pt x="124488" y="147638"/>
                  </a:cubicBezTo>
                  <a:cubicBezTo>
                    <a:pt x="120678" y="158115"/>
                    <a:pt x="104485" y="180975"/>
                    <a:pt x="120678" y="184785"/>
                  </a:cubicBezTo>
                  <a:cubicBezTo>
                    <a:pt x="124488" y="203835"/>
                    <a:pt x="135918" y="182880"/>
                    <a:pt x="143538" y="191453"/>
                  </a:cubicBezTo>
                  <a:cubicBezTo>
                    <a:pt x="144491" y="205740"/>
                    <a:pt x="159730" y="193358"/>
                    <a:pt x="161635" y="204788"/>
                  </a:cubicBezTo>
                  <a:cubicBezTo>
                    <a:pt x="165446" y="206693"/>
                    <a:pt x="167351" y="209550"/>
                    <a:pt x="168303" y="212408"/>
                  </a:cubicBezTo>
                  <a:cubicBezTo>
                    <a:pt x="171160" y="209550"/>
                    <a:pt x="173066" y="205740"/>
                    <a:pt x="174971" y="202883"/>
                  </a:cubicBezTo>
                  <a:cubicBezTo>
                    <a:pt x="177828" y="198120"/>
                    <a:pt x="190210" y="191453"/>
                    <a:pt x="189258" y="190500"/>
                  </a:cubicBezTo>
                  <a:cubicBezTo>
                    <a:pt x="193068" y="200025"/>
                    <a:pt x="168303" y="200025"/>
                    <a:pt x="180685" y="214313"/>
                  </a:cubicBezTo>
                  <a:cubicBezTo>
                    <a:pt x="178780" y="225743"/>
                    <a:pt x="187353" y="241935"/>
                    <a:pt x="176876" y="248603"/>
                  </a:cubicBezTo>
                  <a:cubicBezTo>
                    <a:pt x="171160" y="253365"/>
                    <a:pt x="174018" y="263843"/>
                    <a:pt x="163541" y="267653"/>
                  </a:cubicBezTo>
                  <a:cubicBezTo>
                    <a:pt x="149253" y="275273"/>
                    <a:pt x="136871" y="275273"/>
                    <a:pt x="130203" y="291465"/>
                  </a:cubicBezTo>
                  <a:cubicBezTo>
                    <a:pt x="120678" y="300990"/>
                    <a:pt x="115916" y="313373"/>
                    <a:pt x="107343" y="322898"/>
                  </a:cubicBezTo>
                  <a:cubicBezTo>
                    <a:pt x="105438" y="332423"/>
                    <a:pt x="98771" y="326708"/>
                    <a:pt x="96866" y="332423"/>
                  </a:cubicBezTo>
                  <a:cubicBezTo>
                    <a:pt x="94960" y="324803"/>
                    <a:pt x="91151" y="332423"/>
                    <a:pt x="94008" y="321945"/>
                  </a:cubicBezTo>
                  <a:cubicBezTo>
                    <a:pt x="91151" y="317183"/>
                    <a:pt x="94008" y="307658"/>
                    <a:pt x="89246" y="307658"/>
                  </a:cubicBezTo>
                  <a:cubicBezTo>
                    <a:pt x="80673" y="312420"/>
                    <a:pt x="68291" y="314325"/>
                    <a:pt x="64480" y="322898"/>
                  </a:cubicBezTo>
                  <a:cubicBezTo>
                    <a:pt x="70196" y="347663"/>
                    <a:pt x="30191" y="340043"/>
                    <a:pt x="36858" y="363855"/>
                  </a:cubicBezTo>
                  <a:cubicBezTo>
                    <a:pt x="42573" y="384810"/>
                    <a:pt x="25428" y="396240"/>
                    <a:pt x="23523" y="415290"/>
                  </a:cubicBezTo>
                  <a:cubicBezTo>
                    <a:pt x="13998" y="421958"/>
                    <a:pt x="13046" y="433388"/>
                    <a:pt x="12093" y="445770"/>
                  </a:cubicBezTo>
                  <a:cubicBezTo>
                    <a:pt x="13046" y="444818"/>
                    <a:pt x="13998" y="443865"/>
                    <a:pt x="14951" y="443865"/>
                  </a:cubicBezTo>
                  <a:lnTo>
                    <a:pt x="14951" y="443865"/>
                  </a:lnTo>
                  <a:lnTo>
                    <a:pt x="14951" y="443865"/>
                  </a:lnTo>
                  <a:lnTo>
                    <a:pt x="14951" y="443865"/>
                  </a:lnTo>
                  <a:cubicBezTo>
                    <a:pt x="20666" y="443865"/>
                    <a:pt x="26380" y="457200"/>
                    <a:pt x="34001" y="451485"/>
                  </a:cubicBezTo>
                  <a:cubicBezTo>
                    <a:pt x="33048" y="465773"/>
                    <a:pt x="23523" y="479108"/>
                    <a:pt x="9235" y="482918"/>
                  </a:cubicBezTo>
                  <a:cubicBezTo>
                    <a:pt x="9235" y="483870"/>
                    <a:pt x="8283" y="484823"/>
                    <a:pt x="8283" y="486728"/>
                  </a:cubicBezTo>
                  <a:cubicBezTo>
                    <a:pt x="7330" y="498158"/>
                    <a:pt x="5426" y="509587"/>
                    <a:pt x="5426" y="521018"/>
                  </a:cubicBezTo>
                  <a:cubicBezTo>
                    <a:pt x="-4099" y="534353"/>
                    <a:pt x="1616" y="552450"/>
                    <a:pt x="2568" y="568643"/>
                  </a:cubicBezTo>
                  <a:cubicBezTo>
                    <a:pt x="1616" y="586740"/>
                    <a:pt x="34953" y="557213"/>
                    <a:pt x="32096" y="581978"/>
                  </a:cubicBezTo>
                  <a:cubicBezTo>
                    <a:pt x="51146" y="586740"/>
                    <a:pt x="68291" y="561975"/>
                    <a:pt x="76863" y="546735"/>
                  </a:cubicBezTo>
                  <a:cubicBezTo>
                    <a:pt x="90198" y="539115"/>
                    <a:pt x="107343" y="548640"/>
                    <a:pt x="119726" y="536258"/>
                  </a:cubicBezTo>
                  <a:cubicBezTo>
                    <a:pt x="187353" y="537210"/>
                    <a:pt x="255933" y="536258"/>
                    <a:pt x="323560" y="537210"/>
                  </a:cubicBezTo>
                  <a:cubicBezTo>
                    <a:pt x="359755" y="538163"/>
                    <a:pt x="395951" y="536258"/>
                    <a:pt x="431193" y="538163"/>
                  </a:cubicBezTo>
                  <a:cubicBezTo>
                    <a:pt x="441671" y="529590"/>
                    <a:pt x="432146" y="506730"/>
                    <a:pt x="435003" y="493395"/>
                  </a:cubicBezTo>
                  <a:cubicBezTo>
                    <a:pt x="433098" y="474345"/>
                    <a:pt x="444528" y="456248"/>
                    <a:pt x="437860" y="438150"/>
                  </a:cubicBezTo>
                  <a:cubicBezTo>
                    <a:pt x="426430" y="415290"/>
                    <a:pt x="460721" y="403860"/>
                    <a:pt x="456910" y="380048"/>
                  </a:cubicBezTo>
                  <a:cubicBezTo>
                    <a:pt x="466435" y="368618"/>
                    <a:pt x="476913" y="358140"/>
                    <a:pt x="487391" y="346710"/>
                  </a:cubicBezTo>
                  <a:cubicBezTo>
                    <a:pt x="490248" y="329565"/>
                    <a:pt x="498821" y="319088"/>
                    <a:pt x="514060" y="311468"/>
                  </a:cubicBezTo>
                  <a:cubicBezTo>
                    <a:pt x="527396" y="313373"/>
                    <a:pt x="527396" y="302895"/>
                    <a:pt x="523585" y="294323"/>
                  </a:cubicBezTo>
                  <a:cubicBezTo>
                    <a:pt x="527396" y="278130"/>
                    <a:pt x="542635" y="265748"/>
                    <a:pt x="540731" y="247650"/>
                  </a:cubicBezTo>
                  <a:close/>
                </a:path>
              </a:pathLst>
            </a:custGeom>
            <a:solidFill>
              <a:srgbClr val="E7A996"/>
            </a:solidFill>
            <a:ln w="6350" cap="flat">
              <a:solidFill>
                <a:schemeClr val="bg1"/>
              </a:solidFill>
              <a:prstDash val="solid"/>
              <a:miter/>
            </a:ln>
          </p:spPr>
          <p:txBody>
            <a:bodyPr rtlCol="0" anchor="ctr"/>
            <a:lstStyle/>
            <a:p>
              <a:endParaRPr lang="fr-FR"/>
            </a:p>
          </p:txBody>
        </p:sp>
        <p:pic>
          <p:nvPicPr>
            <p:cNvPr id="46" name="Graphique 45">
              <a:extLst>
                <a:ext uri="{FF2B5EF4-FFF2-40B4-BE49-F238E27FC236}">
                  <a16:creationId xmlns:a16="http://schemas.microsoft.com/office/drawing/2014/main" xmlns="" id="{C0921368-3A2E-4238-AE06-0B6EE40379B7}"/>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5644437" y="4809663"/>
              <a:ext cx="1104677" cy="986318"/>
            </a:xfrm>
            <a:prstGeom prst="rect">
              <a:avLst/>
            </a:prstGeom>
            <a:ln>
              <a:noFill/>
            </a:ln>
          </p:spPr>
        </p:pic>
        <p:pic>
          <p:nvPicPr>
            <p:cNvPr id="48" name="Graphique 47">
              <a:extLst>
                <a:ext uri="{FF2B5EF4-FFF2-40B4-BE49-F238E27FC236}">
                  <a16:creationId xmlns:a16="http://schemas.microsoft.com/office/drawing/2014/main" xmlns="" id="{ADB8B4C4-F419-4B9C-B30C-58EE2F2A13E4}"/>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7131845" y="4282099"/>
              <a:ext cx="899522" cy="1404517"/>
            </a:xfrm>
            <a:prstGeom prst="rect">
              <a:avLst/>
            </a:prstGeom>
          </p:spPr>
        </p:pic>
        <p:pic>
          <p:nvPicPr>
            <p:cNvPr id="49" name="Graphique 48">
              <a:extLst>
                <a:ext uri="{FF2B5EF4-FFF2-40B4-BE49-F238E27FC236}">
                  <a16:creationId xmlns:a16="http://schemas.microsoft.com/office/drawing/2014/main" xmlns="" id="{06BE3A38-7A5E-43E8-ABB0-5673954D7CE7}"/>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6743098" y="4705618"/>
              <a:ext cx="631244" cy="568119"/>
            </a:xfrm>
            <a:prstGeom prst="rect">
              <a:avLst/>
            </a:prstGeom>
          </p:spPr>
        </p:pic>
        <p:pic>
          <p:nvPicPr>
            <p:cNvPr id="50" name="Graphique 49">
              <a:extLst>
                <a:ext uri="{FF2B5EF4-FFF2-40B4-BE49-F238E27FC236}">
                  <a16:creationId xmlns:a16="http://schemas.microsoft.com/office/drawing/2014/main" xmlns="" id="{E0FA8001-0FEE-4B75-9CB8-65C31D3A0882}"/>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6824535" y="5780558"/>
              <a:ext cx="181483" cy="165701"/>
            </a:xfrm>
            <a:prstGeom prst="rect">
              <a:avLst/>
            </a:prstGeom>
          </p:spPr>
        </p:pic>
        <p:pic>
          <p:nvPicPr>
            <p:cNvPr id="51" name="Graphique 50">
              <a:extLst>
                <a:ext uri="{FF2B5EF4-FFF2-40B4-BE49-F238E27FC236}">
                  <a16:creationId xmlns:a16="http://schemas.microsoft.com/office/drawing/2014/main" xmlns="" id="{2F71B9C4-E50C-4DE9-8D7F-E4053A4FD6C9}"/>
                </a:ext>
              </a:extLst>
            </p:cNvPr>
            <p:cNvPicPr>
              <a:picLocks noChangeAspect="1"/>
            </p:cNvPicPr>
            <p:nvPr/>
          </p:nvPicPr>
          <p:blipFill>
            <a:blip r:embed="rId17">
              <a:extLst>
                <a:ext uri="{96DAC541-7B7A-43D3-8B79-37D633B846F1}">
                  <asvg:svgBlip xmlns:asvg="http://schemas.microsoft.com/office/drawing/2016/SVG/main" xmlns="" r:embed="rId18"/>
                </a:ext>
              </a:extLst>
            </a:blip>
            <a:stretch>
              <a:fillRect/>
            </a:stretch>
          </p:blipFill>
          <p:spPr>
            <a:xfrm>
              <a:off x="8113401" y="4457527"/>
              <a:ext cx="631244" cy="1136239"/>
            </a:xfrm>
            <a:prstGeom prst="rect">
              <a:avLst/>
            </a:prstGeom>
          </p:spPr>
        </p:pic>
        <p:pic>
          <p:nvPicPr>
            <p:cNvPr id="52" name="Graphique 51">
              <a:extLst>
                <a:ext uri="{FF2B5EF4-FFF2-40B4-BE49-F238E27FC236}">
                  <a16:creationId xmlns:a16="http://schemas.microsoft.com/office/drawing/2014/main" xmlns="" id="{F1348727-3C84-4495-BE5E-6EDE49F49AAE}"/>
                </a:ext>
              </a:extLst>
            </p:cNvPr>
            <p:cNvPicPr>
              <a:picLocks noChangeAspect="1"/>
            </p:cNvPicPr>
            <p:nvPr/>
          </p:nvPicPr>
          <p:blipFill>
            <a:blip r:embed="rId19">
              <a:extLst>
                <a:ext uri="{96DAC541-7B7A-43D3-8B79-37D633B846F1}">
                  <asvg:svgBlip xmlns:asvg="http://schemas.microsoft.com/office/drawing/2016/SVG/main" xmlns="" r:embed="rId20"/>
                </a:ext>
              </a:extLst>
            </a:blip>
            <a:stretch>
              <a:fillRect/>
            </a:stretch>
          </p:blipFill>
          <p:spPr>
            <a:xfrm>
              <a:off x="7365454" y="4186455"/>
              <a:ext cx="252498" cy="662806"/>
            </a:xfrm>
            <a:prstGeom prst="rect">
              <a:avLst/>
            </a:prstGeom>
          </p:spPr>
        </p:pic>
        <p:sp>
          <p:nvSpPr>
            <p:cNvPr id="55" name="Forme libre : forme 54">
              <a:extLst>
                <a:ext uri="{FF2B5EF4-FFF2-40B4-BE49-F238E27FC236}">
                  <a16:creationId xmlns:a16="http://schemas.microsoft.com/office/drawing/2014/main" xmlns="" id="{3F995340-727A-4A84-BCDE-3DEFE3A1D6D4}"/>
                </a:ext>
              </a:extLst>
            </p:cNvPr>
            <p:cNvSpPr/>
            <p:nvPr/>
          </p:nvSpPr>
          <p:spPr>
            <a:xfrm>
              <a:off x="8220191" y="4372942"/>
              <a:ext cx="102509" cy="89571"/>
            </a:xfrm>
            <a:custGeom>
              <a:avLst/>
              <a:gdLst>
                <a:gd name="connsiteX0" fmla="*/ 44249 w 102509"/>
                <a:gd name="connsiteY0" fmla="*/ 83870 h 89571"/>
                <a:gd name="connsiteX1" fmla="*/ 40326 w 102509"/>
                <a:gd name="connsiteY1" fmla="*/ 81516 h 89571"/>
                <a:gd name="connsiteX2" fmla="*/ 37972 w 102509"/>
                <a:gd name="connsiteY2" fmla="*/ 79947 h 89571"/>
                <a:gd name="connsiteX3" fmla="*/ 34834 w 102509"/>
                <a:gd name="connsiteY3" fmla="*/ 78378 h 89571"/>
                <a:gd name="connsiteX4" fmla="*/ 31695 w 102509"/>
                <a:gd name="connsiteY4" fmla="*/ 76808 h 89571"/>
                <a:gd name="connsiteX5" fmla="*/ 31695 w 102509"/>
                <a:gd name="connsiteY5" fmla="*/ 76808 h 89571"/>
                <a:gd name="connsiteX6" fmla="*/ 31695 w 102509"/>
                <a:gd name="connsiteY6" fmla="*/ 76808 h 89571"/>
                <a:gd name="connsiteX7" fmla="*/ 31695 w 102509"/>
                <a:gd name="connsiteY7" fmla="*/ 76808 h 89571"/>
                <a:gd name="connsiteX8" fmla="*/ 29341 w 102509"/>
                <a:gd name="connsiteY8" fmla="*/ 77593 h 89571"/>
                <a:gd name="connsiteX9" fmla="*/ 29341 w 102509"/>
                <a:gd name="connsiteY9" fmla="*/ 81516 h 89571"/>
                <a:gd name="connsiteX10" fmla="*/ 30910 w 102509"/>
                <a:gd name="connsiteY10" fmla="*/ 83085 h 89571"/>
                <a:gd name="connsiteX11" fmla="*/ 31695 w 102509"/>
                <a:gd name="connsiteY11" fmla="*/ 86224 h 89571"/>
                <a:gd name="connsiteX12" fmla="*/ 34049 w 102509"/>
                <a:gd name="connsiteY12" fmla="*/ 87009 h 89571"/>
                <a:gd name="connsiteX13" fmla="*/ 36403 w 102509"/>
                <a:gd name="connsiteY13" fmla="*/ 87793 h 89571"/>
                <a:gd name="connsiteX14" fmla="*/ 38757 w 102509"/>
                <a:gd name="connsiteY14" fmla="*/ 87793 h 89571"/>
                <a:gd name="connsiteX15" fmla="*/ 41111 w 102509"/>
                <a:gd name="connsiteY15" fmla="*/ 87793 h 89571"/>
                <a:gd name="connsiteX16" fmla="*/ 44249 w 102509"/>
                <a:gd name="connsiteY16" fmla="*/ 88578 h 89571"/>
                <a:gd name="connsiteX17" fmla="*/ 46603 w 102509"/>
                <a:gd name="connsiteY17" fmla="*/ 89363 h 89571"/>
                <a:gd name="connsiteX18" fmla="*/ 46603 w 102509"/>
                <a:gd name="connsiteY18" fmla="*/ 87009 h 89571"/>
                <a:gd name="connsiteX19" fmla="*/ 44249 w 102509"/>
                <a:gd name="connsiteY19" fmla="*/ 83870 h 89571"/>
                <a:gd name="connsiteX20" fmla="*/ 100744 w 102509"/>
                <a:gd name="connsiteY20" fmla="*/ 75239 h 89571"/>
                <a:gd name="connsiteX21" fmla="*/ 99959 w 102509"/>
                <a:gd name="connsiteY21" fmla="*/ 69746 h 89571"/>
                <a:gd name="connsiteX22" fmla="*/ 99175 w 102509"/>
                <a:gd name="connsiteY22" fmla="*/ 64254 h 89571"/>
                <a:gd name="connsiteX23" fmla="*/ 95251 w 102509"/>
                <a:gd name="connsiteY23" fmla="*/ 64254 h 89571"/>
                <a:gd name="connsiteX24" fmla="*/ 94467 w 102509"/>
                <a:gd name="connsiteY24" fmla="*/ 67392 h 89571"/>
                <a:gd name="connsiteX25" fmla="*/ 92113 w 102509"/>
                <a:gd name="connsiteY25" fmla="*/ 71316 h 89571"/>
                <a:gd name="connsiteX26" fmla="*/ 87405 w 102509"/>
                <a:gd name="connsiteY26" fmla="*/ 72885 h 89571"/>
                <a:gd name="connsiteX27" fmla="*/ 82697 w 102509"/>
                <a:gd name="connsiteY27" fmla="*/ 72100 h 89571"/>
                <a:gd name="connsiteX28" fmla="*/ 77989 w 102509"/>
                <a:gd name="connsiteY28" fmla="*/ 70531 h 89571"/>
                <a:gd name="connsiteX29" fmla="*/ 77989 w 102509"/>
                <a:gd name="connsiteY29" fmla="*/ 71316 h 89571"/>
                <a:gd name="connsiteX30" fmla="*/ 82697 w 102509"/>
                <a:gd name="connsiteY30" fmla="*/ 74454 h 89571"/>
                <a:gd name="connsiteX31" fmla="*/ 87405 w 102509"/>
                <a:gd name="connsiteY31" fmla="*/ 76808 h 89571"/>
                <a:gd name="connsiteX32" fmla="*/ 91328 w 102509"/>
                <a:gd name="connsiteY32" fmla="*/ 79162 h 89571"/>
                <a:gd name="connsiteX33" fmla="*/ 93682 w 102509"/>
                <a:gd name="connsiteY33" fmla="*/ 83085 h 89571"/>
                <a:gd name="connsiteX34" fmla="*/ 98390 w 102509"/>
                <a:gd name="connsiteY34" fmla="*/ 87009 h 89571"/>
                <a:gd name="connsiteX35" fmla="*/ 101529 w 102509"/>
                <a:gd name="connsiteY35" fmla="*/ 89363 h 89571"/>
                <a:gd name="connsiteX36" fmla="*/ 102313 w 102509"/>
                <a:gd name="connsiteY36" fmla="*/ 84655 h 89571"/>
                <a:gd name="connsiteX37" fmla="*/ 102313 w 102509"/>
                <a:gd name="connsiteY37" fmla="*/ 79162 h 89571"/>
                <a:gd name="connsiteX38" fmla="*/ 100744 w 102509"/>
                <a:gd name="connsiteY38" fmla="*/ 75239 h 89571"/>
                <a:gd name="connsiteX39" fmla="*/ 17571 w 102509"/>
                <a:gd name="connsiteY39" fmla="*/ 32083 h 89571"/>
                <a:gd name="connsiteX40" fmla="*/ 14433 w 102509"/>
                <a:gd name="connsiteY40" fmla="*/ 25806 h 89571"/>
                <a:gd name="connsiteX41" fmla="*/ 14433 w 102509"/>
                <a:gd name="connsiteY41" fmla="*/ 18744 h 89571"/>
                <a:gd name="connsiteX42" fmla="*/ 15217 w 102509"/>
                <a:gd name="connsiteY42" fmla="*/ 9329 h 89571"/>
                <a:gd name="connsiteX43" fmla="*/ 14433 w 102509"/>
                <a:gd name="connsiteY43" fmla="*/ 697 h 89571"/>
                <a:gd name="connsiteX44" fmla="*/ 8156 w 102509"/>
                <a:gd name="connsiteY44" fmla="*/ 697 h 89571"/>
                <a:gd name="connsiteX45" fmla="*/ 8156 w 102509"/>
                <a:gd name="connsiteY45" fmla="*/ 697 h 89571"/>
                <a:gd name="connsiteX46" fmla="*/ 5802 w 102509"/>
                <a:gd name="connsiteY46" fmla="*/ 3051 h 89571"/>
                <a:gd name="connsiteX47" fmla="*/ 5017 w 102509"/>
                <a:gd name="connsiteY47" fmla="*/ 10113 h 89571"/>
                <a:gd name="connsiteX48" fmla="*/ 4232 w 102509"/>
                <a:gd name="connsiteY48" fmla="*/ 17175 h 89571"/>
                <a:gd name="connsiteX49" fmla="*/ 3448 w 102509"/>
                <a:gd name="connsiteY49" fmla="*/ 23452 h 89571"/>
                <a:gd name="connsiteX50" fmla="*/ 1094 w 102509"/>
                <a:gd name="connsiteY50" fmla="*/ 28945 h 89571"/>
                <a:gd name="connsiteX51" fmla="*/ 1878 w 102509"/>
                <a:gd name="connsiteY51" fmla="*/ 35222 h 89571"/>
                <a:gd name="connsiteX52" fmla="*/ 6586 w 102509"/>
                <a:gd name="connsiteY52" fmla="*/ 41499 h 89571"/>
                <a:gd name="connsiteX53" fmla="*/ 13648 w 102509"/>
                <a:gd name="connsiteY53" fmla="*/ 43853 h 89571"/>
                <a:gd name="connsiteX54" fmla="*/ 19141 w 102509"/>
                <a:gd name="connsiteY54" fmla="*/ 48561 h 89571"/>
                <a:gd name="connsiteX55" fmla="*/ 22279 w 102509"/>
                <a:gd name="connsiteY55" fmla="*/ 43068 h 89571"/>
                <a:gd name="connsiteX56" fmla="*/ 19141 w 102509"/>
                <a:gd name="connsiteY56" fmla="*/ 37576 h 89571"/>
                <a:gd name="connsiteX57" fmla="*/ 17571 w 102509"/>
                <a:gd name="connsiteY57" fmla="*/ 32083 h 89571"/>
                <a:gd name="connsiteX58" fmla="*/ 75635 w 102509"/>
                <a:gd name="connsiteY58" fmla="*/ 70531 h 89571"/>
                <a:gd name="connsiteX59" fmla="*/ 75635 w 102509"/>
                <a:gd name="connsiteY59" fmla="*/ 70531 h 89571"/>
                <a:gd name="connsiteX60" fmla="*/ 75635 w 102509"/>
                <a:gd name="connsiteY60" fmla="*/ 70531 h 89571"/>
                <a:gd name="connsiteX61" fmla="*/ 75635 w 102509"/>
                <a:gd name="connsiteY61" fmla="*/ 70531 h 89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02509" h="89571">
                  <a:moveTo>
                    <a:pt x="44249" y="83870"/>
                  </a:moveTo>
                  <a:cubicBezTo>
                    <a:pt x="42680" y="83085"/>
                    <a:pt x="41111" y="82301"/>
                    <a:pt x="40326" y="81516"/>
                  </a:cubicBezTo>
                  <a:cubicBezTo>
                    <a:pt x="39541" y="80731"/>
                    <a:pt x="38757" y="80731"/>
                    <a:pt x="37972" y="79947"/>
                  </a:cubicBezTo>
                  <a:cubicBezTo>
                    <a:pt x="37187" y="79162"/>
                    <a:pt x="35618" y="79162"/>
                    <a:pt x="34834" y="78378"/>
                  </a:cubicBezTo>
                  <a:cubicBezTo>
                    <a:pt x="34049" y="78378"/>
                    <a:pt x="32480" y="78378"/>
                    <a:pt x="31695" y="76808"/>
                  </a:cubicBezTo>
                  <a:lnTo>
                    <a:pt x="31695" y="76808"/>
                  </a:lnTo>
                  <a:lnTo>
                    <a:pt x="31695" y="76808"/>
                  </a:lnTo>
                  <a:lnTo>
                    <a:pt x="31695" y="76808"/>
                  </a:lnTo>
                  <a:cubicBezTo>
                    <a:pt x="30910" y="76024"/>
                    <a:pt x="30126" y="77593"/>
                    <a:pt x="29341" y="77593"/>
                  </a:cubicBezTo>
                  <a:cubicBezTo>
                    <a:pt x="28556" y="78378"/>
                    <a:pt x="28556" y="79947"/>
                    <a:pt x="29341" y="81516"/>
                  </a:cubicBezTo>
                  <a:cubicBezTo>
                    <a:pt x="29341" y="82301"/>
                    <a:pt x="30126" y="83085"/>
                    <a:pt x="30910" y="83085"/>
                  </a:cubicBezTo>
                  <a:cubicBezTo>
                    <a:pt x="32480" y="83870"/>
                    <a:pt x="31695" y="84655"/>
                    <a:pt x="31695" y="86224"/>
                  </a:cubicBezTo>
                  <a:cubicBezTo>
                    <a:pt x="31695" y="87009"/>
                    <a:pt x="33264" y="87009"/>
                    <a:pt x="34049" y="87009"/>
                  </a:cubicBezTo>
                  <a:cubicBezTo>
                    <a:pt x="34834" y="87009"/>
                    <a:pt x="35618" y="87793"/>
                    <a:pt x="36403" y="87793"/>
                  </a:cubicBezTo>
                  <a:cubicBezTo>
                    <a:pt x="37187" y="88578"/>
                    <a:pt x="37972" y="87009"/>
                    <a:pt x="38757" y="87793"/>
                  </a:cubicBezTo>
                  <a:cubicBezTo>
                    <a:pt x="39541" y="88578"/>
                    <a:pt x="40326" y="88578"/>
                    <a:pt x="41111" y="87793"/>
                  </a:cubicBezTo>
                  <a:cubicBezTo>
                    <a:pt x="41895" y="87793"/>
                    <a:pt x="43465" y="88578"/>
                    <a:pt x="44249" y="88578"/>
                  </a:cubicBezTo>
                  <a:cubicBezTo>
                    <a:pt x="45034" y="88578"/>
                    <a:pt x="45819" y="89363"/>
                    <a:pt x="46603" y="89363"/>
                  </a:cubicBezTo>
                  <a:cubicBezTo>
                    <a:pt x="47388" y="88578"/>
                    <a:pt x="47388" y="87009"/>
                    <a:pt x="46603" y="87009"/>
                  </a:cubicBezTo>
                  <a:cubicBezTo>
                    <a:pt x="45819" y="85439"/>
                    <a:pt x="45034" y="84655"/>
                    <a:pt x="44249" y="83870"/>
                  </a:cubicBezTo>
                  <a:close/>
                  <a:moveTo>
                    <a:pt x="100744" y="75239"/>
                  </a:moveTo>
                  <a:cubicBezTo>
                    <a:pt x="100744" y="73670"/>
                    <a:pt x="99959" y="71316"/>
                    <a:pt x="99959" y="69746"/>
                  </a:cubicBezTo>
                  <a:cubicBezTo>
                    <a:pt x="99175" y="68177"/>
                    <a:pt x="99175" y="66608"/>
                    <a:pt x="99175" y="64254"/>
                  </a:cubicBezTo>
                  <a:cubicBezTo>
                    <a:pt x="98390" y="62685"/>
                    <a:pt x="96036" y="63469"/>
                    <a:pt x="95251" y="64254"/>
                  </a:cubicBezTo>
                  <a:cubicBezTo>
                    <a:pt x="93682" y="65039"/>
                    <a:pt x="94467" y="66608"/>
                    <a:pt x="94467" y="67392"/>
                  </a:cubicBezTo>
                  <a:cubicBezTo>
                    <a:pt x="94467" y="68962"/>
                    <a:pt x="92897" y="70531"/>
                    <a:pt x="92113" y="71316"/>
                  </a:cubicBezTo>
                  <a:cubicBezTo>
                    <a:pt x="90543" y="72885"/>
                    <a:pt x="88974" y="72885"/>
                    <a:pt x="87405" y="72885"/>
                  </a:cubicBezTo>
                  <a:cubicBezTo>
                    <a:pt x="85836" y="73670"/>
                    <a:pt x="84266" y="72100"/>
                    <a:pt x="82697" y="72100"/>
                  </a:cubicBezTo>
                  <a:cubicBezTo>
                    <a:pt x="81128" y="72885"/>
                    <a:pt x="79558" y="70531"/>
                    <a:pt x="77989" y="70531"/>
                  </a:cubicBezTo>
                  <a:cubicBezTo>
                    <a:pt x="77989" y="70531"/>
                    <a:pt x="77989" y="71316"/>
                    <a:pt x="77989" y="71316"/>
                  </a:cubicBezTo>
                  <a:cubicBezTo>
                    <a:pt x="78774" y="72885"/>
                    <a:pt x="81128" y="73670"/>
                    <a:pt x="82697" y="74454"/>
                  </a:cubicBezTo>
                  <a:cubicBezTo>
                    <a:pt x="84266" y="75239"/>
                    <a:pt x="85051" y="76808"/>
                    <a:pt x="87405" y="76808"/>
                  </a:cubicBezTo>
                  <a:cubicBezTo>
                    <a:pt x="88974" y="76808"/>
                    <a:pt x="90543" y="77593"/>
                    <a:pt x="91328" y="79162"/>
                  </a:cubicBezTo>
                  <a:cubicBezTo>
                    <a:pt x="92113" y="80731"/>
                    <a:pt x="92897" y="81516"/>
                    <a:pt x="93682" y="83085"/>
                  </a:cubicBezTo>
                  <a:cubicBezTo>
                    <a:pt x="94467" y="84655"/>
                    <a:pt x="97605" y="84655"/>
                    <a:pt x="98390" y="87009"/>
                  </a:cubicBezTo>
                  <a:cubicBezTo>
                    <a:pt x="97605" y="88578"/>
                    <a:pt x="99959" y="90147"/>
                    <a:pt x="101529" y="89363"/>
                  </a:cubicBezTo>
                  <a:cubicBezTo>
                    <a:pt x="103098" y="88578"/>
                    <a:pt x="102313" y="86224"/>
                    <a:pt x="102313" y="84655"/>
                  </a:cubicBezTo>
                  <a:cubicBezTo>
                    <a:pt x="102313" y="83085"/>
                    <a:pt x="102313" y="80731"/>
                    <a:pt x="102313" y="79162"/>
                  </a:cubicBezTo>
                  <a:cubicBezTo>
                    <a:pt x="101529" y="78378"/>
                    <a:pt x="100744" y="76808"/>
                    <a:pt x="100744" y="75239"/>
                  </a:cubicBezTo>
                  <a:close/>
                  <a:moveTo>
                    <a:pt x="17571" y="32083"/>
                  </a:moveTo>
                  <a:cubicBezTo>
                    <a:pt x="16787" y="29729"/>
                    <a:pt x="15217" y="28160"/>
                    <a:pt x="14433" y="25806"/>
                  </a:cubicBezTo>
                  <a:cubicBezTo>
                    <a:pt x="13648" y="23452"/>
                    <a:pt x="12863" y="21098"/>
                    <a:pt x="14433" y="18744"/>
                  </a:cubicBezTo>
                  <a:cubicBezTo>
                    <a:pt x="16002" y="15606"/>
                    <a:pt x="14433" y="12467"/>
                    <a:pt x="15217" y="9329"/>
                  </a:cubicBezTo>
                  <a:cubicBezTo>
                    <a:pt x="16787" y="6975"/>
                    <a:pt x="16787" y="3051"/>
                    <a:pt x="14433" y="697"/>
                  </a:cubicBezTo>
                  <a:cubicBezTo>
                    <a:pt x="12079" y="-872"/>
                    <a:pt x="9725" y="697"/>
                    <a:pt x="8156" y="697"/>
                  </a:cubicBezTo>
                  <a:lnTo>
                    <a:pt x="8156" y="697"/>
                  </a:lnTo>
                  <a:cubicBezTo>
                    <a:pt x="6586" y="697"/>
                    <a:pt x="6586" y="2267"/>
                    <a:pt x="5802" y="3051"/>
                  </a:cubicBezTo>
                  <a:cubicBezTo>
                    <a:pt x="4232" y="5405"/>
                    <a:pt x="4232" y="7759"/>
                    <a:pt x="5017" y="10113"/>
                  </a:cubicBezTo>
                  <a:cubicBezTo>
                    <a:pt x="5017" y="12467"/>
                    <a:pt x="4232" y="14821"/>
                    <a:pt x="4232" y="17175"/>
                  </a:cubicBezTo>
                  <a:cubicBezTo>
                    <a:pt x="3448" y="18744"/>
                    <a:pt x="3448" y="21098"/>
                    <a:pt x="3448" y="23452"/>
                  </a:cubicBezTo>
                  <a:cubicBezTo>
                    <a:pt x="3448" y="25806"/>
                    <a:pt x="2663" y="27375"/>
                    <a:pt x="1094" y="28945"/>
                  </a:cubicBezTo>
                  <a:cubicBezTo>
                    <a:pt x="-476" y="30514"/>
                    <a:pt x="-476" y="33653"/>
                    <a:pt x="1878" y="35222"/>
                  </a:cubicBezTo>
                  <a:cubicBezTo>
                    <a:pt x="3448" y="36791"/>
                    <a:pt x="3448" y="40714"/>
                    <a:pt x="6586" y="41499"/>
                  </a:cubicBezTo>
                  <a:cubicBezTo>
                    <a:pt x="8940" y="42284"/>
                    <a:pt x="12079" y="41499"/>
                    <a:pt x="13648" y="43853"/>
                  </a:cubicBezTo>
                  <a:cubicBezTo>
                    <a:pt x="15217" y="45422"/>
                    <a:pt x="16002" y="48561"/>
                    <a:pt x="19141" y="48561"/>
                  </a:cubicBezTo>
                  <a:cubicBezTo>
                    <a:pt x="21495" y="47776"/>
                    <a:pt x="23064" y="45422"/>
                    <a:pt x="22279" y="43068"/>
                  </a:cubicBezTo>
                  <a:cubicBezTo>
                    <a:pt x="20710" y="41499"/>
                    <a:pt x="20710" y="39145"/>
                    <a:pt x="19141" y="37576"/>
                  </a:cubicBezTo>
                  <a:cubicBezTo>
                    <a:pt x="17571" y="36007"/>
                    <a:pt x="18356" y="33653"/>
                    <a:pt x="17571" y="32083"/>
                  </a:cubicBezTo>
                  <a:close/>
                  <a:moveTo>
                    <a:pt x="75635" y="70531"/>
                  </a:moveTo>
                  <a:cubicBezTo>
                    <a:pt x="75635" y="70531"/>
                    <a:pt x="75635" y="70531"/>
                    <a:pt x="75635" y="70531"/>
                  </a:cubicBezTo>
                  <a:cubicBezTo>
                    <a:pt x="75635" y="70531"/>
                    <a:pt x="75635" y="70531"/>
                    <a:pt x="75635" y="70531"/>
                  </a:cubicBezTo>
                  <a:lnTo>
                    <a:pt x="75635" y="70531"/>
                  </a:lnTo>
                  <a:close/>
                </a:path>
              </a:pathLst>
            </a:custGeom>
            <a:solidFill>
              <a:srgbClr val="E7A996"/>
            </a:solidFill>
            <a:ln w="6350" cap="flat">
              <a:solidFill>
                <a:srgbClr val="E7A996"/>
              </a:solidFill>
              <a:prstDash val="solid"/>
              <a:miter/>
            </a:ln>
          </p:spPr>
          <p:txBody>
            <a:bodyPr rtlCol="0" anchor="ctr"/>
            <a:lstStyle/>
            <a:p>
              <a:endParaRPr lang="fr-FR"/>
            </a:p>
          </p:txBody>
        </p:sp>
        <p:sp>
          <p:nvSpPr>
            <p:cNvPr id="56" name="Forme libre : forme 55">
              <a:extLst>
                <a:ext uri="{FF2B5EF4-FFF2-40B4-BE49-F238E27FC236}">
                  <a16:creationId xmlns:a16="http://schemas.microsoft.com/office/drawing/2014/main" xmlns="" id="{F5423206-328C-4F38-9747-8257864C7624}"/>
                </a:ext>
              </a:extLst>
            </p:cNvPr>
            <p:cNvSpPr/>
            <p:nvPr/>
          </p:nvSpPr>
          <p:spPr>
            <a:xfrm>
              <a:off x="8359034" y="4488038"/>
              <a:ext cx="15257" cy="29780"/>
            </a:xfrm>
            <a:custGeom>
              <a:avLst/>
              <a:gdLst>
                <a:gd name="connsiteX0" fmla="*/ 4272 w 15257"/>
                <a:gd name="connsiteY0" fmla="*/ 1729 h 29780"/>
                <a:gd name="connsiteX1" fmla="*/ 3487 w 15257"/>
                <a:gd name="connsiteY1" fmla="*/ 160 h 29780"/>
                <a:gd name="connsiteX2" fmla="*/ 349 w 15257"/>
                <a:gd name="connsiteY2" fmla="*/ 3299 h 29780"/>
                <a:gd name="connsiteX3" fmla="*/ 349 w 15257"/>
                <a:gd name="connsiteY3" fmla="*/ 8007 h 29780"/>
                <a:gd name="connsiteX4" fmla="*/ 3487 w 15257"/>
                <a:gd name="connsiteY4" fmla="*/ 9576 h 29780"/>
                <a:gd name="connsiteX5" fmla="*/ 3487 w 15257"/>
                <a:gd name="connsiteY5" fmla="*/ 12714 h 29780"/>
                <a:gd name="connsiteX6" fmla="*/ 2703 w 15257"/>
                <a:gd name="connsiteY6" fmla="*/ 15853 h 29780"/>
                <a:gd name="connsiteX7" fmla="*/ 5057 w 15257"/>
                <a:gd name="connsiteY7" fmla="*/ 19776 h 29780"/>
                <a:gd name="connsiteX8" fmla="*/ 5057 w 15257"/>
                <a:gd name="connsiteY8" fmla="*/ 23700 h 29780"/>
                <a:gd name="connsiteX9" fmla="*/ 2703 w 15257"/>
                <a:gd name="connsiteY9" fmla="*/ 22130 h 29780"/>
                <a:gd name="connsiteX10" fmla="*/ 349 w 15257"/>
                <a:gd name="connsiteY10" fmla="*/ 22130 h 29780"/>
                <a:gd name="connsiteX11" fmla="*/ 1918 w 15257"/>
                <a:gd name="connsiteY11" fmla="*/ 25269 h 29780"/>
                <a:gd name="connsiteX12" fmla="*/ 1918 w 15257"/>
                <a:gd name="connsiteY12" fmla="*/ 26838 h 29780"/>
                <a:gd name="connsiteX13" fmla="*/ 3487 w 15257"/>
                <a:gd name="connsiteY13" fmla="*/ 29192 h 29780"/>
                <a:gd name="connsiteX14" fmla="*/ 7411 w 15257"/>
                <a:gd name="connsiteY14" fmla="*/ 29192 h 29780"/>
                <a:gd name="connsiteX15" fmla="*/ 8980 w 15257"/>
                <a:gd name="connsiteY15" fmla="*/ 27623 h 29780"/>
                <a:gd name="connsiteX16" fmla="*/ 8195 w 15257"/>
                <a:gd name="connsiteY16" fmla="*/ 23700 h 29780"/>
                <a:gd name="connsiteX17" fmla="*/ 10549 w 15257"/>
                <a:gd name="connsiteY17" fmla="*/ 21346 h 29780"/>
                <a:gd name="connsiteX18" fmla="*/ 12118 w 15257"/>
                <a:gd name="connsiteY18" fmla="*/ 17422 h 29780"/>
                <a:gd name="connsiteX19" fmla="*/ 12118 w 15257"/>
                <a:gd name="connsiteY19" fmla="*/ 13499 h 29780"/>
                <a:gd name="connsiteX20" fmla="*/ 15257 w 15257"/>
                <a:gd name="connsiteY20" fmla="*/ 9576 h 29780"/>
                <a:gd name="connsiteX21" fmla="*/ 12903 w 15257"/>
                <a:gd name="connsiteY21" fmla="*/ 6437 h 29780"/>
                <a:gd name="connsiteX22" fmla="*/ 8980 w 15257"/>
                <a:gd name="connsiteY22" fmla="*/ 6437 h 29780"/>
                <a:gd name="connsiteX23" fmla="*/ 6626 w 15257"/>
                <a:gd name="connsiteY23" fmla="*/ 3299 h 29780"/>
                <a:gd name="connsiteX24" fmla="*/ 4272 w 15257"/>
                <a:gd name="connsiteY24" fmla="*/ 1729 h 29780"/>
                <a:gd name="connsiteX25" fmla="*/ 4272 w 15257"/>
                <a:gd name="connsiteY25" fmla="*/ 1729 h 29780"/>
                <a:gd name="connsiteX26" fmla="*/ 4272 w 15257"/>
                <a:gd name="connsiteY26" fmla="*/ 1729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257" h="29780">
                  <a:moveTo>
                    <a:pt x="4272" y="1729"/>
                  </a:moveTo>
                  <a:cubicBezTo>
                    <a:pt x="3487" y="1729"/>
                    <a:pt x="4272" y="-625"/>
                    <a:pt x="3487" y="160"/>
                  </a:cubicBezTo>
                  <a:cubicBezTo>
                    <a:pt x="2703" y="1729"/>
                    <a:pt x="1918" y="2514"/>
                    <a:pt x="349" y="3299"/>
                  </a:cubicBezTo>
                  <a:cubicBezTo>
                    <a:pt x="-436" y="4868"/>
                    <a:pt x="349" y="6437"/>
                    <a:pt x="349" y="8007"/>
                  </a:cubicBezTo>
                  <a:cubicBezTo>
                    <a:pt x="1133" y="8791"/>
                    <a:pt x="2703" y="8791"/>
                    <a:pt x="3487" y="9576"/>
                  </a:cubicBezTo>
                  <a:cubicBezTo>
                    <a:pt x="3487" y="10361"/>
                    <a:pt x="3487" y="11930"/>
                    <a:pt x="3487" y="12714"/>
                  </a:cubicBezTo>
                  <a:cubicBezTo>
                    <a:pt x="3487" y="13499"/>
                    <a:pt x="3487" y="15068"/>
                    <a:pt x="2703" y="15853"/>
                  </a:cubicBezTo>
                  <a:cubicBezTo>
                    <a:pt x="1918" y="17422"/>
                    <a:pt x="4272" y="18207"/>
                    <a:pt x="5057" y="19776"/>
                  </a:cubicBezTo>
                  <a:cubicBezTo>
                    <a:pt x="5841" y="20561"/>
                    <a:pt x="6626" y="22915"/>
                    <a:pt x="5057" y="23700"/>
                  </a:cubicBezTo>
                  <a:cubicBezTo>
                    <a:pt x="4272" y="24484"/>
                    <a:pt x="2703" y="22915"/>
                    <a:pt x="2703" y="22130"/>
                  </a:cubicBezTo>
                  <a:cubicBezTo>
                    <a:pt x="2703" y="21346"/>
                    <a:pt x="349" y="20561"/>
                    <a:pt x="349" y="22130"/>
                  </a:cubicBezTo>
                  <a:cubicBezTo>
                    <a:pt x="1133" y="22915"/>
                    <a:pt x="2703" y="23700"/>
                    <a:pt x="1918" y="25269"/>
                  </a:cubicBezTo>
                  <a:cubicBezTo>
                    <a:pt x="1133" y="26054"/>
                    <a:pt x="349" y="26838"/>
                    <a:pt x="1918" y="26838"/>
                  </a:cubicBezTo>
                  <a:cubicBezTo>
                    <a:pt x="3487" y="26838"/>
                    <a:pt x="1918" y="29192"/>
                    <a:pt x="3487" y="29192"/>
                  </a:cubicBezTo>
                  <a:cubicBezTo>
                    <a:pt x="5057" y="29977"/>
                    <a:pt x="5841" y="29977"/>
                    <a:pt x="7411" y="29192"/>
                  </a:cubicBezTo>
                  <a:cubicBezTo>
                    <a:pt x="8195" y="29192"/>
                    <a:pt x="9765" y="29192"/>
                    <a:pt x="8980" y="27623"/>
                  </a:cubicBezTo>
                  <a:cubicBezTo>
                    <a:pt x="8980" y="26054"/>
                    <a:pt x="7411" y="25269"/>
                    <a:pt x="8195" y="23700"/>
                  </a:cubicBezTo>
                  <a:cubicBezTo>
                    <a:pt x="8980" y="22915"/>
                    <a:pt x="10549" y="22130"/>
                    <a:pt x="10549" y="21346"/>
                  </a:cubicBezTo>
                  <a:cubicBezTo>
                    <a:pt x="11334" y="19776"/>
                    <a:pt x="12903" y="18992"/>
                    <a:pt x="12118" y="17422"/>
                  </a:cubicBezTo>
                  <a:cubicBezTo>
                    <a:pt x="11334" y="16638"/>
                    <a:pt x="10549" y="14284"/>
                    <a:pt x="12118" y="13499"/>
                  </a:cubicBezTo>
                  <a:cubicBezTo>
                    <a:pt x="12903" y="11930"/>
                    <a:pt x="14472" y="11145"/>
                    <a:pt x="15257" y="9576"/>
                  </a:cubicBezTo>
                  <a:cubicBezTo>
                    <a:pt x="15257" y="8007"/>
                    <a:pt x="14472" y="7222"/>
                    <a:pt x="12903" y="6437"/>
                  </a:cubicBezTo>
                  <a:cubicBezTo>
                    <a:pt x="11334" y="5653"/>
                    <a:pt x="9765" y="5653"/>
                    <a:pt x="8980" y="6437"/>
                  </a:cubicBezTo>
                  <a:cubicBezTo>
                    <a:pt x="7411" y="6437"/>
                    <a:pt x="7411" y="4868"/>
                    <a:pt x="6626" y="3299"/>
                  </a:cubicBezTo>
                  <a:cubicBezTo>
                    <a:pt x="5057" y="2514"/>
                    <a:pt x="4272" y="2514"/>
                    <a:pt x="4272" y="1729"/>
                  </a:cubicBezTo>
                  <a:lnTo>
                    <a:pt x="4272" y="1729"/>
                  </a:lnTo>
                  <a:lnTo>
                    <a:pt x="4272" y="1729"/>
                  </a:lnTo>
                  <a:close/>
                </a:path>
              </a:pathLst>
            </a:custGeom>
            <a:solidFill>
              <a:srgbClr val="E7A996"/>
            </a:solidFill>
            <a:ln w="6350" cap="flat">
              <a:solidFill>
                <a:srgbClr val="E7A996"/>
              </a:solidFill>
              <a:prstDash val="solid"/>
              <a:miter/>
            </a:ln>
          </p:spPr>
          <p:txBody>
            <a:bodyPr rtlCol="0" anchor="ctr"/>
            <a:lstStyle/>
            <a:p>
              <a:endParaRPr lang="fr-FR"/>
            </a:p>
          </p:txBody>
        </p:sp>
        <p:sp>
          <p:nvSpPr>
            <p:cNvPr id="54" name="Forme libre : forme 53">
              <a:extLst>
                <a:ext uri="{FF2B5EF4-FFF2-40B4-BE49-F238E27FC236}">
                  <a16:creationId xmlns:a16="http://schemas.microsoft.com/office/drawing/2014/main" xmlns="" id="{B07C2B44-E1E5-46C6-B3EF-28454B5B67CC}"/>
                </a:ext>
              </a:extLst>
            </p:cNvPr>
            <p:cNvSpPr/>
            <p:nvPr/>
          </p:nvSpPr>
          <p:spPr>
            <a:xfrm>
              <a:off x="2716025" y="1866247"/>
              <a:ext cx="192343" cy="211954"/>
            </a:xfrm>
            <a:custGeom>
              <a:avLst/>
              <a:gdLst>
                <a:gd name="connsiteX0" fmla="*/ 23270 w 192343"/>
                <a:gd name="connsiteY0" fmla="*/ 203324 h 211954"/>
                <a:gd name="connsiteX1" fmla="*/ 23270 w 192343"/>
                <a:gd name="connsiteY1" fmla="*/ 203324 h 211954"/>
                <a:gd name="connsiteX2" fmla="*/ 23270 w 192343"/>
                <a:gd name="connsiteY2" fmla="*/ 203324 h 211954"/>
                <a:gd name="connsiteX3" fmla="*/ 21701 w 192343"/>
                <a:gd name="connsiteY3" fmla="*/ 203324 h 211954"/>
                <a:gd name="connsiteX4" fmla="*/ 20132 w 192343"/>
                <a:gd name="connsiteY4" fmla="*/ 203324 h 211954"/>
                <a:gd name="connsiteX5" fmla="*/ 19347 w 192343"/>
                <a:gd name="connsiteY5" fmla="*/ 204893 h 211954"/>
                <a:gd name="connsiteX6" fmla="*/ 18563 w 192343"/>
                <a:gd name="connsiteY6" fmla="*/ 205678 h 211954"/>
                <a:gd name="connsiteX7" fmla="*/ 18563 w 192343"/>
                <a:gd name="connsiteY7" fmla="*/ 207247 h 211954"/>
                <a:gd name="connsiteX8" fmla="*/ 17778 w 192343"/>
                <a:gd name="connsiteY8" fmla="*/ 208031 h 211954"/>
                <a:gd name="connsiteX9" fmla="*/ 18563 w 192343"/>
                <a:gd name="connsiteY9" fmla="*/ 208816 h 211954"/>
                <a:gd name="connsiteX10" fmla="*/ 19347 w 192343"/>
                <a:gd name="connsiteY10" fmla="*/ 210385 h 211954"/>
                <a:gd name="connsiteX11" fmla="*/ 20916 w 192343"/>
                <a:gd name="connsiteY11" fmla="*/ 211170 h 211954"/>
                <a:gd name="connsiteX12" fmla="*/ 21701 w 192343"/>
                <a:gd name="connsiteY12" fmla="*/ 211170 h 211954"/>
                <a:gd name="connsiteX13" fmla="*/ 23270 w 192343"/>
                <a:gd name="connsiteY13" fmla="*/ 210385 h 211954"/>
                <a:gd name="connsiteX14" fmla="*/ 23270 w 192343"/>
                <a:gd name="connsiteY14" fmla="*/ 208816 h 211954"/>
                <a:gd name="connsiteX15" fmla="*/ 23270 w 192343"/>
                <a:gd name="connsiteY15" fmla="*/ 207247 h 211954"/>
                <a:gd name="connsiteX16" fmla="*/ 23270 w 192343"/>
                <a:gd name="connsiteY16" fmla="*/ 204893 h 211954"/>
                <a:gd name="connsiteX17" fmla="*/ 23270 w 192343"/>
                <a:gd name="connsiteY17" fmla="*/ 203324 h 211954"/>
                <a:gd name="connsiteX18" fmla="*/ 53868 w 192343"/>
                <a:gd name="connsiteY18" fmla="*/ 195478 h 211954"/>
                <a:gd name="connsiteX19" fmla="*/ 52299 w 192343"/>
                <a:gd name="connsiteY19" fmla="*/ 192340 h 211954"/>
                <a:gd name="connsiteX20" fmla="*/ 49161 w 192343"/>
                <a:gd name="connsiteY20" fmla="*/ 190771 h 211954"/>
                <a:gd name="connsiteX21" fmla="*/ 45238 w 192343"/>
                <a:gd name="connsiteY21" fmla="*/ 193125 h 211954"/>
                <a:gd name="connsiteX22" fmla="*/ 42884 w 192343"/>
                <a:gd name="connsiteY22" fmla="*/ 194694 h 211954"/>
                <a:gd name="connsiteX23" fmla="*/ 38961 w 192343"/>
                <a:gd name="connsiteY23" fmla="*/ 198617 h 211954"/>
                <a:gd name="connsiteX24" fmla="*/ 37392 w 192343"/>
                <a:gd name="connsiteY24" fmla="*/ 201755 h 211954"/>
                <a:gd name="connsiteX25" fmla="*/ 38961 w 192343"/>
                <a:gd name="connsiteY25" fmla="*/ 205678 h 211954"/>
                <a:gd name="connsiteX26" fmla="*/ 42099 w 192343"/>
                <a:gd name="connsiteY26" fmla="*/ 208816 h 211954"/>
                <a:gd name="connsiteX27" fmla="*/ 44453 w 192343"/>
                <a:gd name="connsiteY27" fmla="*/ 211170 h 211954"/>
                <a:gd name="connsiteX28" fmla="*/ 46807 w 192343"/>
                <a:gd name="connsiteY28" fmla="*/ 211954 h 211954"/>
                <a:gd name="connsiteX29" fmla="*/ 49945 w 192343"/>
                <a:gd name="connsiteY29" fmla="*/ 210385 h 211954"/>
                <a:gd name="connsiteX30" fmla="*/ 53083 w 192343"/>
                <a:gd name="connsiteY30" fmla="*/ 207247 h 211954"/>
                <a:gd name="connsiteX31" fmla="*/ 53868 w 192343"/>
                <a:gd name="connsiteY31" fmla="*/ 202539 h 211954"/>
                <a:gd name="connsiteX32" fmla="*/ 53868 w 192343"/>
                <a:gd name="connsiteY32" fmla="*/ 198617 h 211954"/>
                <a:gd name="connsiteX33" fmla="*/ 53868 w 192343"/>
                <a:gd name="connsiteY33" fmla="*/ 195478 h 211954"/>
                <a:gd name="connsiteX34" fmla="*/ 115849 w 192343"/>
                <a:gd name="connsiteY34" fmla="*/ 189986 h 211954"/>
                <a:gd name="connsiteX35" fmla="*/ 112710 w 192343"/>
                <a:gd name="connsiteY35" fmla="*/ 186064 h 211954"/>
                <a:gd name="connsiteX36" fmla="*/ 108788 w 192343"/>
                <a:gd name="connsiteY36" fmla="*/ 181356 h 211954"/>
                <a:gd name="connsiteX37" fmla="*/ 103296 w 192343"/>
                <a:gd name="connsiteY37" fmla="*/ 175864 h 211954"/>
                <a:gd name="connsiteX38" fmla="*/ 103296 w 192343"/>
                <a:gd name="connsiteY38" fmla="*/ 171941 h 211954"/>
                <a:gd name="connsiteX39" fmla="*/ 100157 w 192343"/>
                <a:gd name="connsiteY39" fmla="*/ 170372 h 211954"/>
                <a:gd name="connsiteX40" fmla="*/ 97804 w 192343"/>
                <a:gd name="connsiteY40" fmla="*/ 171941 h 211954"/>
                <a:gd name="connsiteX41" fmla="*/ 97019 w 192343"/>
                <a:gd name="connsiteY41" fmla="*/ 173510 h 211954"/>
                <a:gd name="connsiteX42" fmla="*/ 98588 w 192343"/>
                <a:gd name="connsiteY42" fmla="*/ 177433 h 211954"/>
                <a:gd name="connsiteX43" fmla="*/ 96235 w 192343"/>
                <a:gd name="connsiteY43" fmla="*/ 182141 h 211954"/>
                <a:gd name="connsiteX44" fmla="*/ 94665 w 192343"/>
                <a:gd name="connsiteY44" fmla="*/ 189202 h 211954"/>
                <a:gd name="connsiteX45" fmla="*/ 93881 w 192343"/>
                <a:gd name="connsiteY45" fmla="*/ 193909 h 211954"/>
                <a:gd name="connsiteX46" fmla="*/ 96235 w 192343"/>
                <a:gd name="connsiteY46" fmla="*/ 197047 h 211954"/>
                <a:gd name="connsiteX47" fmla="*/ 97019 w 192343"/>
                <a:gd name="connsiteY47" fmla="*/ 198617 h 211954"/>
                <a:gd name="connsiteX48" fmla="*/ 97019 w 192343"/>
                <a:gd name="connsiteY48" fmla="*/ 198617 h 211954"/>
                <a:gd name="connsiteX49" fmla="*/ 98588 w 192343"/>
                <a:gd name="connsiteY49" fmla="*/ 202539 h 211954"/>
                <a:gd name="connsiteX50" fmla="*/ 104080 w 192343"/>
                <a:gd name="connsiteY50" fmla="*/ 206462 h 211954"/>
                <a:gd name="connsiteX51" fmla="*/ 110357 w 192343"/>
                <a:gd name="connsiteY51" fmla="*/ 208031 h 211954"/>
                <a:gd name="connsiteX52" fmla="*/ 113495 w 192343"/>
                <a:gd name="connsiteY52" fmla="*/ 207247 h 211954"/>
                <a:gd name="connsiteX53" fmla="*/ 116633 w 192343"/>
                <a:gd name="connsiteY53" fmla="*/ 201755 h 211954"/>
                <a:gd name="connsiteX54" fmla="*/ 117418 w 192343"/>
                <a:gd name="connsiteY54" fmla="*/ 197832 h 211954"/>
                <a:gd name="connsiteX55" fmla="*/ 115849 w 192343"/>
                <a:gd name="connsiteY55" fmla="*/ 189986 h 211954"/>
                <a:gd name="connsiteX56" fmla="*/ 191167 w 192343"/>
                <a:gd name="connsiteY56" fmla="*/ 100546 h 211954"/>
                <a:gd name="connsiteX57" fmla="*/ 189598 w 192343"/>
                <a:gd name="connsiteY57" fmla="*/ 95838 h 211954"/>
                <a:gd name="connsiteX58" fmla="*/ 185675 w 192343"/>
                <a:gd name="connsiteY58" fmla="*/ 94269 h 211954"/>
                <a:gd name="connsiteX59" fmla="*/ 182537 w 192343"/>
                <a:gd name="connsiteY59" fmla="*/ 95838 h 211954"/>
                <a:gd name="connsiteX60" fmla="*/ 177045 w 192343"/>
                <a:gd name="connsiteY60" fmla="*/ 94269 h 211954"/>
                <a:gd name="connsiteX61" fmla="*/ 174691 w 192343"/>
                <a:gd name="connsiteY61" fmla="*/ 93485 h 211954"/>
                <a:gd name="connsiteX62" fmla="*/ 173907 w 192343"/>
                <a:gd name="connsiteY62" fmla="*/ 97408 h 211954"/>
                <a:gd name="connsiteX63" fmla="*/ 174691 w 192343"/>
                <a:gd name="connsiteY63" fmla="*/ 101330 h 211954"/>
                <a:gd name="connsiteX64" fmla="*/ 171553 w 192343"/>
                <a:gd name="connsiteY64" fmla="*/ 103684 h 211954"/>
                <a:gd name="connsiteX65" fmla="*/ 169984 w 192343"/>
                <a:gd name="connsiteY65" fmla="*/ 107607 h 211954"/>
                <a:gd name="connsiteX66" fmla="*/ 171553 w 192343"/>
                <a:gd name="connsiteY66" fmla="*/ 111530 h 211954"/>
                <a:gd name="connsiteX67" fmla="*/ 173122 w 192343"/>
                <a:gd name="connsiteY67" fmla="*/ 112314 h 211954"/>
                <a:gd name="connsiteX68" fmla="*/ 173122 w 192343"/>
                <a:gd name="connsiteY68" fmla="*/ 112314 h 211954"/>
                <a:gd name="connsiteX69" fmla="*/ 176260 w 192343"/>
                <a:gd name="connsiteY69" fmla="*/ 114668 h 211954"/>
                <a:gd name="connsiteX70" fmla="*/ 181752 w 192343"/>
                <a:gd name="connsiteY70" fmla="*/ 114668 h 211954"/>
                <a:gd name="connsiteX71" fmla="*/ 185675 w 192343"/>
                <a:gd name="connsiteY71" fmla="*/ 111530 h 211954"/>
                <a:gd name="connsiteX72" fmla="*/ 191167 w 192343"/>
                <a:gd name="connsiteY72" fmla="*/ 106822 h 211954"/>
                <a:gd name="connsiteX73" fmla="*/ 191167 w 192343"/>
                <a:gd name="connsiteY73" fmla="*/ 102900 h 211954"/>
                <a:gd name="connsiteX74" fmla="*/ 191167 w 192343"/>
                <a:gd name="connsiteY74" fmla="*/ 100546 h 211954"/>
                <a:gd name="connsiteX75" fmla="*/ 176260 w 192343"/>
                <a:gd name="connsiteY75" fmla="*/ 53472 h 211954"/>
                <a:gd name="connsiteX76" fmla="*/ 178614 w 192343"/>
                <a:gd name="connsiteY76" fmla="*/ 53472 h 211954"/>
                <a:gd name="connsiteX77" fmla="*/ 177829 w 192343"/>
                <a:gd name="connsiteY77" fmla="*/ 56610 h 211954"/>
                <a:gd name="connsiteX78" fmla="*/ 177829 w 192343"/>
                <a:gd name="connsiteY78" fmla="*/ 60533 h 211954"/>
                <a:gd name="connsiteX79" fmla="*/ 179399 w 192343"/>
                <a:gd name="connsiteY79" fmla="*/ 62102 h 211954"/>
                <a:gd name="connsiteX80" fmla="*/ 180968 w 192343"/>
                <a:gd name="connsiteY80" fmla="*/ 60533 h 211954"/>
                <a:gd name="connsiteX81" fmla="*/ 181752 w 192343"/>
                <a:gd name="connsiteY81" fmla="*/ 57395 h 211954"/>
                <a:gd name="connsiteX82" fmla="*/ 182537 w 192343"/>
                <a:gd name="connsiteY82" fmla="*/ 54256 h 211954"/>
                <a:gd name="connsiteX83" fmla="*/ 181752 w 192343"/>
                <a:gd name="connsiteY83" fmla="*/ 51118 h 211954"/>
                <a:gd name="connsiteX84" fmla="*/ 182537 w 192343"/>
                <a:gd name="connsiteY84" fmla="*/ 47195 h 211954"/>
                <a:gd name="connsiteX85" fmla="*/ 182537 w 192343"/>
                <a:gd name="connsiteY85" fmla="*/ 44057 h 211954"/>
                <a:gd name="connsiteX86" fmla="*/ 183321 w 192343"/>
                <a:gd name="connsiteY86" fmla="*/ 41703 h 211954"/>
                <a:gd name="connsiteX87" fmla="*/ 181752 w 192343"/>
                <a:gd name="connsiteY87" fmla="*/ 39350 h 211954"/>
                <a:gd name="connsiteX88" fmla="*/ 180183 w 192343"/>
                <a:gd name="connsiteY88" fmla="*/ 40919 h 211954"/>
                <a:gd name="connsiteX89" fmla="*/ 177829 w 192343"/>
                <a:gd name="connsiteY89" fmla="*/ 41703 h 211954"/>
                <a:gd name="connsiteX90" fmla="*/ 175476 w 192343"/>
                <a:gd name="connsiteY90" fmla="*/ 44842 h 211954"/>
                <a:gd name="connsiteX91" fmla="*/ 176260 w 192343"/>
                <a:gd name="connsiteY91" fmla="*/ 47980 h 211954"/>
                <a:gd name="connsiteX92" fmla="*/ 175476 w 192343"/>
                <a:gd name="connsiteY92" fmla="*/ 50334 h 211954"/>
                <a:gd name="connsiteX93" fmla="*/ 175476 w 192343"/>
                <a:gd name="connsiteY93" fmla="*/ 52687 h 211954"/>
                <a:gd name="connsiteX94" fmla="*/ 176260 w 192343"/>
                <a:gd name="connsiteY94" fmla="*/ 53472 h 211954"/>
                <a:gd name="connsiteX95" fmla="*/ 94665 w 192343"/>
                <a:gd name="connsiteY95" fmla="*/ 58179 h 211954"/>
                <a:gd name="connsiteX96" fmla="*/ 90743 w 192343"/>
                <a:gd name="connsiteY96" fmla="*/ 55041 h 211954"/>
                <a:gd name="connsiteX97" fmla="*/ 86035 w 192343"/>
                <a:gd name="connsiteY97" fmla="*/ 54256 h 211954"/>
                <a:gd name="connsiteX98" fmla="*/ 82897 w 192343"/>
                <a:gd name="connsiteY98" fmla="*/ 52687 h 211954"/>
                <a:gd name="connsiteX99" fmla="*/ 78190 w 192343"/>
                <a:gd name="connsiteY99" fmla="*/ 51903 h 211954"/>
                <a:gd name="connsiteX100" fmla="*/ 74267 w 192343"/>
                <a:gd name="connsiteY100" fmla="*/ 50334 h 211954"/>
                <a:gd name="connsiteX101" fmla="*/ 69559 w 192343"/>
                <a:gd name="connsiteY101" fmla="*/ 48764 h 211954"/>
                <a:gd name="connsiteX102" fmla="*/ 65636 w 192343"/>
                <a:gd name="connsiteY102" fmla="*/ 50334 h 211954"/>
                <a:gd name="connsiteX103" fmla="*/ 65636 w 192343"/>
                <a:gd name="connsiteY103" fmla="*/ 50334 h 211954"/>
                <a:gd name="connsiteX104" fmla="*/ 67206 w 192343"/>
                <a:gd name="connsiteY104" fmla="*/ 55826 h 211954"/>
                <a:gd name="connsiteX105" fmla="*/ 68775 w 192343"/>
                <a:gd name="connsiteY105" fmla="*/ 59748 h 211954"/>
                <a:gd name="connsiteX106" fmla="*/ 69559 w 192343"/>
                <a:gd name="connsiteY106" fmla="*/ 64456 h 211954"/>
                <a:gd name="connsiteX107" fmla="*/ 71128 w 192343"/>
                <a:gd name="connsiteY107" fmla="*/ 64456 h 211954"/>
                <a:gd name="connsiteX108" fmla="*/ 73482 w 192343"/>
                <a:gd name="connsiteY108" fmla="*/ 60533 h 211954"/>
                <a:gd name="connsiteX109" fmla="*/ 77405 w 192343"/>
                <a:gd name="connsiteY109" fmla="*/ 56610 h 211954"/>
                <a:gd name="connsiteX110" fmla="*/ 82112 w 192343"/>
                <a:gd name="connsiteY110" fmla="*/ 57395 h 211954"/>
                <a:gd name="connsiteX111" fmla="*/ 86035 w 192343"/>
                <a:gd name="connsiteY111" fmla="*/ 60533 h 211954"/>
                <a:gd name="connsiteX112" fmla="*/ 91527 w 192343"/>
                <a:gd name="connsiteY112" fmla="*/ 61318 h 211954"/>
                <a:gd name="connsiteX113" fmla="*/ 94665 w 192343"/>
                <a:gd name="connsiteY113" fmla="*/ 58179 h 211954"/>
                <a:gd name="connsiteX114" fmla="*/ 39746 w 192343"/>
                <a:gd name="connsiteY114" fmla="*/ 38565 h 211954"/>
                <a:gd name="connsiteX115" fmla="*/ 40530 w 192343"/>
                <a:gd name="connsiteY115" fmla="*/ 39350 h 211954"/>
                <a:gd name="connsiteX116" fmla="*/ 41315 w 192343"/>
                <a:gd name="connsiteY116" fmla="*/ 40134 h 211954"/>
                <a:gd name="connsiteX117" fmla="*/ 41315 w 192343"/>
                <a:gd name="connsiteY117" fmla="*/ 40919 h 211954"/>
                <a:gd name="connsiteX118" fmla="*/ 41315 w 192343"/>
                <a:gd name="connsiteY118" fmla="*/ 41703 h 211954"/>
                <a:gd name="connsiteX119" fmla="*/ 42099 w 192343"/>
                <a:gd name="connsiteY119" fmla="*/ 41703 h 211954"/>
                <a:gd name="connsiteX120" fmla="*/ 42884 w 192343"/>
                <a:gd name="connsiteY120" fmla="*/ 41703 h 211954"/>
                <a:gd name="connsiteX121" fmla="*/ 44453 w 192343"/>
                <a:gd name="connsiteY121" fmla="*/ 41703 h 211954"/>
                <a:gd name="connsiteX122" fmla="*/ 45238 w 192343"/>
                <a:gd name="connsiteY122" fmla="*/ 40919 h 211954"/>
                <a:gd name="connsiteX123" fmla="*/ 45238 w 192343"/>
                <a:gd name="connsiteY123" fmla="*/ 40134 h 211954"/>
                <a:gd name="connsiteX124" fmla="*/ 44453 w 192343"/>
                <a:gd name="connsiteY124" fmla="*/ 40134 h 211954"/>
                <a:gd name="connsiteX125" fmla="*/ 43669 w 192343"/>
                <a:gd name="connsiteY125" fmla="*/ 40919 h 211954"/>
                <a:gd name="connsiteX126" fmla="*/ 42884 w 192343"/>
                <a:gd name="connsiteY126" fmla="*/ 38565 h 211954"/>
                <a:gd name="connsiteX127" fmla="*/ 42099 w 192343"/>
                <a:gd name="connsiteY127" fmla="*/ 37781 h 211954"/>
                <a:gd name="connsiteX128" fmla="*/ 42099 w 192343"/>
                <a:gd name="connsiteY128" fmla="*/ 36996 h 211954"/>
                <a:gd name="connsiteX129" fmla="*/ 41315 w 192343"/>
                <a:gd name="connsiteY129" fmla="*/ 36211 h 211954"/>
                <a:gd name="connsiteX130" fmla="*/ 39746 w 192343"/>
                <a:gd name="connsiteY130" fmla="*/ 36211 h 211954"/>
                <a:gd name="connsiteX131" fmla="*/ 38961 w 192343"/>
                <a:gd name="connsiteY131" fmla="*/ 36996 h 211954"/>
                <a:gd name="connsiteX132" fmla="*/ 38961 w 192343"/>
                <a:gd name="connsiteY132" fmla="*/ 36996 h 211954"/>
                <a:gd name="connsiteX133" fmla="*/ 38961 w 192343"/>
                <a:gd name="connsiteY133" fmla="*/ 36996 h 211954"/>
                <a:gd name="connsiteX134" fmla="*/ 38961 w 192343"/>
                <a:gd name="connsiteY134" fmla="*/ 37781 h 211954"/>
                <a:gd name="connsiteX135" fmla="*/ 39746 w 192343"/>
                <a:gd name="connsiteY135" fmla="*/ 38565 h 211954"/>
                <a:gd name="connsiteX136" fmla="*/ 31900 w 192343"/>
                <a:gd name="connsiteY136" fmla="*/ 29150 h 211954"/>
                <a:gd name="connsiteX137" fmla="*/ 30331 w 192343"/>
                <a:gd name="connsiteY137" fmla="*/ 27581 h 211954"/>
                <a:gd name="connsiteX138" fmla="*/ 31116 w 192343"/>
                <a:gd name="connsiteY138" fmla="*/ 25227 h 211954"/>
                <a:gd name="connsiteX139" fmla="*/ 29546 w 192343"/>
                <a:gd name="connsiteY139" fmla="*/ 26012 h 211954"/>
                <a:gd name="connsiteX140" fmla="*/ 27193 w 192343"/>
                <a:gd name="connsiteY140" fmla="*/ 25227 h 211954"/>
                <a:gd name="connsiteX141" fmla="*/ 24839 w 192343"/>
                <a:gd name="connsiteY141" fmla="*/ 26012 h 211954"/>
                <a:gd name="connsiteX142" fmla="*/ 24054 w 192343"/>
                <a:gd name="connsiteY142" fmla="*/ 27581 h 211954"/>
                <a:gd name="connsiteX143" fmla="*/ 21701 w 192343"/>
                <a:gd name="connsiteY143" fmla="*/ 27581 h 211954"/>
                <a:gd name="connsiteX144" fmla="*/ 19347 w 192343"/>
                <a:gd name="connsiteY144" fmla="*/ 28366 h 211954"/>
                <a:gd name="connsiteX145" fmla="*/ 17778 w 192343"/>
                <a:gd name="connsiteY145" fmla="*/ 29935 h 211954"/>
                <a:gd name="connsiteX146" fmla="*/ 16993 w 192343"/>
                <a:gd name="connsiteY146" fmla="*/ 32289 h 211954"/>
                <a:gd name="connsiteX147" fmla="*/ 19347 w 192343"/>
                <a:gd name="connsiteY147" fmla="*/ 33858 h 211954"/>
                <a:gd name="connsiteX148" fmla="*/ 20132 w 192343"/>
                <a:gd name="connsiteY148" fmla="*/ 33858 h 211954"/>
                <a:gd name="connsiteX149" fmla="*/ 23270 w 192343"/>
                <a:gd name="connsiteY149" fmla="*/ 36211 h 211954"/>
                <a:gd name="connsiteX150" fmla="*/ 25624 w 192343"/>
                <a:gd name="connsiteY150" fmla="*/ 36211 h 211954"/>
                <a:gd name="connsiteX151" fmla="*/ 30331 w 192343"/>
                <a:gd name="connsiteY151" fmla="*/ 35427 h 211954"/>
                <a:gd name="connsiteX152" fmla="*/ 33469 w 192343"/>
                <a:gd name="connsiteY152" fmla="*/ 34642 h 211954"/>
                <a:gd name="connsiteX153" fmla="*/ 34254 w 192343"/>
                <a:gd name="connsiteY153" fmla="*/ 31504 h 211954"/>
                <a:gd name="connsiteX154" fmla="*/ 31900 w 192343"/>
                <a:gd name="connsiteY154" fmla="*/ 29150 h 211954"/>
                <a:gd name="connsiteX155" fmla="*/ 22485 w 192343"/>
                <a:gd name="connsiteY155" fmla="*/ 15028 h 211954"/>
                <a:gd name="connsiteX156" fmla="*/ 26408 w 192343"/>
                <a:gd name="connsiteY156" fmla="*/ 12674 h 211954"/>
                <a:gd name="connsiteX157" fmla="*/ 28762 w 192343"/>
                <a:gd name="connsiteY157" fmla="*/ 7182 h 211954"/>
                <a:gd name="connsiteX158" fmla="*/ 26408 w 192343"/>
                <a:gd name="connsiteY158" fmla="*/ 3260 h 211954"/>
                <a:gd name="connsiteX159" fmla="*/ 22485 w 192343"/>
                <a:gd name="connsiteY159" fmla="*/ 906 h 211954"/>
                <a:gd name="connsiteX160" fmla="*/ 17778 w 192343"/>
                <a:gd name="connsiteY160" fmla="*/ 906 h 211954"/>
                <a:gd name="connsiteX161" fmla="*/ 13855 w 192343"/>
                <a:gd name="connsiteY161" fmla="*/ 2475 h 211954"/>
                <a:gd name="connsiteX162" fmla="*/ 9932 w 192343"/>
                <a:gd name="connsiteY162" fmla="*/ 4829 h 211954"/>
                <a:gd name="connsiteX163" fmla="*/ 5225 w 192343"/>
                <a:gd name="connsiteY163" fmla="*/ 6398 h 211954"/>
                <a:gd name="connsiteX164" fmla="*/ 517 w 192343"/>
                <a:gd name="connsiteY164" fmla="*/ 10321 h 211954"/>
                <a:gd name="connsiteX165" fmla="*/ 2871 w 192343"/>
                <a:gd name="connsiteY165" fmla="*/ 14244 h 211954"/>
                <a:gd name="connsiteX166" fmla="*/ 2871 w 192343"/>
                <a:gd name="connsiteY166" fmla="*/ 15813 h 211954"/>
                <a:gd name="connsiteX167" fmla="*/ 2871 w 192343"/>
                <a:gd name="connsiteY167" fmla="*/ 15813 h 211954"/>
                <a:gd name="connsiteX168" fmla="*/ 2087 w 192343"/>
                <a:gd name="connsiteY168" fmla="*/ 21305 h 211954"/>
                <a:gd name="connsiteX169" fmla="*/ 4440 w 192343"/>
                <a:gd name="connsiteY169" fmla="*/ 23658 h 211954"/>
                <a:gd name="connsiteX170" fmla="*/ 9932 w 192343"/>
                <a:gd name="connsiteY170" fmla="*/ 23658 h 211954"/>
                <a:gd name="connsiteX171" fmla="*/ 14640 w 192343"/>
                <a:gd name="connsiteY171" fmla="*/ 20520 h 211954"/>
                <a:gd name="connsiteX172" fmla="*/ 18563 w 192343"/>
                <a:gd name="connsiteY172" fmla="*/ 16597 h 211954"/>
                <a:gd name="connsiteX173" fmla="*/ 22485 w 192343"/>
                <a:gd name="connsiteY173" fmla="*/ 15028 h 211954"/>
                <a:gd name="connsiteX174" fmla="*/ 145662 w 192343"/>
                <a:gd name="connsiteY174" fmla="*/ 173510 h 211954"/>
                <a:gd name="connsiteX175" fmla="*/ 144878 w 192343"/>
                <a:gd name="connsiteY175" fmla="*/ 171941 h 211954"/>
                <a:gd name="connsiteX176" fmla="*/ 143309 w 192343"/>
                <a:gd name="connsiteY176" fmla="*/ 171941 h 211954"/>
                <a:gd name="connsiteX177" fmla="*/ 141739 w 192343"/>
                <a:gd name="connsiteY177" fmla="*/ 172726 h 211954"/>
                <a:gd name="connsiteX178" fmla="*/ 140955 w 192343"/>
                <a:gd name="connsiteY178" fmla="*/ 174295 h 211954"/>
                <a:gd name="connsiteX179" fmla="*/ 140955 w 192343"/>
                <a:gd name="connsiteY179" fmla="*/ 174295 h 211954"/>
                <a:gd name="connsiteX180" fmla="*/ 138601 w 192343"/>
                <a:gd name="connsiteY180" fmla="*/ 176649 h 211954"/>
                <a:gd name="connsiteX181" fmla="*/ 139386 w 192343"/>
                <a:gd name="connsiteY181" fmla="*/ 179002 h 211954"/>
                <a:gd name="connsiteX182" fmla="*/ 137817 w 192343"/>
                <a:gd name="connsiteY182" fmla="*/ 181356 h 211954"/>
                <a:gd name="connsiteX183" fmla="*/ 137032 w 192343"/>
                <a:gd name="connsiteY183" fmla="*/ 183710 h 211954"/>
                <a:gd name="connsiteX184" fmla="*/ 137032 w 192343"/>
                <a:gd name="connsiteY184" fmla="*/ 186848 h 211954"/>
                <a:gd name="connsiteX185" fmla="*/ 139386 w 192343"/>
                <a:gd name="connsiteY185" fmla="*/ 188417 h 211954"/>
                <a:gd name="connsiteX186" fmla="*/ 141739 w 192343"/>
                <a:gd name="connsiteY186" fmla="*/ 189986 h 211954"/>
                <a:gd name="connsiteX187" fmla="*/ 144093 w 192343"/>
                <a:gd name="connsiteY187" fmla="*/ 187633 h 211954"/>
                <a:gd name="connsiteX188" fmla="*/ 146447 w 192343"/>
                <a:gd name="connsiteY188" fmla="*/ 186064 h 211954"/>
                <a:gd name="connsiteX189" fmla="*/ 148016 w 192343"/>
                <a:gd name="connsiteY189" fmla="*/ 183710 h 211954"/>
                <a:gd name="connsiteX190" fmla="*/ 148016 w 192343"/>
                <a:gd name="connsiteY190" fmla="*/ 180572 h 211954"/>
                <a:gd name="connsiteX191" fmla="*/ 148016 w 192343"/>
                <a:gd name="connsiteY191" fmla="*/ 177433 h 211954"/>
                <a:gd name="connsiteX192" fmla="*/ 148016 w 192343"/>
                <a:gd name="connsiteY192" fmla="*/ 173510 h 211954"/>
                <a:gd name="connsiteX193" fmla="*/ 145662 w 192343"/>
                <a:gd name="connsiteY193" fmla="*/ 173510 h 21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192343" h="211954">
                  <a:moveTo>
                    <a:pt x="23270" y="203324"/>
                  </a:moveTo>
                  <a:cubicBezTo>
                    <a:pt x="23270" y="203324"/>
                    <a:pt x="23270" y="203324"/>
                    <a:pt x="23270" y="203324"/>
                  </a:cubicBezTo>
                  <a:lnTo>
                    <a:pt x="23270" y="203324"/>
                  </a:lnTo>
                  <a:cubicBezTo>
                    <a:pt x="22485" y="202539"/>
                    <a:pt x="21701" y="203324"/>
                    <a:pt x="21701" y="203324"/>
                  </a:cubicBezTo>
                  <a:cubicBezTo>
                    <a:pt x="20916" y="204109"/>
                    <a:pt x="20916" y="203324"/>
                    <a:pt x="20132" y="203324"/>
                  </a:cubicBezTo>
                  <a:cubicBezTo>
                    <a:pt x="19347" y="203324"/>
                    <a:pt x="18563" y="204109"/>
                    <a:pt x="19347" y="204893"/>
                  </a:cubicBezTo>
                  <a:cubicBezTo>
                    <a:pt x="19347" y="205678"/>
                    <a:pt x="19347" y="205678"/>
                    <a:pt x="18563" y="205678"/>
                  </a:cubicBezTo>
                  <a:cubicBezTo>
                    <a:pt x="17778" y="205678"/>
                    <a:pt x="17778" y="206462"/>
                    <a:pt x="18563" y="207247"/>
                  </a:cubicBezTo>
                  <a:cubicBezTo>
                    <a:pt x="18563" y="208031"/>
                    <a:pt x="18563" y="208031"/>
                    <a:pt x="17778" y="208031"/>
                  </a:cubicBezTo>
                  <a:cubicBezTo>
                    <a:pt x="17778" y="208816"/>
                    <a:pt x="17778" y="208816"/>
                    <a:pt x="18563" y="208816"/>
                  </a:cubicBezTo>
                  <a:cubicBezTo>
                    <a:pt x="19347" y="208816"/>
                    <a:pt x="18563" y="209601"/>
                    <a:pt x="19347" y="210385"/>
                  </a:cubicBezTo>
                  <a:cubicBezTo>
                    <a:pt x="20132" y="210385"/>
                    <a:pt x="20916" y="210385"/>
                    <a:pt x="20916" y="211170"/>
                  </a:cubicBezTo>
                  <a:cubicBezTo>
                    <a:pt x="20916" y="211954"/>
                    <a:pt x="21701" y="211170"/>
                    <a:pt x="21701" y="211170"/>
                  </a:cubicBezTo>
                  <a:cubicBezTo>
                    <a:pt x="21701" y="210385"/>
                    <a:pt x="22485" y="210385"/>
                    <a:pt x="23270" y="210385"/>
                  </a:cubicBezTo>
                  <a:cubicBezTo>
                    <a:pt x="23270" y="210385"/>
                    <a:pt x="23270" y="209601"/>
                    <a:pt x="23270" y="208816"/>
                  </a:cubicBezTo>
                  <a:cubicBezTo>
                    <a:pt x="23270" y="208031"/>
                    <a:pt x="23270" y="208031"/>
                    <a:pt x="23270" y="207247"/>
                  </a:cubicBezTo>
                  <a:cubicBezTo>
                    <a:pt x="23270" y="206462"/>
                    <a:pt x="23270" y="205678"/>
                    <a:pt x="23270" y="204893"/>
                  </a:cubicBezTo>
                  <a:cubicBezTo>
                    <a:pt x="23270" y="204893"/>
                    <a:pt x="23270" y="204109"/>
                    <a:pt x="23270" y="203324"/>
                  </a:cubicBezTo>
                  <a:close/>
                  <a:moveTo>
                    <a:pt x="53868" y="195478"/>
                  </a:moveTo>
                  <a:cubicBezTo>
                    <a:pt x="53868" y="193909"/>
                    <a:pt x="53083" y="193125"/>
                    <a:pt x="52299" y="192340"/>
                  </a:cubicBezTo>
                  <a:cubicBezTo>
                    <a:pt x="51514" y="191556"/>
                    <a:pt x="49945" y="190771"/>
                    <a:pt x="49161" y="190771"/>
                  </a:cubicBezTo>
                  <a:cubicBezTo>
                    <a:pt x="47591" y="191556"/>
                    <a:pt x="46807" y="192340"/>
                    <a:pt x="45238" y="193125"/>
                  </a:cubicBezTo>
                  <a:cubicBezTo>
                    <a:pt x="44453" y="193125"/>
                    <a:pt x="43669" y="193909"/>
                    <a:pt x="42884" y="194694"/>
                  </a:cubicBezTo>
                  <a:cubicBezTo>
                    <a:pt x="41315" y="195478"/>
                    <a:pt x="39746" y="197047"/>
                    <a:pt x="38961" y="198617"/>
                  </a:cubicBezTo>
                  <a:cubicBezTo>
                    <a:pt x="38177" y="199401"/>
                    <a:pt x="36608" y="200970"/>
                    <a:pt x="37392" y="201755"/>
                  </a:cubicBezTo>
                  <a:cubicBezTo>
                    <a:pt x="38177" y="203324"/>
                    <a:pt x="37392" y="204893"/>
                    <a:pt x="38961" y="205678"/>
                  </a:cubicBezTo>
                  <a:cubicBezTo>
                    <a:pt x="39746" y="207247"/>
                    <a:pt x="40530" y="208031"/>
                    <a:pt x="42099" y="208816"/>
                  </a:cubicBezTo>
                  <a:cubicBezTo>
                    <a:pt x="42884" y="209601"/>
                    <a:pt x="43669" y="210385"/>
                    <a:pt x="44453" y="211170"/>
                  </a:cubicBezTo>
                  <a:cubicBezTo>
                    <a:pt x="44453" y="211954"/>
                    <a:pt x="45238" y="211954"/>
                    <a:pt x="46807" y="211954"/>
                  </a:cubicBezTo>
                  <a:cubicBezTo>
                    <a:pt x="48376" y="211954"/>
                    <a:pt x="49161" y="211170"/>
                    <a:pt x="49945" y="210385"/>
                  </a:cubicBezTo>
                  <a:cubicBezTo>
                    <a:pt x="51514" y="209601"/>
                    <a:pt x="52299" y="208816"/>
                    <a:pt x="53083" y="207247"/>
                  </a:cubicBezTo>
                  <a:cubicBezTo>
                    <a:pt x="53868" y="205678"/>
                    <a:pt x="53083" y="204109"/>
                    <a:pt x="53868" y="202539"/>
                  </a:cubicBezTo>
                  <a:cubicBezTo>
                    <a:pt x="54653" y="200970"/>
                    <a:pt x="53083" y="200186"/>
                    <a:pt x="53868" y="198617"/>
                  </a:cubicBezTo>
                  <a:cubicBezTo>
                    <a:pt x="54653" y="197832"/>
                    <a:pt x="53868" y="197047"/>
                    <a:pt x="53868" y="195478"/>
                  </a:cubicBezTo>
                  <a:close/>
                  <a:moveTo>
                    <a:pt x="115849" y="189986"/>
                  </a:moveTo>
                  <a:cubicBezTo>
                    <a:pt x="115849" y="188417"/>
                    <a:pt x="113495" y="187633"/>
                    <a:pt x="112710" y="186064"/>
                  </a:cubicBezTo>
                  <a:cubicBezTo>
                    <a:pt x="111141" y="185279"/>
                    <a:pt x="109572" y="182925"/>
                    <a:pt x="108788" y="181356"/>
                  </a:cubicBezTo>
                  <a:cubicBezTo>
                    <a:pt x="108003" y="179002"/>
                    <a:pt x="105649" y="177433"/>
                    <a:pt x="103296" y="175864"/>
                  </a:cubicBezTo>
                  <a:cubicBezTo>
                    <a:pt x="101727" y="174295"/>
                    <a:pt x="103296" y="172726"/>
                    <a:pt x="103296" y="171941"/>
                  </a:cubicBezTo>
                  <a:cubicBezTo>
                    <a:pt x="103296" y="170372"/>
                    <a:pt x="100942" y="170372"/>
                    <a:pt x="100157" y="170372"/>
                  </a:cubicBezTo>
                  <a:cubicBezTo>
                    <a:pt x="99373" y="168803"/>
                    <a:pt x="96235" y="170372"/>
                    <a:pt x="97804" y="171941"/>
                  </a:cubicBezTo>
                  <a:cubicBezTo>
                    <a:pt x="97019" y="172726"/>
                    <a:pt x="95450" y="172726"/>
                    <a:pt x="97019" y="173510"/>
                  </a:cubicBezTo>
                  <a:cubicBezTo>
                    <a:pt x="97019" y="175080"/>
                    <a:pt x="97804" y="176649"/>
                    <a:pt x="98588" y="177433"/>
                  </a:cubicBezTo>
                  <a:cubicBezTo>
                    <a:pt x="97804" y="179002"/>
                    <a:pt x="96235" y="180572"/>
                    <a:pt x="96235" y="182141"/>
                  </a:cubicBezTo>
                  <a:cubicBezTo>
                    <a:pt x="94665" y="183710"/>
                    <a:pt x="95450" y="186848"/>
                    <a:pt x="94665" y="189202"/>
                  </a:cubicBezTo>
                  <a:cubicBezTo>
                    <a:pt x="93881" y="190771"/>
                    <a:pt x="92312" y="192340"/>
                    <a:pt x="93881" y="193909"/>
                  </a:cubicBezTo>
                  <a:cubicBezTo>
                    <a:pt x="93881" y="195478"/>
                    <a:pt x="94665" y="197047"/>
                    <a:pt x="96235" y="197047"/>
                  </a:cubicBezTo>
                  <a:cubicBezTo>
                    <a:pt x="97019" y="197832"/>
                    <a:pt x="97019" y="197832"/>
                    <a:pt x="97019" y="198617"/>
                  </a:cubicBezTo>
                  <a:lnTo>
                    <a:pt x="97019" y="198617"/>
                  </a:lnTo>
                  <a:cubicBezTo>
                    <a:pt x="95450" y="200186"/>
                    <a:pt x="97804" y="201755"/>
                    <a:pt x="98588" y="202539"/>
                  </a:cubicBezTo>
                  <a:cubicBezTo>
                    <a:pt x="100157" y="204109"/>
                    <a:pt x="101727" y="206462"/>
                    <a:pt x="104080" y="206462"/>
                  </a:cubicBezTo>
                  <a:cubicBezTo>
                    <a:pt x="106434" y="207247"/>
                    <a:pt x="108788" y="206462"/>
                    <a:pt x="110357" y="208031"/>
                  </a:cubicBezTo>
                  <a:cubicBezTo>
                    <a:pt x="111926" y="208031"/>
                    <a:pt x="112710" y="207247"/>
                    <a:pt x="113495" y="207247"/>
                  </a:cubicBezTo>
                  <a:cubicBezTo>
                    <a:pt x="115064" y="205678"/>
                    <a:pt x="115064" y="203324"/>
                    <a:pt x="116633" y="201755"/>
                  </a:cubicBezTo>
                  <a:cubicBezTo>
                    <a:pt x="118987" y="201755"/>
                    <a:pt x="118202" y="199401"/>
                    <a:pt x="117418" y="197832"/>
                  </a:cubicBezTo>
                  <a:cubicBezTo>
                    <a:pt x="118987" y="194694"/>
                    <a:pt x="116633" y="192340"/>
                    <a:pt x="115849" y="189986"/>
                  </a:cubicBezTo>
                  <a:close/>
                  <a:moveTo>
                    <a:pt x="191167" y="100546"/>
                  </a:moveTo>
                  <a:cubicBezTo>
                    <a:pt x="189598" y="99761"/>
                    <a:pt x="190383" y="97408"/>
                    <a:pt x="189598" y="95838"/>
                  </a:cubicBezTo>
                  <a:cubicBezTo>
                    <a:pt x="188029" y="95838"/>
                    <a:pt x="186460" y="95054"/>
                    <a:pt x="185675" y="94269"/>
                  </a:cubicBezTo>
                  <a:cubicBezTo>
                    <a:pt x="184106" y="93485"/>
                    <a:pt x="183321" y="94269"/>
                    <a:pt x="182537" y="95838"/>
                  </a:cubicBezTo>
                  <a:cubicBezTo>
                    <a:pt x="180968" y="97408"/>
                    <a:pt x="177829" y="96623"/>
                    <a:pt x="177045" y="94269"/>
                  </a:cubicBezTo>
                  <a:cubicBezTo>
                    <a:pt x="177045" y="93485"/>
                    <a:pt x="174691" y="91916"/>
                    <a:pt x="174691" y="93485"/>
                  </a:cubicBezTo>
                  <a:cubicBezTo>
                    <a:pt x="175476" y="95054"/>
                    <a:pt x="173907" y="95838"/>
                    <a:pt x="173907" y="97408"/>
                  </a:cubicBezTo>
                  <a:cubicBezTo>
                    <a:pt x="174691" y="98977"/>
                    <a:pt x="174691" y="100546"/>
                    <a:pt x="174691" y="101330"/>
                  </a:cubicBezTo>
                  <a:cubicBezTo>
                    <a:pt x="174691" y="102900"/>
                    <a:pt x="173122" y="103684"/>
                    <a:pt x="171553" y="103684"/>
                  </a:cubicBezTo>
                  <a:cubicBezTo>
                    <a:pt x="169984" y="104469"/>
                    <a:pt x="170768" y="106822"/>
                    <a:pt x="169984" y="107607"/>
                  </a:cubicBezTo>
                  <a:cubicBezTo>
                    <a:pt x="169199" y="109176"/>
                    <a:pt x="169984" y="110745"/>
                    <a:pt x="171553" y="111530"/>
                  </a:cubicBezTo>
                  <a:cubicBezTo>
                    <a:pt x="172338" y="111530"/>
                    <a:pt x="173122" y="112314"/>
                    <a:pt x="173122" y="112314"/>
                  </a:cubicBezTo>
                  <a:lnTo>
                    <a:pt x="173122" y="112314"/>
                  </a:lnTo>
                  <a:cubicBezTo>
                    <a:pt x="174691" y="112314"/>
                    <a:pt x="174691" y="114668"/>
                    <a:pt x="176260" y="114668"/>
                  </a:cubicBezTo>
                  <a:cubicBezTo>
                    <a:pt x="177829" y="113883"/>
                    <a:pt x="179399" y="115453"/>
                    <a:pt x="181752" y="114668"/>
                  </a:cubicBezTo>
                  <a:cubicBezTo>
                    <a:pt x="183321" y="113883"/>
                    <a:pt x="184106" y="112314"/>
                    <a:pt x="185675" y="111530"/>
                  </a:cubicBezTo>
                  <a:cubicBezTo>
                    <a:pt x="188029" y="110745"/>
                    <a:pt x="190383" y="109176"/>
                    <a:pt x="191167" y="106822"/>
                  </a:cubicBezTo>
                  <a:cubicBezTo>
                    <a:pt x="192736" y="105253"/>
                    <a:pt x="191167" y="103684"/>
                    <a:pt x="191167" y="102900"/>
                  </a:cubicBezTo>
                  <a:cubicBezTo>
                    <a:pt x="192736" y="102900"/>
                    <a:pt x="192736" y="101330"/>
                    <a:pt x="191167" y="100546"/>
                  </a:cubicBezTo>
                  <a:close/>
                  <a:moveTo>
                    <a:pt x="176260" y="53472"/>
                  </a:moveTo>
                  <a:cubicBezTo>
                    <a:pt x="177045" y="52687"/>
                    <a:pt x="177829" y="52687"/>
                    <a:pt x="178614" y="53472"/>
                  </a:cubicBezTo>
                  <a:cubicBezTo>
                    <a:pt x="179399" y="54256"/>
                    <a:pt x="178614" y="55826"/>
                    <a:pt x="177829" y="56610"/>
                  </a:cubicBezTo>
                  <a:cubicBezTo>
                    <a:pt x="177045" y="58179"/>
                    <a:pt x="178614" y="58964"/>
                    <a:pt x="177829" y="60533"/>
                  </a:cubicBezTo>
                  <a:cubicBezTo>
                    <a:pt x="177045" y="61318"/>
                    <a:pt x="177829" y="62887"/>
                    <a:pt x="179399" y="62102"/>
                  </a:cubicBezTo>
                  <a:cubicBezTo>
                    <a:pt x="180183" y="62102"/>
                    <a:pt x="181752" y="61318"/>
                    <a:pt x="180968" y="60533"/>
                  </a:cubicBezTo>
                  <a:cubicBezTo>
                    <a:pt x="180183" y="58964"/>
                    <a:pt x="181752" y="58179"/>
                    <a:pt x="181752" y="57395"/>
                  </a:cubicBezTo>
                  <a:cubicBezTo>
                    <a:pt x="182537" y="56610"/>
                    <a:pt x="183321" y="55826"/>
                    <a:pt x="182537" y="54256"/>
                  </a:cubicBezTo>
                  <a:cubicBezTo>
                    <a:pt x="182537" y="53472"/>
                    <a:pt x="180968" y="51903"/>
                    <a:pt x="181752" y="51118"/>
                  </a:cubicBezTo>
                  <a:cubicBezTo>
                    <a:pt x="181752" y="49549"/>
                    <a:pt x="181752" y="48764"/>
                    <a:pt x="182537" y="47195"/>
                  </a:cubicBezTo>
                  <a:cubicBezTo>
                    <a:pt x="183321" y="46411"/>
                    <a:pt x="182537" y="44842"/>
                    <a:pt x="182537" y="44057"/>
                  </a:cubicBezTo>
                  <a:cubicBezTo>
                    <a:pt x="181752" y="43273"/>
                    <a:pt x="183321" y="42488"/>
                    <a:pt x="183321" y="41703"/>
                  </a:cubicBezTo>
                  <a:cubicBezTo>
                    <a:pt x="183321" y="40919"/>
                    <a:pt x="182537" y="40134"/>
                    <a:pt x="181752" y="39350"/>
                  </a:cubicBezTo>
                  <a:cubicBezTo>
                    <a:pt x="181752" y="39350"/>
                    <a:pt x="180968" y="40134"/>
                    <a:pt x="180183" y="40919"/>
                  </a:cubicBezTo>
                  <a:cubicBezTo>
                    <a:pt x="179399" y="40919"/>
                    <a:pt x="178614" y="41703"/>
                    <a:pt x="177829" y="41703"/>
                  </a:cubicBezTo>
                  <a:cubicBezTo>
                    <a:pt x="176260" y="41703"/>
                    <a:pt x="175476" y="43273"/>
                    <a:pt x="175476" y="44842"/>
                  </a:cubicBezTo>
                  <a:cubicBezTo>
                    <a:pt x="175476" y="45626"/>
                    <a:pt x="174691" y="47195"/>
                    <a:pt x="176260" y="47980"/>
                  </a:cubicBezTo>
                  <a:cubicBezTo>
                    <a:pt x="177045" y="48764"/>
                    <a:pt x="175476" y="49549"/>
                    <a:pt x="175476" y="50334"/>
                  </a:cubicBezTo>
                  <a:cubicBezTo>
                    <a:pt x="175476" y="51118"/>
                    <a:pt x="176260" y="51903"/>
                    <a:pt x="175476" y="52687"/>
                  </a:cubicBezTo>
                  <a:cubicBezTo>
                    <a:pt x="175476" y="52687"/>
                    <a:pt x="175476" y="53472"/>
                    <a:pt x="176260" y="53472"/>
                  </a:cubicBezTo>
                  <a:close/>
                  <a:moveTo>
                    <a:pt x="94665" y="58179"/>
                  </a:moveTo>
                  <a:cubicBezTo>
                    <a:pt x="93096" y="57395"/>
                    <a:pt x="92312" y="55826"/>
                    <a:pt x="90743" y="55041"/>
                  </a:cubicBezTo>
                  <a:cubicBezTo>
                    <a:pt x="89173" y="54256"/>
                    <a:pt x="87604" y="54256"/>
                    <a:pt x="86035" y="54256"/>
                  </a:cubicBezTo>
                  <a:cubicBezTo>
                    <a:pt x="84466" y="55041"/>
                    <a:pt x="83682" y="53472"/>
                    <a:pt x="82897" y="52687"/>
                  </a:cubicBezTo>
                  <a:cubicBezTo>
                    <a:pt x="81328" y="51903"/>
                    <a:pt x="79759" y="51118"/>
                    <a:pt x="78190" y="51903"/>
                  </a:cubicBezTo>
                  <a:cubicBezTo>
                    <a:pt x="76620" y="52687"/>
                    <a:pt x="75051" y="51903"/>
                    <a:pt x="74267" y="50334"/>
                  </a:cubicBezTo>
                  <a:cubicBezTo>
                    <a:pt x="72698" y="49549"/>
                    <a:pt x="71128" y="47195"/>
                    <a:pt x="69559" y="48764"/>
                  </a:cubicBezTo>
                  <a:cubicBezTo>
                    <a:pt x="67990" y="49549"/>
                    <a:pt x="66421" y="49549"/>
                    <a:pt x="65636" y="50334"/>
                  </a:cubicBezTo>
                  <a:lnTo>
                    <a:pt x="65636" y="50334"/>
                  </a:lnTo>
                  <a:cubicBezTo>
                    <a:pt x="63283" y="51903"/>
                    <a:pt x="64852" y="55826"/>
                    <a:pt x="67206" y="55826"/>
                  </a:cubicBezTo>
                  <a:cubicBezTo>
                    <a:pt x="69559" y="56610"/>
                    <a:pt x="67990" y="58179"/>
                    <a:pt x="68775" y="59748"/>
                  </a:cubicBezTo>
                  <a:cubicBezTo>
                    <a:pt x="69559" y="61318"/>
                    <a:pt x="70344" y="62887"/>
                    <a:pt x="69559" y="64456"/>
                  </a:cubicBezTo>
                  <a:cubicBezTo>
                    <a:pt x="69559" y="66025"/>
                    <a:pt x="71913" y="65240"/>
                    <a:pt x="71128" y="64456"/>
                  </a:cubicBezTo>
                  <a:cubicBezTo>
                    <a:pt x="71128" y="62887"/>
                    <a:pt x="72698" y="61318"/>
                    <a:pt x="73482" y="60533"/>
                  </a:cubicBezTo>
                  <a:cubicBezTo>
                    <a:pt x="74267" y="58964"/>
                    <a:pt x="75836" y="57395"/>
                    <a:pt x="77405" y="56610"/>
                  </a:cubicBezTo>
                  <a:cubicBezTo>
                    <a:pt x="78974" y="55826"/>
                    <a:pt x="81328" y="56610"/>
                    <a:pt x="82112" y="57395"/>
                  </a:cubicBezTo>
                  <a:cubicBezTo>
                    <a:pt x="83682" y="58179"/>
                    <a:pt x="85251" y="58964"/>
                    <a:pt x="86035" y="60533"/>
                  </a:cubicBezTo>
                  <a:cubicBezTo>
                    <a:pt x="87604" y="61318"/>
                    <a:pt x="89958" y="60533"/>
                    <a:pt x="91527" y="61318"/>
                  </a:cubicBezTo>
                  <a:cubicBezTo>
                    <a:pt x="93881" y="61318"/>
                    <a:pt x="95450" y="59748"/>
                    <a:pt x="94665" y="58179"/>
                  </a:cubicBezTo>
                  <a:close/>
                  <a:moveTo>
                    <a:pt x="39746" y="38565"/>
                  </a:moveTo>
                  <a:cubicBezTo>
                    <a:pt x="40530" y="38565"/>
                    <a:pt x="40530" y="38565"/>
                    <a:pt x="40530" y="39350"/>
                  </a:cubicBezTo>
                  <a:cubicBezTo>
                    <a:pt x="40530" y="39350"/>
                    <a:pt x="41315" y="40134"/>
                    <a:pt x="41315" y="40134"/>
                  </a:cubicBezTo>
                  <a:cubicBezTo>
                    <a:pt x="41315" y="40134"/>
                    <a:pt x="41315" y="40919"/>
                    <a:pt x="41315" y="40919"/>
                  </a:cubicBezTo>
                  <a:cubicBezTo>
                    <a:pt x="41315" y="40919"/>
                    <a:pt x="41315" y="41703"/>
                    <a:pt x="41315" y="41703"/>
                  </a:cubicBezTo>
                  <a:cubicBezTo>
                    <a:pt x="41315" y="41703"/>
                    <a:pt x="42099" y="41703"/>
                    <a:pt x="42099" y="41703"/>
                  </a:cubicBezTo>
                  <a:cubicBezTo>
                    <a:pt x="42099" y="41703"/>
                    <a:pt x="42884" y="41703"/>
                    <a:pt x="42884" y="41703"/>
                  </a:cubicBezTo>
                  <a:cubicBezTo>
                    <a:pt x="43669" y="41703"/>
                    <a:pt x="43669" y="41703"/>
                    <a:pt x="44453" y="41703"/>
                  </a:cubicBezTo>
                  <a:cubicBezTo>
                    <a:pt x="45238" y="41703"/>
                    <a:pt x="45238" y="40919"/>
                    <a:pt x="45238" y="40919"/>
                  </a:cubicBezTo>
                  <a:cubicBezTo>
                    <a:pt x="45238" y="40919"/>
                    <a:pt x="45238" y="40134"/>
                    <a:pt x="45238" y="40134"/>
                  </a:cubicBezTo>
                  <a:cubicBezTo>
                    <a:pt x="45238" y="40134"/>
                    <a:pt x="44453" y="40134"/>
                    <a:pt x="44453" y="40134"/>
                  </a:cubicBezTo>
                  <a:cubicBezTo>
                    <a:pt x="44453" y="40134"/>
                    <a:pt x="43669" y="40919"/>
                    <a:pt x="43669" y="40919"/>
                  </a:cubicBezTo>
                  <a:cubicBezTo>
                    <a:pt x="42884" y="40134"/>
                    <a:pt x="42884" y="39350"/>
                    <a:pt x="42884" y="38565"/>
                  </a:cubicBezTo>
                  <a:cubicBezTo>
                    <a:pt x="42884" y="37781"/>
                    <a:pt x="42099" y="37781"/>
                    <a:pt x="42099" y="37781"/>
                  </a:cubicBezTo>
                  <a:cubicBezTo>
                    <a:pt x="42099" y="37781"/>
                    <a:pt x="42099" y="36996"/>
                    <a:pt x="42099" y="36996"/>
                  </a:cubicBezTo>
                  <a:cubicBezTo>
                    <a:pt x="42099" y="36996"/>
                    <a:pt x="41315" y="36996"/>
                    <a:pt x="41315" y="36211"/>
                  </a:cubicBezTo>
                  <a:cubicBezTo>
                    <a:pt x="40530" y="36211"/>
                    <a:pt x="40530" y="35427"/>
                    <a:pt x="39746" y="36211"/>
                  </a:cubicBezTo>
                  <a:cubicBezTo>
                    <a:pt x="39746" y="36211"/>
                    <a:pt x="39746" y="36996"/>
                    <a:pt x="38961" y="36996"/>
                  </a:cubicBezTo>
                  <a:cubicBezTo>
                    <a:pt x="38961" y="36996"/>
                    <a:pt x="38961" y="36996"/>
                    <a:pt x="38961" y="36996"/>
                  </a:cubicBezTo>
                  <a:lnTo>
                    <a:pt x="38961" y="36996"/>
                  </a:lnTo>
                  <a:cubicBezTo>
                    <a:pt x="38961" y="36996"/>
                    <a:pt x="38961" y="37781"/>
                    <a:pt x="38961" y="37781"/>
                  </a:cubicBezTo>
                  <a:cubicBezTo>
                    <a:pt x="38961" y="37781"/>
                    <a:pt x="38961" y="38565"/>
                    <a:pt x="39746" y="38565"/>
                  </a:cubicBezTo>
                  <a:close/>
                  <a:moveTo>
                    <a:pt x="31900" y="29150"/>
                  </a:moveTo>
                  <a:cubicBezTo>
                    <a:pt x="31116" y="29150"/>
                    <a:pt x="30331" y="28366"/>
                    <a:pt x="30331" y="27581"/>
                  </a:cubicBezTo>
                  <a:cubicBezTo>
                    <a:pt x="31116" y="26797"/>
                    <a:pt x="31900" y="26012"/>
                    <a:pt x="31116" y="25227"/>
                  </a:cubicBezTo>
                  <a:cubicBezTo>
                    <a:pt x="30331" y="24443"/>
                    <a:pt x="29546" y="25227"/>
                    <a:pt x="29546" y="26012"/>
                  </a:cubicBezTo>
                  <a:cubicBezTo>
                    <a:pt x="28762" y="26797"/>
                    <a:pt x="27977" y="26012"/>
                    <a:pt x="27193" y="25227"/>
                  </a:cubicBezTo>
                  <a:cubicBezTo>
                    <a:pt x="26408" y="25227"/>
                    <a:pt x="25624" y="26012"/>
                    <a:pt x="24839" y="26012"/>
                  </a:cubicBezTo>
                  <a:cubicBezTo>
                    <a:pt x="24054" y="26797"/>
                    <a:pt x="24839" y="27581"/>
                    <a:pt x="24054" y="27581"/>
                  </a:cubicBezTo>
                  <a:cubicBezTo>
                    <a:pt x="23270" y="28366"/>
                    <a:pt x="22485" y="27581"/>
                    <a:pt x="21701" y="27581"/>
                  </a:cubicBezTo>
                  <a:cubicBezTo>
                    <a:pt x="20916" y="27581"/>
                    <a:pt x="20132" y="27581"/>
                    <a:pt x="19347" y="28366"/>
                  </a:cubicBezTo>
                  <a:cubicBezTo>
                    <a:pt x="19347" y="29150"/>
                    <a:pt x="17778" y="29150"/>
                    <a:pt x="17778" y="29935"/>
                  </a:cubicBezTo>
                  <a:cubicBezTo>
                    <a:pt x="17778" y="30719"/>
                    <a:pt x="16209" y="31504"/>
                    <a:pt x="16993" y="32289"/>
                  </a:cubicBezTo>
                  <a:cubicBezTo>
                    <a:pt x="17778" y="32289"/>
                    <a:pt x="17778" y="33858"/>
                    <a:pt x="19347" y="33858"/>
                  </a:cubicBezTo>
                  <a:cubicBezTo>
                    <a:pt x="19347" y="33858"/>
                    <a:pt x="20132" y="33858"/>
                    <a:pt x="20132" y="33858"/>
                  </a:cubicBezTo>
                  <a:cubicBezTo>
                    <a:pt x="20916" y="34642"/>
                    <a:pt x="22485" y="35427"/>
                    <a:pt x="23270" y="36211"/>
                  </a:cubicBezTo>
                  <a:cubicBezTo>
                    <a:pt x="23270" y="36996"/>
                    <a:pt x="24839" y="36996"/>
                    <a:pt x="25624" y="36211"/>
                  </a:cubicBezTo>
                  <a:cubicBezTo>
                    <a:pt x="27193" y="35427"/>
                    <a:pt x="28762" y="36211"/>
                    <a:pt x="30331" y="35427"/>
                  </a:cubicBezTo>
                  <a:cubicBezTo>
                    <a:pt x="31116" y="34642"/>
                    <a:pt x="32685" y="35427"/>
                    <a:pt x="33469" y="34642"/>
                  </a:cubicBezTo>
                  <a:cubicBezTo>
                    <a:pt x="34254" y="33858"/>
                    <a:pt x="33469" y="32289"/>
                    <a:pt x="34254" y="31504"/>
                  </a:cubicBezTo>
                  <a:cubicBezTo>
                    <a:pt x="33469" y="29935"/>
                    <a:pt x="32685" y="29935"/>
                    <a:pt x="31900" y="29150"/>
                  </a:cubicBezTo>
                  <a:close/>
                  <a:moveTo>
                    <a:pt x="22485" y="15028"/>
                  </a:moveTo>
                  <a:cubicBezTo>
                    <a:pt x="24054" y="14244"/>
                    <a:pt x="25624" y="13459"/>
                    <a:pt x="26408" y="12674"/>
                  </a:cubicBezTo>
                  <a:cubicBezTo>
                    <a:pt x="27977" y="11105"/>
                    <a:pt x="29546" y="9536"/>
                    <a:pt x="28762" y="7182"/>
                  </a:cubicBezTo>
                  <a:cubicBezTo>
                    <a:pt x="28762" y="5613"/>
                    <a:pt x="25624" y="5613"/>
                    <a:pt x="26408" y="3260"/>
                  </a:cubicBezTo>
                  <a:cubicBezTo>
                    <a:pt x="26408" y="906"/>
                    <a:pt x="23270" y="1691"/>
                    <a:pt x="22485" y="906"/>
                  </a:cubicBezTo>
                  <a:cubicBezTo>
                    <a:pt x="20916" y="-663"/>
                    <a:pt x="19347" y="121"/>
                    <a:pt x="17778" y="906"/>
                  </a:cubicBezTo>
                  <a:cubicBezTo>
                    <a:pt x="16209" y="1691"/>
                    <a:pt x="15424" y="2475"/>
                    <a:pt x="13855" y="2475"/>
                  </a:cubicBezTo>
                  <a:cubicBezTo>
                    <a:pt x="12286" y="2475"/>
                    <a:pt x="11501" y="3260"/>
                    <a:pt x="9932" y="4829"/>
                  </a:cubicBezTo>
                  <a:cubicBezTo>
                    <a:pt x="8363" y="5613"/>
                    <a:pt x="6794" y="6398"/>
                    <a:pt x="5225" y="6398"/>
                  </a:cubicBezTo>
                  <a:cubicBezTo>
                    <a:pt x="2871" y="6398"/>
                    <a:pt x="1302" y="8752"/>
                    <a:pt x="517" y="10321"/>
                  </a:cubicBezTo>
                  <a:cubicBezTo>
                    <a:pt x="-1052" y="11890"/>
                    <a:pt x="1302" y="13459"/>
                    <a:pt x="2871" y="14244"/>
                  </a:cubicBezTo>
                  <a:cubicBezTo>
                    <a:pt x="3656" y="15028"/>
                    <a:pt x="2871" y="15028"/>
                    <a:pt x="2871" y="15813"/>
                  </a:cubicBezTo>
                  <a:lnTo>
                    <a:pt x="2871" y="15813"/>
                  </a:lnTo>
                  <a:cubicBezTo>
                    <a:pt x="2871" y="17382"/>
                    <a:pt x="3656" y="19736"/>
                    <a:pt x="2087" y="21305"/>
                  </a:cubicBezTo>
                  <a:cubicBezTo>
                    <a:pt x="1302" y="22874"/>
                    <a:pt x="3656" y="24443"/>
                    <a:pt x="4440" y="23658"/>
                  </a:cubicBezTo>
                  <a:cubicBezTo>
                    <a:pt x="6009" y="22089"/>
                    <a:pt x="8363" y="23658"/>
                    <a:pt x="9932" y="23658"/>
                  </a:cubicBezTo>
                  <a:cubicBezTo>
                    <a:pt x="12286" y="23658"/>
                    <a:pt x="13855" y="22089"/>
                    <a:pt x="14640" y="20520"/>
                  </a:cubicBezTo>
                  <a:cubicBezTo>
                    <a:pt x="15424" y="19736"/>
                    <a:pt x="16993" y="18166"/>
                    <a:pt x="18563" y="16597"/>
                  </a:cubicBezTo>
                  <a:cubicBezTo>
                    <a:pt x="20132" y="16597"/>
                    <a:pt x="21701" y="15813"/>
                    <a:pt x="22485" y="15028"/>
                  </a:cubicBezTo>
                  <a:close/>
                  <a:moveTo>
                    <a:pt x="145662" y="173510"/>
                  </a:moveTo>
                  <a:cubicBezTo>
                    <a:pt x="144878" y="173510"/>
                    <a:pt x="144093" y="172726"/>
                    <a:pt x="144878" y="171941"/>
                  </a:cubicBezTo>
                  <a:cubicBezTo>
                    <a:pt x="144093" y="171941"/>
                    <a:pt x="143309" y="172726"/>
                    <a:pt x="143309" y="171941"/>
                  </a:cubicBezTo>
                  <a:cubicBezTo>
                    <a:pt x="142524" y="171157"/>
                    <a:pt x="142524" y="172726"/>
                    <a:pt x="141739" y="172726"/>
                  </a:cubicBezTo>
                  <a:cubicBezTo>
                    <a:pt x="140170" y="172726"/>
                    <a:pt x="141739" y="174295"/>
                    <a:pt x="140955" y="174295"/>
                  </a:cubicBezTo>
                  <a:lnTo>
                    <a:pt x="140955" y="174295"/>
                  </a:lnTo>
                  <a:cubicBezTo>
                    <a:pt x="140170" y="175080"/>
                    <a:pt x="139386" y="175864"/>
                    <a:pt x="138601" y="176649"/>
                  </a:cubicBezTo>
                  <a:cubicBezTo>
                    <a:pt x="137817" y="177433"/>
                    <a:pt x="140170" y="178218"/>
                    <a:pt x="139386" y="179002"/>
                  </a:cubicBezTo>
                  <a:cubicBezTo>
                    <a:pt x="139386" y="180572"/>
                    <a:pt x="137032" y="179787"/>
                    <a:pt x="137817" y="181356"/>
                  </a:cubicBezTo>
                  <a:cubicBezTo>
                    <a:pt x="137817" y="182141"/>
                    <a:pt x="137817" y="182925"/>
                    <a:pt x="137032" y="183710"/>
                  </a:cubicBezTo>
                  <a:cubicBezTo>
                    <a:pt x="136247" y="184494"/>
                    <a:pt x="136247" y="186064"/>
                    <a:pt x="137032" y="186848"/>
                  </a:cubicBezTo>
                  <a:cubicBezTo>
                    <a:pt x="137817" y="187633"/>
                    <a:pt x="138601" y="187633"/>
                    <a:pt x="139386" y="188417"/>
                  </a:cubicBezTo>
                  <a:cubicBezTo>
                    <a:pt x="140170" y="189202"/>
                    <a:pt x="140955" y="189986"/>
                    <a:pt x="141739" y="189986"/>
                  </a:cubicBezTo>
                  <a:cubicBezTo>
                    <a:pt x="143309" y="189986"/>
                    <a:pt x="143309" y="188417"/>
                    <a:pt x="144093" y="187633"/>
                  </a:cubicBezTo>
                  <a:cubicBezTo>
                    <a:pt x="144878" y="187633"/>
                    <a:pt x="145662" y="186848"/>
                    <a:pt x="146447" y="186064"/>
                  </a:cubicBezTo>
                  <a:cubicBezTo>
                    <a:pt x="147231" y="185279"/>
                    <a:pt x="148016" y="184494"/>
                    <a:pt x="148016" y="183710"/>
                  </a:cubicBezTo>
                  <a:cubicBezTo>
                    <a:pt x="148016" y="182925"/>
                    <a:pt x="147231" y="181356"/>
                    <a:pt x="148016" y="180572"/>
                  </a:cubicBezTo>
                  <a:cubicBezTo>
                    <a:pt x="148016" y="179787"/>
                    <a:pt x="148016" y="178218"/>
                    <a:pt x="148016" y="177433"/>
                  </a:cubicBezTo>
                  <a:cubicBezTo>
                    <a:pt x="148016" y="175864"/>
                    <a:pt x="148801" y="175080"/>
                    <a:pt x="148016" y="173510"/>
                  </a:cubicBezTo>
                  <a:cubicBezTo>
                    <a:pt x="148016" y="172726"/>
                    <a:pt x="146447" y="172726"/>
                    <a:pt x="145662" y="173510"/>
                  </a:cubicBezTo>
                  <a:close/>
                </a:path>
              </a:pathLst>
            </a:custGeom>
            <a:solidFill>
              <a:srgbClr val="E7A996"/>
            </a:solidFill>
            <a:ln w="6350" cap="flat">
              <a:solidFill>
                <a:srgbClr val="E7A996"/>
              </a:solid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xmlns="" id="{738E9D69-60D9-44B1-B614-B16DCCD27217}"/>
                </a:ext>
              </a:extLst>
            </p:cNvPr>
            <p:cNvSpPr/>
            <p:nvPr/>
          </p:nvSpPr>
          <p:spPr>
            <a:xfrm>
              <a:off x="6307478" y="4883294"/>
              <a:ext cx="749823" cy="745392"/>
            </a:xfrm>
            <a:custGeom>
              <a:avLst/>
              <a:gdLst>
                <a:gd name="connsiteX0" fmla="*/ 749823 w 749823"/>
                <a:gd name="connsiteY0" fmla="*/ 369369 h 745392"/>
                <a:gd name="connsiteX1" fmla="*/ 749823 w 749823"/>
                <a:gd name="connsiteY1" fmla="*/ 369369 h 745392"/>
                <a:gd name="connsiteX2" fmla="*/ 748245 w 749823"/>
                <a:gd name="connsiteY2" fmla="*/ 371736 h 745392"/>
                <a:gd name="connsiteX3" fmla="*/ 711949 w 749823"/>
                <a:gd name="connsiteY3" fmla="*/ 390673 h 745392"/>
                <a:gd name="connsiteX4" fmla="*/ 673285 w 749823"/>
                <a:gd name="connsiteY4" fmla="*/ 402509 h 745392"/>
                <a:gd name="connsiteX5" fmla="*/ 638566 w 749823"/>
                <a:gd name="connsiteY5" fmla="*/ 427759 h 745392"/>
                <a:gd name="connsiteX6" fmla="*/ 616473 w 749823"/>
                <a:gd name="connsiteY6" fmla="*/ 449064 h 745392"/>
                <a:gd name="connsiteX7" fmla="*/ 598325 w 749823"/>
                <a:gd name="connsiteY7" fmla="*/ 464056 h 745392"/>
                <a:gd name="connsiteX8" fmla="*/ 567552 w 749823"/>
                <a:gd name="connsiteY8" fmla="*/ 479048 h 745392"/>
                <a:gd name="connsiteX9" fmla="*/ 551770 w 749823"/>
                <a:gd name="connsiteY9" fmla="*/ 490883 h 745392"/>
                <a:gd name="connsiteX10" fmla="*/ 537567 w 749823"/>
                <a:gd name="connsiteY10" fmla="*/ 538227 h 745392"/>
                <a:gd name="connsiteX11" fmla="*/ 502849 w 749823"/>
                <a:gd name="connsiteY11" fmla="*/ 566633 h 745392"/>
                <a:gd name="connsiteX12" fmla="*/ 459451 w 749823"/>
                <a:gd name="connsiteY12" fmla="*/ 578469 h 745392"/>
                <a:gd name="connsiteX13" fmla="*/ 440514 w 749823"/>
                <a:gd name="connsiteY13" fmla="*/ 633702 h 745392"/>
                <a:gd name="connsiteX14" fmla="*/ 393170 w 749823"/>
                <a:gd name="connsiteY14" fmla="*/ 658952 h 745392"/>
                <a:gd name="connsiteX15" fmla="*/ 349772 w 749823"/>
                <a:gd name="connsiteY15" fmla="*/ 659741 h 745392"/>
                <a:gd name="connsiteX16" fmla="*/ 322944 w 749823"/>
                <a:gd name="connsiteY16" fmla="*/ 647116 h 745392"/>
                <a:gd name="connsiteX17" fmla="*/ 277968 w 749823"/>
                <a:gd name="connsiteY17" fmla="*/ 625812 h 745392"/>
                <a:gd name="connsiteX18" fmla="*/ 232992 w 749823"/>
                <a:gd name="connsiteY18" fmla="*/ 620288 h 745392"/>
                <a:gd name="connsiteX19" fmla="*/ 214844 w 749823"/>
                <a:gd name="connsiteY19" fmla="*/ 651062 h 745392"/>
                <a:gd name="connsiteX20" fmla="*/ 202219 w 749823"/>
                <a:gd name="connsiteY20" fmla="*/ 681835 h 745392"/>
                <a:gd name="connsiteX21" fmla="*/ 173024 w 749823"/>
                <a:gd name="connsiteY21" fmla="*/ 703928 h 745392"/>
                <a:gd name="connsiteX22" fmla="*/ 136727 w 749823"/>
                <a:gd name="connsiteY22" fmla="*/ 729178 h 745392"/>
                <a:gd name="connsiteX23" fmla="*/ 119368 w 749823"/>
                <a:gd name="connsiteY23" fmla="*/ 744959 h 745392"/>
                <a:gd name="connsiteX24" fmla="*/ 68869 w 749823"/>
                <a:gd name="connsiteY24" fmla="*/ 740225 h 745392"/>
                <a:gd name="connsiteX25" fmla="*/ 42830 w 749823"/>
                <a:gd name="connsiteY25" fmla="*/ 736279 h 745392"/>
                <a:gd name="connsiteX26" fmla="*/ 54666 w 749823"/>
                <a:gd name="connsiteY26" fmla="*/ 698405 h 745392"/>
                <a:gd name="connsiteX27" fmla="*/ 51510 w 749823"/>
                <a:gd name="connsiteY27" fmla="*/ 648694 h 745392"/>
                <a:gd name="connsiteX28" fmla="*/ 38885 w 749823"/>
                <a:gd name="connsiteY28" fmla="*/ 615554 h 745392"/>
                <a:gd name="connsiteX29" fmla="*/ 18369 w 749823"/>
                <a:gd name="connsiteY29" fmla="*/ 584781 h 745392"/>
                <a:gd name="connsiteX30" fmla="*/ 221 w 749823"/>
                <a:gd name="connsiteY30" fmla="*/ 562687 h 745392"/>
                <a:gd name="connsiteX31" fmla="*/ 221 w 749823"/>
                <a:gd name="connsiteY31" fmla="*/ 562687 h 745392"/>
                <a:gd name="connsiteX32" fmla="*/ 1010 w 749823"/>
                <a:gd name="connsiteY32" fmla="*/ 535071 h 745392"/>
                <a:gd name="connsiteX33" fmla="*/ 5744 w 749823"/>
                <a:gd name="connsiteY33" fmla="*/ 344119 h 745392"/>
                <a:gd name="connsiteX34" fmla="*/ 85439 w 749823"/>
                <a:gd name="connsiteY34" fmla="*/ 344908 h 745392"/>
                <a:gd name="connsiteX35" fmla="*/ 89384 w 749823"/>
                <a:gd name="connsiteY35" fmla="*/ 179207 h 745392"/>
                <a:gd name="connsiteX36" fmla="*/ 93329 w 749823"/>
                <a:gd name="connsiteY36" fmla="*/ 56114 h 745392"/>
                <a:gd name="connsiteX37" fmla="*/ 124103 w 749823"/>
                <a:gd name="connsiteY37" fmla="*/ 39544 h 745392"/>
                <a:gd name="connsiteX38" fmla="*/ 223523 w 749823"/>
                <a:gd name="connsiteY38" fmla="*/ 22974 h 745392"/>
                <a:gd name="connsiteX39" fmla="*/ 280335 w 749823"/>
                <a:gd name="connsiteY39" fmla="*/ 17451 h 745392"/>
                <a:gd name="connsiteX40" fmla="*/ 299273 w 749823"/>
                <a:gd name="connsiteY40" fmla="*/ 46646 h 745392"/>
                <a:gd name="connsiteX41" fmla="*/ 330046 w 749823"/>
                <a:gd name="connsiteY41" fmla="*/ 34810 h 745392"/>
                <a:gd name="connsiteX42" fmla="*/ 371866 w 749823"/>
                <a:gd name="connsiteY42" fmla="*/ 14294 h 745392"/>
                <a:gd name="connsiteX43" fmla="*/ 393170 w 749823"/>
                <a:gd name="connsiteY43" fmla="*/ 11927 h 745392"/>
                <a:gd name="connsiteX44" fmla="*/ 430256 w 749823"/>
                <a:gd name="connsiteY44" fmla="*/ 880 h 745392"/>
                <a:gd name="connsiteX45" fmla="*/ 437357 w 749823"/>
                <a:gd name="connsiteY45" fmla="*/ 1669 h 745392"/>
                <a:gd name="connsiteX46" fmla="*/ 442881 w 749823"/>
                <a:gd name="connsiteY46" fmla="*/ 1669 h 745392"/>
                <a:gd name="connsiteX47" fmla="*/ 441303 w 749823"/>
                <a:gd name="connsiteY47" fmla="*/ 14294 h 745392"/>
                <a:gd name="connsiteX48" fmla="*/ 467341 w 749823"/>
                <a:gd name="connsiteY48" fmla="*/ 56903 h 745392"/>
                <a:gd name="connsiteX49" fmla="*/ 494169 w 749823"/>
                <a:gd name="connsiteY49" fmla="*/ 93200 h 745392"/>
                <a:gd name="connsiteX50" fmla="*/ 503638 w 749823"/>
                <a:gd name="connsiteY50" fmla="*/ 132653 h 745392"/>
                <a:gd name="connsiteX51" fmla="*/ 520997 w 749823"/>
                <a:gd name="connsiteY51" fmla="*/ 152379 h 745392"/>
                <a:gd name="connsiteX52" fmla="*/ 528888 w 749823"/>
                <a:gd name="connsiteY52" fmla="*/ 161848 h 745392"/>
                <a:gd name="connsiteX53" fmla="*/ 573075 w 749823"/>
                <a:gd name="connsiteY53" fmla="*/ 185519 h 745392"/>
                <a:gd name="connsiteX54" fmla="*/ 573075 w 749823"/>
                <a:gd name="connsiteY54" fmla="*/ 185519 h 745392"/>
                <a:gd name="connsiteX55" fmla="*/ 593590 w 749823"/>
                <a:gd name="connsiteY55" fmla="*/ 212347 h 745392"/>
                <a:gd name="connsiteX56" fmla="*/ 621996 w 749823"/>
                <a:gd name="connsiteY56" fmla="*/ 226550 h 745392"/>
                <a:gd name="connsiteX57" fmla="*/ 621996 w 749823"/>
                <a:gd name="connsiteY57" fmla="*/ 275471 h 745392"/>
                <a:gd name="connsiteX58" fmla="*/ 644879 w 749823"/>
                <a:gd name="connsiteY58" fmla="*/ 316502 h 745392"/>
                <a:gd name="connsiteX59" fmla="*/ 691433 w 749823"/>
                <a:gd name="connsiteY59" fmla="*/ 324393 h 745392"/>
                <a:gd name="connsiteX60" fmla="*/ 725363 w 749823"/>
                <a:gd name="connsiteY60" fmla="*/ 339385 h 745392"/>
                <a:gd name="connsiteX61" fmla="*/ 737987 w 749823"/>
                <a:gd name="connsiteY61" fmla="*/ 363057 h 745392"/>
                <a:gd name="connsiteX62" fmla="*/ 749823 w 749823"/>
                <a:gd name="connsiteY62" fmla="*/ 369369 h 74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49823" h="745392">
                  <a:moveTo>
                    <a:pt x="749823" y="369369"/>
                  </a:moveTo>
                  <a:lnTo>
                    <a:pt x="749823" y="369369"/>
                  </a:lnTo>
                  <a:lnTo>
                    <a:pt x="748245" y="371736"/>
                  </a:lnTo>
                  <a:cubicBezTo>
                    <a:pt x="733253" y="369369"/>
                    <a:pt x="714316" y="373314"/>
                    <a:pt x="711949" y="390673"/>
                  </a:cubicBezTo>
                  <a:cubicBezTo>
                    <a:pt x="700113" y="396197"/>
                    <a:pt x="687488" y="402509"/>
                    <a:pt x="673285" y="402509"/>
                  </a:cubicBezTo>
                  <a:cubicBezTo>
                    <a:pt x="656715" y="400931"/>
                    <a:pt x="648035" y="417501"/>
                    <a:pt x="638566" y="427759"/>
                  </a:cubicBezTo>
                  <a:cubicBezTo>
                    <a:pt x="630676" y="434071"/>
                    <a:pt x="627520" y="444329"/>
                    <a:pt x="616473" y="449064"/>
                  </a:cubicBezTo>
                  <a:cubicBezTo>
                    <a:pt x="614895" y="459321"/>
                    <a:pt x="596747" y="449853"/>
                    <a:pt x="598325" y="464056"/>
                  </a:cubicBezTo>
                  <a:cubicBezTo>
                    <a:pt x="588856" y="471946"/>
                    <a:pt x="576231" y="468790"/>
                    <a:pt x="567552" y="479048"/>
                  </a:cubicBezTo>
                  <a:cubicBezTo>
                    <a:pt x="560450" y="479837"/>
                    <a:pt x="558872" y="491672"/>
                    <a:pt x="551770" y="490883"/>
                  </a:cubicBezTo>
                  <a:cubicBezTo>
                    <a:pt x="545458" y="505875"/>
                    <a:pt x="542302" y="522446"/>
                    <a:pt x="537567" y="538227"/>
                  </a:cubicBezTo>
                  <a:cubicBezTo>
                    <a:pt x="524153" y="545328"/>
                    <a:pt x="512318" y="554797"/>
                    <a:pt x="502849" y="566633"/>
                  </a:cubicBezTo>
                  <a:cubicBezTo>
                    <a:pt x="488646" y="569000"/>
                    <a:pt x="473654" y="573734"/>
                    <a:pt x="459451" y="578469"/>
                  </a:cubicBezTo>
                  <a:cubicBezTo>
                    <a:pt x="458662" y="598195"/>
                    <a:pt x="446826" y="614765"/>
                    <a:pt x="440514" y="633702"/>
                  </a:cubicBezTo>
                  <a:cubicBezTo>
                    <a:pt x="434990" y="653429"/>
                    <a:pt x="412108" y="666054"/>
                    <a:pt x="393170" y="658952"/>
                  </a:cubicBezTo>
                  <a:cubicBezTo>
                    <a:pt x="379756" y="660530"/>
                    <a:pt x="363186" y="671577"/>
                    <a:pt x="349772" y="659741"/>
                  </a:cubicBezTo>
                  <a:cubicBezTo>
                    <a:pt x="338726" y="659741"/>
                    <a:pt x="330046" y="655007"/>
                    <a:pt x="322944" y="647116"/>
                  </a:cubicBezTo>
                  <a:cubicBezTo>
                    <a:pt x="304007" y="655007"/>
                    <a:pt x="293749" y="635281"/>
                    <a:pt x="277968" y="625812"/>
                  </a:cubicBezTo>
                  <a:cubicBezTo>
                    <a:pt x="265343" y="613187"/>
                    <a:pt x="247984" y="616343"/>
                    <a:pt x="232992" y="620288"/>
                  </a:cubicBezTo>
                  <a:cubicBezTo>
                    <a:pt x="222734" y="628179"/>
                    <a:pt x="217211" y="639226"/>
                    <a:pt x="214844" y="651062"/>
                  </a:cubicBezTo>
                  <a:cubicBezTo>
                    <a:pt x="208531" y="661319"/>
                    <a:pt x="210899" y="672366"/>
                    <a:pt x="202219" y="681835"/>
                  </a:cubicBezTo>
                  <a:cubicBezTo>
                    <a:pt x="195118" y="693671"/>
                    <a:pt x="182493" y="695249"/>
                    <a:pt x="173024" y="703928"/>
                  </a:cubicBezTo>
                  <a:cubicBezTo>
                    <a:pt x="160399" y="711030"/>
                    <a:pt x="157243" y="735490"/>
                    <a:pt x="136727" y="729178"/>
                  </a:cubicBezTo>
                  <a:cubicBezTo>
                    <a:pt x="128837" y="733123"/>
                    <a:pt x="132782" y="748115"/>
                    <a:pt x="119368" y="744959"/>
                  </a:cubicBezTo>
                  <a:cubicBezTo>
                    <a:pt x="102798" y="737069"/>
                    <a:pt x="84650" y="750483"/>
                    <a:pt x="68869" y="740225"/>
                  </a:cubicBezTo>
                  <a:cubicBezTo>
                    <a:pt x="59400" y="736279"/>
                    <a:pt x="45197" y="753639"/>
                    <a:pt x="42830" y="736279"/>
                  </a:cubicBezTo>
                  <a:cubicBezTo>
                    <a:pt x="42830" y="722077"/>
                    <a:pt x="40463" y="707084"/>
                    <a:pt x="54666" y="698405"/>
                  </a:cubicBezTo>
                  <a:cubicBezTo>
                    <a:pt x="67291" y="684202"/>
                    <a:pt x="60189" y="662897"/>
                    <a:pt x="51510" y="648694"/>
                  </a:cubicBezTo>
                  <a:cubicBezTo>
                    <a:pt x="49142" y="634491"/>
                    <a:pt x="47564" y="628179"/>
                    <a:pt x="38885" y="615554"/>
                  </a:cubicBezTo>
                  <a:cubicBezTo>
                    <a:pt x="33361" y="604507"/>
                    <a:pt x="29416" y="591882"/>
                    <a:pt x="18369" y="584781"/>
                  </a:cubicBezTo>
                  <a:cubicBezTo>
                    <a:pt x="4955" y="582414"/>
                    <a:pt x="1010" y="572945"/>
                    <a:pt x="221" y="562687"/>
                  </a:cubicBezTo>
                  <a:lnTo>
                    <a:pt x="221" y="562687"/>
                  </a:lnTo>
                  <a:cubicBezTo>
                    <a:pt x="-568" y="554008"/>
                    <a:pt x="1010" y="543750"/>
                    <a:pt x="1010" y="535071"/>
                  </a:cubicBezTo>
                  <a:cubicBezTo>
                    <a:pt x="2588" y="471157"/>
                    <a:pt x="4166" y="408033"/>
                    <a:pt x="5744" y="344119"/>
                  </a:cubicBezTo>
                  <a:cubicBezTo>
                    <a:pt x="32572" y="344119"/>
                    <a:pt x="58611" y="344908"/>
                    <a:pt x="85439" y="344908"/>
                  </a:cubicBezTo>
                  <a:cubicBezTo>
                    <a:pt x="87017" y="289674"/>
                    <a:pt x="89384" y="179207"/>
                    <a:pt x="89384" y="179207"/>
                  </a:cubicBezTo>
                  <a:cubicBezTo>
                    <a:pt x="90962" y="138176"/>
                    <a:pt x="91751" y="97145"/>
                    <a:pt x="93329" y="56114"/>
                  </a:cubicBezTo>
                  <a:cubicBezTo>
                    <a:pt x="86228" y="34021"/>
                    <a:pt x="110689" y="40333"/>
                    <a:pt x="124103" y="39544"/>
                  </a:cubicBezTo>
                  <a:cubicBezTo>
                    <a:pt x="157243" y="35599"/>
                    <a:pt x="190383" y="27708"/>
                    <a:pt x="223523" y="22974"/>
                  </a:cubicBezTo>
                  <a:cubicBezTo>
                    <a:pt x="242461" y="21396"/>
                    <a:pt x="262187" y="11927"/>
                    <a:pt x="280335" y="17451"/>
                  </a:cubicBezTo>
                  <a:cubicBezTo>
                    <a:pt x="283492" y="30075"/>
                    <a:pt x="298484" y="34021"/>
                    <a:pt x="299273" y="46646"/>
                  </a:cubicBezTo>
                  <a:cubicBezTo>
                    <a:pt x="303218" y="67950"/>
                    <a:pt x="322155" y="41122"/>
                    <a:pt x="330046" y="34810"/>
                  </a:cubicBezTo>
                  <a:cubicBezTo>
                    <a:pt x="343460" y="26130"/>
                    <a:pt x="356085" y="15083"/>
                    <a:pt x="371866" y="14294"/>
                  </a:cubicBezTo>
                  <a:cubicBezTo>
                    <a:pt x="375811" y="27708"/>
                    <a:pt x="388436" y="19818"/>
                    <a:pt x="393170" y="11927"/>
                  </a:cubicBezTo>
                  <a:cubicBezTo>
                    <a:pt x="403428" y="880"/>
                    <a:pt x="418420" y="5615"/>
                    <a:pt x="430256" y="880"/>
                  </a:cubicBezTo>
                  <a:cubicBezTo>
                    <a:pt x="433412" y="-1487"/>
                    <a:pt x="437357" y="1669"/>
                    <a:pt x="437357" y="1669"/>
                  </a:cubicBezTo>
                  <a:lnTo>
                    <a:pt x="442881" y="1669"/>
                  </a:lnTo>
                  <a:cubicBezTo>
                    <a:pt x="439725" y="4037"/>
                    <a:pt x="438146" y="9560"/>
                    <a:pt x="441303" y="14294"/>
                  </a:cubicBezTo>
                  <a:cubicBezTo>
                    <a:pt x="453928" y="26130"/>
                    <a:pt x="457084" y="43489"/>
                    <a:pt x="467341" y="56903"/>
                  </a:cubicBezTo>
                  <a:cubicBezTo>
                    <a:pt x="483912" y="65583"/>
                    <a:pt x="478388" y="84520"/>
                    <a:pt x="494169" y="93200"/>
                  </a:cubicBezTo>
                  <a:cubicBezTo>
                    <a:pt x="492591" y="107403"/>
                    <a:pt x="499693" y="118450"/>
                    <a:pt x="503638" y="132653"/>
                  </a:cubicBezTo>
                  <a:cubicBezTo>
                    <a:pt x="502849" y="145277"/>
                    <a:pt x="515474" y="145277"/>
                    <a:pt x="520997" y="152379"/>
                  </a:cubicBezTo>
                  <a:cubicBezTo>
                    <a:pt x="524943" y="156324"/>
                    <a:pt x="525732" y="158691"/>
                    <a:pt x="528888" y="161848"/>
                  </a:cubicBezTo>
                  <a:cubicBezTo>
                    <a:pt x="543091" y="169738"/>
                    <a:pt x="554927" y="185519"/>
                    <a:pt x="573075" y="185519"/>
                  </a:cubicBezTo>
                  <a:lnTo>
                    <a:pt x="573075" y="185519"/>
                  </a:lnTo>
                  <a:cubicBezTo>
                    <a:pt x="584122" y="192621"/>
                    <a:pt x="595168" y="196566"/>
                    <a:pt x="593590" y="212347"/>
                  </a:cubicBezTo>
                  <a:cubicBezTo>
                    <a:pt x="584911" y="233652"/>
                    <a:pt x="610950" y="221816"/>
                    <a:pt x="621996" y="226550"/>
                  </a:cubicBezTo>
                  <a:cubicBezTo>
                    <a:pt x="631465" y="239175"/>
                    <a:pt x="620418" y="259690"/>
                    <a:pt x="621996" y="275471"/>
                  </a:cubicBezTo>
                  <a:cubicBezTo>
                    <a:pt x="633043" y="286518"/>
                    <a:pt x="640145" y="300721"/>
                    <a:pt x="644879" y="316502"/>
                  </a:cubicBezTo>
                  <a:cubicBezTo>
                    <a:pt x="660660" y="318869"/>
                    <a:pt x="675652" y="325182"/>
                    <a:pt x="691433" y="324393"/>
                  </a:cubicBezTo>
                  <a:cubicBezTo>
                    <a:pt x="701691" y="330705"/>
                    <a:pt x="715105" y="334651"/>
                    <a:pt x="725363" y="339385"/>
                  </a:cubicBezTo>
                  <a:cubicBezTo>
                    <a:pt x="719839" y="349643"/>
                    <a:pt x="722995" y="363057"/>
                    <a:pt x="737987" y="363057"/>
                  </a:cubicBezTo>
                  <a:cubicBezTo>
                    <a:pt x="741144" y="366213"/>
                    <a:pt x="745089" y="368580"/>
                    <a:pt x="749823" y="369369"/>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4" name="Forme libre : forme 63">
              <a:extLst>
                <a:ext uri="{FF2B5EF4-FFF2-40B4-BE49-F238E27FC236}">
                  <a16:creationId xmlns:a16="http://schemas.microsoft.com/office/drawing/2014/main" xmlns="" id="{6E1AE105-5809-4485-BEE0-7565FF035B5D}"/>
                </a:ext>
              </a:extLst>
            </p:cNvPr>
            <p:cNvSpPr/>
            <p:nvPr/>
          </p:nvSpPr>
          <p:spPr>
            <a:xfrm>
              <a:off x="6014660" y="5249507"/>
              <a:ext cx="1261698" cy="1013618"/>
            </a:xfrm>
            <a:custGeom>
              <a:avLst/>
              <a:gdLst>
                <a:gd name="connsiteX0" fmla="*/ 1261699 w 1261698"/>
                <a:gd name="connsiteY0" fmla="*/ 399262 h 1013618"/>
                <a:gd name="connsiteX1" fmla="*/ 1249863 w 1261698"/>
                <a:gd name="connsiteY1" fmla="*/ 399262 h 1013618"/>
                <a:gd name="connsiteX2" fmla="*/ 1205676 w 1261698"/>
                <a:gd name="connsiteY2" fmla="*/ 395317 h 1013618"/>
                <a:gd name="connsiteX3" fmla="*/ 1202520 w 1261698"/>
                <a:gd name="connsiteY3" fmla="*/ 394527 h 1013618"/>
                <a:gd name="connsiteX4" fmla="*/ 1193051 w 1261698"/>
                <a:gd name="connsiteY4" fmla="*/ 434769 h 1013618"/>
                <a:gd name="connsiteX5" fmla="*/ 1151231 w 1261698"/>
                <a:gd name="connsiteY5" fmla="*/ 430824 h 1013618"/>
                <a:gd name="connsiteX6" fmla="*/ 1123614 w 1261698"/>
                <a:gd name="connsiteY6" fmla="*/ 411098 h 1013618"/>
                <a:gd name="connsiteX7" fmla="*/ 1110200 w 1261698"/>
                <a:gd name="connsiteY7" fmla="*/ 388215 h 1013618"/>
                <a:gd name="connsiteX8" fmla="*/ 1122036 w 1261698"/>
                <a:gd name="connsiteY8" fmla="*/ 348762 h 1013618"/>
                <a:gd name="connsiteX9" fmla="*/ 1145708 w 1261698"/>
                <a:gd name="connsiteY9" fmla="*/ 314044 h 1013618"/>
                <a:gd name="connsiteX10" fmla="*/ 1175692 w 1261698"/>
                <a:gd name="connsiteY10" fmla="*/ 309310 h 1013618"/>
                <a:gd name="connsiteX11" fmla="*/ 1203309 w 1261698"/>
                <a:gd name="connsiteY11" fmla="*/ 321934 h 1013618"/>
                <a:gd name="connsiteX12" fmla="*/ 1204887 w 1261698"/>
                <a:gd name="connsiteY12" fmla="*/ 318778 h 1013618"/>
                <a:gd name="connsiteX13" fmla="*/ 1211199 w 1261698"/>
                <a:gd name="connsiteY13" fmla="*/ 279325 h 1013618"/>
                <a:gd name="connsiteX14" fmla="*/ 1219879 w 1261698"/>
                <a:gd name="connsiteY14" fmla="*/ 204365 h 1013618"/>
                <a:gd name="connsiteX15" fmla="*/ 1214356 w 1261698"/>
                <a:gd name="connsiteY15" fmla="*/ 162545 h 1013618"/>
                <a:gd name="connsiteX16" fmla="*/ 1200942 w 1261698"/>
                <a:gd name="connsiteY16" fmla="*/ 126249 h 1013618"/>
                <a:gd name="connsiteX17" fmla="*/ 1194629 w 1261698"/>
                <a:gd name="connsiteY17" fmla="*/ 88374 h 1013618"/>
                <a:gd name="connsiteX18" fmla="*/ 1180426 w 1261698"/>
                <a:gd name="connsiteY18" fmla="*/ 26828 h 1013618"/>
                <a:gd name="connsiteX19" fmla="*/ 1185161 w 1261698"/>
                <a:gd name="connsiteY19" fmla="*/ 24461 h 1013618"/>
                <a:gd name="connsiteX20" fmla="*/ 1148864 w 1261698"/>
                <a:gd name="connsiteY20" fmla="*/ 15781 h 1013618"/>
                <a:gd name="connsiteX21" fmla="*/ 1103099 w 1261698"/>
                <a:gd name="connsiteY21" fmla="*/ 17359 h 1013618"/>
                <a:gd name="connsiteX22" fmla="*/ 1054967 w 1261698"/>
                <a:gd name="connsiteY22" fmla="*/ 0 h 1013618"/>
                <a:gd name="connsiteX23" fmla="*/ 1033662 w 1261698"/>
                <a:gd name="connsiteY23" fmla="*/ 2367 h 1013618"/>
                <a:gd name="connsiteX24" fmla="*/ 1033662 w 1261698"/>
                <a:gd name="connsiteY24" fmla="*/ 2367 h 1013618"/>
                <a:gd name="connsiteX25" fmla="*/ 1032084 w 1261698"/>
                <a:gd name="connsiteY25" fmla="*/ 4734 h 1013618"/>
                <a:gd name="connsiteX26" fmla="*/ 995787 w 1261698"/>
                <a:gd name="connsiteY26" fmla="*/ 23672 h 1013618"/>
                <a:gd name="connsiteX27" fmla="*/ 957124 w 1261698"/>
                <a:gd name="connsiteY27" fmla="*/ 35507 h 1013618"/>
                <a:gd name="connsiteX28" fmla="*/ 922405 w 1261698"/>
                <a:gd name="connsiteY28" fmla="*/ 60757 h 1013618"/>
                <a:gd name="connsiteX29" fmla="*/ 900312 w 1261698"/>
                <a:gd name="connsiteY29" fmla="*/ 82062 h 1013618"/>
                <a:gd name="connsiteX30" fmla="*/ 882164 w 1261698"/>
                <a:gd name="connsiteY30" fmla="*/ 97054 h 1013618"/>
                <a:gd name="connsiteX31" fmla="*/ 851390 w 1261698"/>
                <a:gd name="connsiteY31" fmla="*/ 112046 h 1013618"/>
                <a:gd name="connsiteX32" fmla="*/ 835609 w 1261698"/>
                <a:gd name="connsiteY32" fmla="*/ 123882 h 1013618"/>
                <a:gd name="connsiteX33" fmla="*/ 821406 w 1261698"/>
                <a:gd name="connsiteY33" fmla="*/ 171225 h 1013618"/>
                <a:gd name="connsiteX34" fmla="*/ 786688 w 1261698"/>
                <a:gd name="connsiteY34" fmla="*/ 199631 h 1013618"/>
                <a:gd name="connsiteX35" fmla="*/ 743290 w 1261698"/>
                <a:gd name="connsiteY35" fmla="*/ 211467 h 1013618"/>
                <a:gd name="connsiteX36" fmla="*/ 724353 w 1261698"/>
                <a:gd name="connsiteY36" fmla="*/ 266701 h 1013618"/>
                <a:gd name="connsiteX37" fmla="*/ 677009 w 1261698"/>
                <a:gd name="connsiteY37" fmla="*/ 291950 h 1013618"/>
                <a:gd name="connsiteX38" fmla="*/ 633611 w 1261698"/>
                <a:gd name="connsiteY38" fmla="*/ 292739 h 1013618"/>
                <a:gd name="connsiteX39" fmla="*/ 606783 w 1261698"/>
                <a:gd name="connsiteY39" fmla="*/ 280114 h 1013618"/>
                <a:gd name="connsiteX40" fmla="*/ 561807 w 1261698"/>
                <a:gd name="connsiteY40" fmla="*/ 258810 h 1013618"/>
                <a:gd name="connsiteX41" fmla="*/ 516831 w 1261698"/>
                <a:gd name="connsiteY41" fmla="*/ 253287 h 1013618"/>
                <a:gd name="connsiteX42" fmla="*/ 498683 w 1261698"/>
                <a:gd name="connsiteY42" fmla="*/ 284060 h 1013618"/>
                <a:gd name="connsiteX43" fmla="*/ 486058 w 1261698"/>
                <a:gd name="connsiteY43" fmla="*/ 314833 h 1013618"/>
                <a:gd name="connsiteX44" fmla="*/ 456863 w 1261698"/>
                <a:gd name="connsiteY44" fmla="*/ 336926 h 1013618"/>
                <a:gd name="connsiteX45" fmla="*/ 420566 w 1261698"/>
                <a:gd name="connsiteY45" fmla="*/ 362176 h 1013618"/>
                <a:gd name="connsiteX46" fmla="*/ 403207 w 1261698"/>
                <a:gd name="connsiteY46" fmla="*/ 377957 h 1013618"/>
                <a:gd name="connsiteX47" fmla="*/ 352708 w 1261698"/>
                <a:gd name="connsiteY47" fmla="*/ 373223 h 1013618"/>
                <a:gd name="connsiteX48" fmla="*/ 326669 w 1261698"/>
                <a:gd name="connsiteY48" fmla="*/ 369278 h 1013618"/>
                <a:gd name="connsiteX49" fmla="*/ 338505 w 1261698"/>
                <a:gd name="connsiteY49" fmla="*/ 331403 h 1013618"/>
                <a:gd name="connsiteX50" fmla="*/ 335348 w 1261698"/>
                <a:gd name="connsiteY50" fmla="*/ 281693 h 1013618"/>
                <a:gd name="connsiteX51" fmla="*/ 322724 w 1261698"/>
                <a:gd name="connsiteY51" fmla="*/ 248552 h 1013618"/>
                <a:gd name="connsiteX52" fmla="*/ 302208 w 1261698"/>
                <a:gd name="connsiteY52" fmla="*/ 217779 h 1013618"/>
                <a:gd name="connsiteX53" fmla="*/ 284060 w 1261698"/>
                <a:gd name="connsiteY53" fmla="*/ 195686 h 1013618"/>
                <a:gd name="connsiteX54" fmla="*/ 284060 w 1261698"/>
                <a:gd name="connsiteY54" fmla="*/ 205154 h 1013618"/>
                <a:gd name="connsiteX55" fmla="*/ 283271 w 1261698"/>
                <a:gd name="connsiteY55" fmla="*/ 224881 h 1013618"/>
                <a:gd name="connsiteX56" fmla="*/ 273802 w 1261698"/>
                <a:gd name="connsiteY56" fmla="*/ 504206 h 1013618"/>
                <a:gd name="connsiteX57" fmla="*/ 230404 w 1261698"/>
                <a:gd name="connsiteY57" fmla="*/ 528667 h 1013618"/>
                <a:gd name="connsiteX58" fmla="*/ 216990 w 1261698"/>
                <a:gd name="connsiteY58" fmla="*/ 543659 h 1013618"/>
                <a:gd name="connsiteX59" fmla="*/ 172014 w 1261698"/>
                <a:gd name="connsiteY59" fmla="*/ 538924 h 1013618"/>
                <a:gd name="connsiteX60" fmla="*/ 132561 w 1261698"/>
                <a:gd name="connsiteY60" fmla="*/ 542870 h 1013618"/>
                <a:gd name="connsiteX61" fmla="*/ 92319 w 1261698"/>
                <a:gd name="connsiteY61" fmla="*/ 531823 h 1013618"/>
                <a:gd name="connsiteX62" fmla="*/ 75749 w 1261698"/>
                <a:gd name="connsiteY62" fmla="*/ 517620 h 1013618"/>
                <a:gd name="connsiteX63" fmla="*/ 70226 w 1261698"/>
                <a:gd name="connsiteY63" fmla="*/ 488425 h 1013618"/>
                <a:gd name="connsiteX64" fmla="*/ 46554 w 1261698"/>
                <a:gd name="connsiteY64" fmla="*/ 472644 h 1013618"/>
                <a:gd name="connsiteX65" fmla="*/ 29195 w 1261698"/>
                <a:gd name="connsiteY65" fmla="*/ 495526 h 1013618"/>
                <a:gd name="connsiteX66" fmla="*/ 8680 w 1261698"/>
                <a:gd name="connsiteY66" fmla="*/ 515253 h 1013618"/>
                <a:gd name="connsiteX67" fmla="*/ 0 w 1261698"/>
                <a:gd name="connsiteY67" fmla="*/ 519198 h 1013618"/>
                <a:gd name="connsiteX68" fmla="*/ 0 w 1261698"/>
                <a:gd name="connsiteY68" fmla="*/ 519987 h 1013618"/>
                <a:gd name="connsiteX69" fmla="*/ 7101 w 1261698"/>
                <a:gd name="connsiteY69" fmla="*/ 527089 h 1013618"/>
                <a:gd name="connsiteX70" fmla="*/ 9469 w 1261698"/>
                <a:gd name="connsiteY70" fmla="*/ 541292 h 1013618"/>
                <a:gd name="connsiteX71" fmla="*/ 25250 w 1261698"/>
                <a:gd name="connsiteY71" fmla="*/ 562596 h 1013618"/>
                <a:gd name="connsiteX72" fmla="*/ 42609 w 1261698"/>
                <a:gd name="connsiteY72" fmla="*/ 606783 h 1013618"/>
                <a:gd name="connsiteX73" fmla="*/ 64703 w 1261698"/>
                <a:gd name="connsiteY73" fmla="*/ 668329 h 1013618"/>
                <a:gd name="connsiteX74" fmla="*/ 79695 w 1261698"/>
                <a:gd name="connsiteY74" fmla="*/ 695157 h 1013618"/>
                <a:gd name="connsiteX75" fmla="*/ 91530 w 1261698"/>
                <a:gd name="connsiteY75" fmla="*/ 723563 h 1013618"/>
                <a:gd name="connsiteX76" fmla="*/ 109679 w 1261698"/>
                <a:gd name="connsiteY76" fmla="*/ 751180 h 1013618"/>
                <a:gd name="connsiteX77" fmla="*/ 130983 w 1261698"/>
                <a:gd name="connsiteY77" fmla="*/ 786688 h 1013618"/>
                <a:gd name="connsiteX78" fmla="*/ 132561 w 1261698"/>
                <a:gd name="connsiteY78" fmla="*/ 810359 h 1013618"/>
                <a:gd name="connsiteX79" fmla="*/ 133350 w 1261698"/>
                <a:gd name="connsiteY79" fmla="*/ 839554 h 1013618"/>
                <a:gd name="connsiteX80" fmla="*/ 119936 w 1261698"/>
                <a:gd name="connsiteY80" fmla="*/ 859281 h 1013618"/>
                <a:gd name="connsiteX81" fmla="*/ 104944 w 1261698"/>
                <a:gd name="connsiteY81" fmla="*/ 852968 h 1013618"/>
                <a:gd name="connsiteX82" fmla="*/ 100210 w 1261698"/>
                <a:gd name="connsiteY82" fmla="*/ 870328 h 1013618"/>
                <a:gd name="connsiteX83" fmla="*/ 108101 w 1261698"/>
                <a:gd name="connsiteY83" fmla="*/ 879007 h 1013618"/>
                <a:gd name="connsiteX84" fmla="*/ 112046 w 1261698"/>
                <a:gd name="connsiteY84" fmla="*/ 890054 h 1013618"/>
                <a:gd name="connsiteX85" fmla="*/ 115991 w 1261698"/>
                <a:gd name="connsiteY85" fmla="*/ 901101 h 1013618"/>
                <a:gd name="connsiteX86" fmla="*/ 125460 w 1261698"/>
                <a:gd name="connsiteY86" fmla="*/ 911358 h 1013618"/>
                <a:gd name="connsiteX87" fmla="*/ 141241 w 1261698"/>
                <a:gd name="connsiteY87" fmla="*/ 933452 h 1013618"/>
                <a:gd name="connsiteX88" fmla="*/ 138874 w 1261698"/>
                <a:gd name="connsiteY88" fmla="*/ 947655 h 1013618"/>
                <a:gd name="connsiteX89" fmla="*/ 135717 w 1261698"/>
                <a:gd name="connsiteY89" fmla="*/ 975272 h 1013618"/>
                <a:gd name="connsiteX90" fmla="*/ 143608 w 1261698"/>
                <a:gd name="connsiteY90" fmla="*/ 985530 h 1013618"/>
                <a:gd name="connsiteX91" fmla="*/ 143608 w 1261698"/>
                <a:gd name="connsiteY91" fmla="*/ 972116 h 1013618"/>
                <a:gd name="connsiteX92" fmla="*/ 152288 w 1261698"/>
                <a:gd name="connsiteY92" fmla="*/ 962647 h 1013618"/>
                <a:gd name="connsiteX93" fmla="*/ 168069 w 1261698"/>
                <a:gd name="connsiteY93" fmla="*/ 962647 h 1013618"/>
                <a:gd name="connsiteX94" fmla="*/ 166491 w 1261698"/>
                <a:gd name="connsiteY94" fmla="*/ 985530 h 1013618"/>
                <a:gd name="connsiteX95" fmla="*/ 180694 w 1261698"/>
                <a:gd name="connsiteY95" fmla="*/ 987897 h 1013618"/>
                <a:gd name="connsiteX96" fmla="*/ 198053 w 1261698"/>
                <a:gd name="connsiteY96" fmla="*/ 987897 h 1013618"/>
                <a:gd name="connsiteX97" fmla="*/ 201998 w 1261698"/>
                <a:gd name="connsiteY97" fmla="*/ 1001311 h 1013618"/>
                <a:gd name="connsiteX98" fmla="*/ 213834 w 1261698"/>
                <a:gd name="connsiteY98" fmla="*/ 1008412 h 1013618"/>
                <a:gd name="connsiteX99" fmla="*/ 231982 w 1261698"/>
                <a:gd name="connsiteY99" fmla="*/ 1011568 h 1013618"/>
                <a:gd name="connsiteX100" fmla="*/ 256443 w 1261698"/>
                <a:gd name="connsiteY100" fmla="*/ 1013147 h 1013618"/>
                <a:gd name="connsiteX101" fmla="*/ 269857 w 1261698"/>
                <a:gd name="connsiteY101" fmla="*/ 1006834 h 1013618"/>
                <a:gd name="connsiteX102" fmla="*/ 280904 w 1261698"/>
                <a:gd name="connsiteY102" fmla="*/ 995787 h 1013618"/>
                <a:gd name="connsiteX103" fmla="*/ 303786 w 1261698"/>
                <a:gd name="connsiteY103" fmla="*/ 994998 h 1013618"/>
                <a:gd name="connsiteX104" fmla="*/ 317200 w 1261698"/>
                <a:gd name="connsiteY104" fmla="*/ 989475 h 1013618"/>
                <a:gd name="connsiteX105" fmla="*/ 345606 w 1261698"/>
                <a:gd name="connsiteY105" fmla="*/ 992631 h 1013618"/>
                <a:gd name="connsiteX106" fmla="*/ 358231 w 1261698"/>
                <a:gd name="connsiteY106" fmla="*/ 989475 h 1013618"/>
                <a:gd name="connsiteX107" fmla="*/ 385848 w 1261698"/>
                <a:gd name="connsiteY107" fmla="*/ 989475 h 1013618"/>
                <a:gd name="connsiteX108" fmla="*/ 393738 w 1261698"/>
                <a:gd name="connsiteY108" fmla="*/ 978428 h 1013618"/>
                <a:gd name="connsiteX109" fmla="*/ 416621 w 1261698"/>
                <a:gd name="connsiteY109" fmla="*/ 964225 h 1013618"/>
                <a:gd name="connsiteX110" fmla="*/ 457652 w 1261698"/>
                <a:gd name="connsiteY110" fmla="*/ 965014 h 1013618"/>
                <a:gd name="connsiteX111" fmla="*/ 482902 w 1261698"/>
                <a:gd name="connsiteY111" fmla="*/ 972116 h 1013618"/>
                <a:gd name="connsiteX112" fmla="*/ 497105 w 1261698"/>
                <a:gd name="connsiteY112" fmla="*/ 968170 h 1013618"/>
                <a:gd name="connsiteX113" fmla="*/ 511308 w 1261698"/>
                <a:gd name="connsiteY113" fmla="*/ 962647 h 1013618"/>
                <a:gd name="connsiteX114" fmla="*/ 546026 w 1261698"/>
                <a:gd name="connsiteY114" fmla="*/ 967381 h 1013618"/>
                <a:gd name="connsiteX115" fmla="*/ 589424 w 1261698"/>
                <a:gd name="connsiteY115" fmla="*/ 980006 h 1013618"/>
                <a:gd name="connsiteX116" fmla="*/ 606783 w 1261698"/>
                <a:gd name="connsiteY116" fmla="*/ 980795 h 1013618"/>
                <a:gd name="connsiteX117" fmla="*/ 618619 w 1261698"/>
                <a:gd name="connsiteY117" fmla="*/ 965803 h 1013618"/>
                <a:gd name="connsiteX118" fmla="*/ 641502 w 1261698"/>
                <a:gd name="connsiteY118" fmla="*/ 967381 h 1013618"/>
                <a:gd name="connsiteX119" fmla="*/ 670697 w 1261698"/>
                <a:gd name="connsiteY119" fmla="*/ 973694 h 1013618"/>
                <a:gd name="connsiteX120" fmla="*/ 669908 w 1261698"/>
                <a:gd name="connsiteY120" fmla="*/ 958702 h 1013618"/>
                <a:gd name="connsiteX121" fmla="*/ 676220 w 1261698"/>
                <a:gd name="connsiteY121" fmla="*/ 949233 h 1013618"/>
                <a:gd name="connsiteX122" fmla="*/ 710150 w 1261698"/>
                <a:gd name="connsiteY122" fmla="*/ 946077 h 1013618"/>
                <a:gd name="connsiteX123" fmla="*/ 747235 w 1261698"/>
                <a:gd name="connsiteY123" fmla="*/ 946866 h 1013618"/>
                <a:gd name="connsiteX124" fmla="*/ 826930 w 1261698"/>
                <a:gd name="connsiteY124" fmla="*/ 906624 h 1013618"/>
                <a:gd name="connsiteX125" fmla="*/ 861648 w 1261698"/>
                <a:gd name="connsiteY125" fmla="*/ 878218 h 1013618"/>
                <a:gd name="connsiteX126" fmla="*/ 897945 w 1261698"/>
                <a:gd name="connsiteY126" fmla="*/ 852179 h 1013618"/>
                <a:gd name="connsiteX127" fmla="*/ 930296 w 1261698"/>
                <a:gd name="connsiteY127" fmla="*/ 822984 h 1013618"/>
                <a:gd name="connsiteX128" fmla="*/ 968960 w 1261698"/>
                <a:gd name="connsiteY128" fmla="*/ 781953 h 1013618"/>
                <a:gd name="connsiteX129" fmla="*/ 1015514 w 1261698"/>
                <a:gd name="connsiteY129" fmla="*/ 748024 h 1013618"/>
                <a:gd name="connsiteX130" fmla="*/ 1045498 w 1261698"/>
                <a:gd name="connsiteY130" fmla="*/ 712517 h 1013618"/>
                <a:gd name="connsiteX131" fmla="*/ 1066013 w 1261698"/>
                <a:gd name="connsiteY131" fmla="*/ 686478 h 1013618"/>
                <a:gd name="connsiteX132" fmla="*/ 1095208 w 1261698"/>
                <a:gd name="connsiteY132" fmla="*/ 644658 h 1013618"/>
                <a:gd name="connsiteX133" fmla="*/ 1110200 w 1261698"/>
                <a:gd name="connsiteY133" fmla="*/ 622564 h 1013618"/>
                <a:gd name="connsiteX134" fmla="*/ 1122036 w 1261698"/>
                <a:gd name="connsiteY134" fmla="*/ 604416 h 1013618"/>
                <a:gd name="connsiteX135" fmla="*/ 1147286 w 1261698"/>
                <a:gd name="connsiteY135" fmla="*/ 578377 h 1013618"/>
                <a:gd name="connsiteX136" fmla="*/ 1168591 w 1261698"/>
                <a:gd name="connsiteY136" fmla="*/ 568909 h 1013618"/>
                <a:gd name="connsiteX137" fmla="*/ 1192262 w 1261698"/>
                <a:gd name="connsiteY137" fmla="*/ 553128 h 1013618"/>
                <a:gd name="connsiteX138" fmla="*/ 1215145 w 1261698"/>
                <a:gd name="connsiteY138" fmla="*/ 530245 h 1013618"/>
                <a:gd name="connsiteX139" fmla="*/ 1229348 w 1261698"/>
                <a:gd name="connsiteY139" fmla="*/ 487636 h 1013618"/>
                <a:gd name="connsiteX140" fmla="*/ 1240394 w 1261698"/>
                <a:gd name="connsiteY140" fmla="*/ 462386 h 1013618"/>
                <a:gd name="connsiteX141" fmla="*/ 1245918 w 1261698"/>
                <a:gd name="connsiteY141" fmla="*/ 437136 h 1013618"/>
                <a:gd name="connsiteX142" fmla="*/ 1259332 w 1261698"/>
                <a:gd name="connsiteY142" fmla="*/ 410309 h 1013618"/>
                <a:gd name="connsiteX143" fmla="*/ 1261699 w 1261698"/>
                <a:gd name="connsiteY143" fmla="*/ 399262 h 1013618"/>
                <a:gd name="connsiteX144" fmla="*/ 1261699 w 1261698"/>
                <a:gd name="connsiteY144" fmla="*/ 399262 h 1013618"/>
                <a:gd name="connsiteX145" fmla="*/ 975272 w 1261698"/>
                <a:gd name="connsiteY145" fmla="*/ 605994 h 1013618"/>
                <a:gd name="connsiteX146" fmla="*/ 959491 w 1261698"/>
                <a:gd name="connsiteY146" fmla="*/ 625721 h 1013618"/>
                <a:gd name="connsiteX147" fmla="*/ 946077 w 1261698"/>
                <a:gd name="connsiteY147" fmla="*/ 647814 h 1013618"/>
                <a:gd name="connsiteX148" fmla="*/ 946077 w 1261698"/>
                <a:gd name="connsiteY148" fmla="*/ 647814 h 1013618"/>
                <a:gd name="connsiteX149" fmla="*/ 936608 w 1261698"/>
                <a:gd name="connsiteY149" fmla="*/ 653337 h 1013618"/>
                <a:gd name="connsiteX150" fmla="*/ 887687 w 1261698"/>
                <a:gd name="connsiteY150" fmla="*/ 667540 h 1013618"/>
                <a:gd name="connsiteX151" fmla="*/ 880585 w 1261698"/>
                <a:gd name="connsiteY151" fmla="*/ 684111 h 1013618"/>
                <a:gd name="connsiteX152" fmla="*/ 841922 w 1261698"/>
                <a:gd name="connsiteY152" fmla="*/ 687267 h 1013618"/>
                <a:gd name="connsiteX153" fmla="*/ 823773 w 1261698"/>
                <a:gd name="connsiteY153" fmla="*/ 660439 h 1013618"/>
                <a:gd name="connsiteX154" fmla="*/ 806414 w 1261698"/>
                <a:gd name="connsiteY154" fmla="*/ 623353 h 1013618"/>
                <a:gd name="connsiteX155" fmla="*/ 822195 w 1261698"/>
                <a:gd name="connsiteY155" fmla="*/ 604416 h 1013618"/>
                <a:gd name="connsiteX156" fmla="*/ 853758 w 1261698"/>
                <a:gd name="connsiteY156" fmla="*/ 564963 h 1013618"/>
                <a:gd name="connsiteX157" fmla="*/ 890843 w 1261698"/>
                <a:gd name="connsiteY157" fmla="*/ 542081 h 1013618"/>
                <a:gd name="connsiteX158" fmla="*/ 930296 w 1261698"/>
                <a:gd name="connsiteY158" fmla="*/ 531034 h 1013618"/>
                <a:gd name="connsiteX159" fmla="*/ 949233 w 1261698"/>
                <a:gd name="connsiteY159" fmla="*/ 551549 h 1013618"/>
                <a:gd name="connsiteX160" fmla="*/ 976850 w 1261698"/>
                <a:gd name="connsiteY160" fmla="*/ 573643 h 1013618"/>
                <a:gd name="connsiteX161" fmla="*/ 975272 w 1261698"/>
                <a:gd name="connsiteY161" fmla="*/ 605994 h 1013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1261698" h="1013618">
                  <a:moveTo>
                    <a:pt x="1261699" y="399262"/>
                  </a:moveTo>
                  <a:cubicBezTo>
                    <a:pt x="1257754" y="399262"/>
                    <a:pt x="1253808" y="399262"/>
                    <a:pt x="1249863" y="399262"/>
                  </a:cubicBezTo>
                  <a:cubicBezTo>
                    <a:pt x="1234871" y="400051"/>
                    <a:pt x="1220668" y="396895"/>
                    <a:pt x="1205676" y="395317"/>
                  </a:cubicBezTo>
                  <a:cubicBezTo>
                    <a:pt x="1204887" y="395317"/>
                    <a:pt x="1203309" y="395317"/>
                    <a:pt x="1202520" y="394527"/>
                  </a:cubicBezTo>
                  <a:cubicBezTo>
                    <a:pt x="1194629" y="406363"/>
                    <a:pt x="1195418" y="421355"/>
                    <a:pt x="1193051" y="434769"/>
                  </a:cubicBezTo>
                  <a:cubicBezTo>
                    <a:pt x="1179637" y="434769"/>
                    <a:pt x="1164645" y="435558"/>
                    <a:pt x="1151231" y="430824"/>
                  </a:cubicBezTo>
                  <a:cubicBezTo>
                    <a:pt x="1139395" y="428457"/>
                    <a:pt x="1130716" y="420566"/>
                    <a:pt x="1123614" y="411098"/>
                  </a:cubicBezTo>
                  <a:cubicBezTo>
                    <a:pt x="1119669" y="402418"/>
                    <a:pt x="1122036" y="386637"/>
                    <a:pt x="1110200" y="388215"/>
                  </a:cubicBezTo>
                  <a:cubicBezTo>
                    <a:pt x="1111779" y="374801"/>
                    <a:pt x="1109411" y="358231"/>
                    <a:pt x="1122036" y="348762"/>
                  </a:cubicBezTo>
                  <a:cubicBezTo>
                    <a:pt x="1133083" y="339294"/>
                    <a:pt x="1137028" y="325091"/>
                    <a:pt x="1145708" y="314044"/>
                  </a:cubicBezTo>
                  <a:cubicBezTo>
                    <a:pt x="1153598" y="305364"/>
                    <a:pt x="1166223" y="299052"/>
                    <a:pt x="1175692" y="309310"/>
                  </a:cubicBezTo>
                  <a:cubicBezTo>
                    <a:pt x="1183583" y="314044"/>
                    <a:pt x="1196996" y="330614"/>
                    <a:pt x="1203309" y="321934"/>
                  </a:cubicBezTo>
                  <a:cubicBezTo>
                    <a:pt x="1204098" y="321145"/>
                    <a:pt x="1204887" y="319567"/>
                    <a:pt x="1204887" y="318778"/>
                  </a:cubicBezTo>
                  <a:cubicBezTo>
                    <a:pt x="1200153" y="304575"/>
                    <a:pt x="1216723" y="294317"/>
                    <a:pt x="1211199" y="279325"/>
                  </a:cubicBezTo>
                  <a:cubicBezTo>
                    <a:pt x="1219090" y="255654"/>
                    <a:pt x="1215145" y="228826"/>
                    <a:pt x="1219879" y="204365"/>
                  </a:cubicBezTo>
                  <a:cubicBezTo>
                    <a:pt x="1224613" y="190162"/>
                    <a:pt x="1209621" y="177537"/>
                    <a:pt x="1214356" y="162545"/>
                  </a:cubicBezTo>
                  <a:cubicBezTo>
                    <a:pt x="1212778" y="149131"/>
                    <a:pt x="1200942" y="140452"/>
                    <a:pt x="1200942" y="126249"/>
                  </a:cubicBezTo>
                  <a:cubicBezTo>
                    <a:pt x="1188317" y="115991"/>
                    <a:pt x="1194629" y="101788"/>
                    <a:pt x="1194629" y="88374"/>
                  </a:cubicBezTo>
                  <a:cubicBezTo>
                    <a:pt x="1190684" y="67859"/>
                    <a:pt x="1185161" y="47343"/>
                    <a:pt x="1180426" y="26828"/>
                  </a:cubicBezTo>
                  <a:lnTo>
                    <a:pt x="1185161" y="24461"/>
                  </a:lnTo>
                  <a:cubicBezTo>
                    <a:pt x="1173325" y="22883"/>
                    <a:pt x="1161489" y="16570"/>
                    <a:pt x="1148864" y="15781"/>
                  </a:cubicBezTo>
                  <a:cubicBezTo>
                    <a:pt x="1133872" y="14992"/>
                    <a:pt x="1117302" y="18937"/>
                    <a:pt x="1103099" y="17359"/>
                  </a:cubicBezTo>
                  <a:cubicBezTo>
                    <a:pt x="1086529" y="13414"/>
                    <a:pt x="1072326" y="1578"/>
                    <a:pt x="1054967" y="0"/>
                  </a:cubicBezTo>
                  <a:cubicBezTo>
                    <a:pt x="1047865" y="2367"/>
                    <a:pt x="1039975" y="3945"/>
                    <a:pt x="1033662" y="2367"/>
                  </a:cubicBezTo>
                  <a:lnTo>
                    <a:pt x="1033662" y="2367"/>
                  </a:lnTo>
                  <a:lnTo>
                    <a:pt x="1032084" y="4734"/>
                  </a:lnTo>
                  <a:cubicBezTo>
                    <a:pt x="1017092" y="2367"/>
                    <a:pt x="998155" y="6312"/>
                    <a:pt x="995787" y="23672"/>
                  </a:cubicBezTo>
                  <a:cubicBezTo>
                    <a:pt x="983952" y="29195"/>
                    <a:pt x="971327" y="35507"/>
                    <a:pt x="957124" y="35507"/>
                  </a:cubicBezTo>
                  <a:cubicBezTo>
                    <a:pt x="940554" y="33929"/>
                    <a:pt x="931874" y="50499"/>
                    <a:pt x="922405" y="60757"/>
                  </a:cubicBezTo>
                  <a:cubicBezTo>
                    <a:pt x="914515" y="67070"/>
                    <a:pt x="911359" y="77327"/>
                    <a:pt x="900312" y="82062"/>
                  </a:cubicBezTo>
                  <a:cubicBezTo>
                    <a:pt x="898734" y="92319"/>
                    <a:pt x="880585" y="82851"/>
                    <a:pt x="882164" y="97054"/>
                  </a:cubicBezTo>
                  <a:cubicBezTo>
                    <a:pt x="872695" y="104944"/>
                    <a:pt x="860070" y="101788"/>
                    <a:pt x="851390" y="112046"/>
                  </a:cubicBezTo>
                  <a:cubicBezTo>
                    <a:pt x="844289" y="112835"/>
                    <a:pt x="842711" y="124671"/>
                    <a:pt x="835609" y="123882"/>
                  </a:cubicBezTo>
                  <a:cubicBezTo>
                    <a:pt x="829297" y="138874"/>
                    <a:pt x="826141" y="155444"/>
                    <a:pt x="821406" y="171225"/>
                  </a:cubicBezTo>
                  <a:cubicBezTo>
                    <a:pt x="807992" y="178326"/>
                    <a:pt x="796157" y="187795"/>
                    <a:pt x="786688" y="199631"/>
                  </a:cubicBezTo>
                  <a:cubicBezTo>
                    <a:pt x="772485" y="201998"/>
                    <a:pt x="757493" y="206732"/>
                    <a:pt x="743290" y="211467"/>
                  </a:cubicBezTo>
                  <a:cubicBezTo>
                    <a:pt x="742501" y="231193"/>
                    <a:pt x="730665" y="247763"/>
                    <a:pt x="724353" y="266701"/>
                  </a:cubicBezTo>
                  <a:cubicBezTo>
                    <a:pt x="718829" y="286427"/>
                    <a:pt x="695947" y="299052"/>
                    <a:pt x="677009" y="291950"/>
                  </a:cubicBezTo>
                  <a:cubicBezTo>
                    <a:pt x="663595" y="293528"/>
                    <a:pt x="647025" y="304575"/>
                    <a:pt x="633611" y="292739"/>
                  </a:cubicBezTo>
                  <a:cubicBezTo>
                    <a:pt x="622564" y="292739"/>
                    <a:pt x="613885" y="288005"/>
                    <a:pt x="606783" y="280114"/>
                  </a:cubicBezTo>
                  <a:cubicBezTo>
                    <a:pt x="587846" y="288005"/>
                    <a:pt x="577588" y="268279"/>
                    <a:pt x="561807" y="258810"/>
                  </a:cubicBezTo>
                  <a:cubicBezTo>
                    <a:pt x="549182" y="246185"/>
                    <a:pt x="531823" y="249341"/>
                    <a:pt x="516831" y="253287"/>
                  </a:cubicBezTo>
                  <a:cubicBezTo>
                    <a:pt x="506573" y="261177"/>
                    <a:pt x="501050" y="272224"/>
                    <a:pt x="498683" y="284060"/>
                  </a:cubicBezTo>
                  <a:cubicBezTo>
                    <a:pt x="492370" y="294317"/>
                    <a:pt x="494738" y="305364"/>
                    <a:pt x="486058" y="314833"/>
                  </a:cubicBezTo>
                  <a:cubicBezTo>
                    <a:pt x="478956" y="326669"/>
                    <a:pt x="466332" y="328247"/>
                    <a:pt x="456863" y="336926"/>
                  </a:cubicBezTo>
                  <a:cubicBezTo>
                    <a:pt x="444238" y="344028"/>
                    <a:pt x="441082" y="368489"/>
                    <a:pt x="420566" y="362176"/>
                  </a:cubicBezTo>
                  <a:cubicBezTo>
                    <a:pt x="412676" y="366121"/>
                    <a:pt x="416621" y="381114"/>
                    <a:pt x="403207" y="377957"/>
                  </a:cubicBezTo>
                  <a:cubicBezTo>
                    <a:pt x="386637" y="370067"/>
                    <a:pt x="368489" y="383481"/>
                    <a:pt x="352708" y="373223"/>
                  </a:cubicBezTo>
                  <a:cubicBezTo>
                    <a:pt x="343239" y="369278"/>
                    <a:pt x="329036" y="386637"/>
                    <a:pt x="326669" y="369278"/>
                  </a:cubicBezTo>
                  <a:cubicBezTo>
                    <a:pt x="326669" y="355075"/>
                    <a:pt x="324302" y="340083"/>
                    <a:pt x="338505" y="331403"/>
                  </a:cubicBezTo>
                  <a:cubicBezTo>
                    <a:pt x="351129" y="317200"/>
                    <a:pt x="344028" y="295896"/>
                    <a:pt x="335348" y="281693"/>
                  </a:cubicBezTo>
                  <a:cubicBezTo>
                    <a:pt x="332981" y="267490"/>
                    <a:pt x="331403" y="261177"/>
                    <a:pt x="322724" y="248552"/>
                  </a:cubicBezTo>
                  <a:cubicBezTo>
                    <a:pt x="317200" y="237506"/>
                    <a:pt x="313255" y="224881"/>
                    <a:pt x="302208" y="217779"/>
                  </a:cubicBezTo>
                  <a:cubicBezTo>
                    <a:pt x="288794" y="215412"/>
                    <a:pt x="284849" y="205943"/>
                    <a:pt x="284060" y="195686"/>
                  </a:cubicBezTo>
                  <a:lnTo>
                    <a:pt x="284060" y="205154"/>
                  </a:lnTo>
                  <a:cubicBezTo>
                    <a:pt x="284060" y="211467"/>
                    <a:pt x="283271" y="224881"/>
                    <a:pt x="283271" y="224881"/>
                  </a:cubicBezTo>
                  <a:cubicBezTo>
                    <a:pt x="280115" y="317989"/>
                    <a:pt x="277747" y="411098"/>
                    <a:pt x="273802" y="504206"/>
                  </a:cubicBezTo>
                  <a:cubicBezTo>
                    <a:pt x="258021" y="511308"/>
                    <a:pt x="236717" y="510519"/>
                    <a:pt x="230404" y="528667"/>
                  </a:cubicBezTo>
                  <a:cubicBezTo>
                    <a:pt x="220146" y="527878"/>
                    <a:pt x="211467" y="533401"/>
                    <a:pt x="216990" y="543659"/>
                  </a:cubicBezTo>
                  <a:cubicBezTo>
                    <a:pt x="201209" y="556284"/>
                    <a:pt x="189373" y="533401"/>
                    <a:pt x="172014" y="538924"/>
                  </a:cubicBezTo>
                  <a:cubicBezTo>
                    <a:pt x="158600" y="542081"/>
                    <a:pt x="145975" y="542870"/>
                    <a:pt x="132561" y="542870"/>
                  </a:cubicBezTo>
                  <a:cubicBezTo>
                    <a:pt x="119936" y="537346"/>
                    <a:pt x="107311" y="527878"/>
                    <a:pt x="92319" y="531823"/>
                  </a:cubicBezTo>
                  <a:cubicBezTo>
                    <a:pt x="90741" y="520776"/>
                    <a:pt x="70226" y="532612"/>
                    <a:pt x="75749" y="517620"/>
                  </a:cubicBezTo>
                  <a:cubicBezTo>
                    <a:pt x="63124" y="508151"/>
                    <a:pt x="83640" y="497894"/>
                    <a:pt x="70226" y="488425"/>
                  </a:cubicBezTo>
                  <a:cubicBezTo>
                    <a:pt x="55234" y="493159"/>
                    <a:pt x="62335" y="467120"/>
                    <a:pt x="46554" y="472644"/>
                  </a:cubicBezTo>
                  <a:cubicBezTo>
                    <a:pt x="35507" y="474222"/>
                    <a:pt x="31562" y="487636"/>
                    <a:pt x="29195" y="495526"/>
                  </a:cubicBezTo>
                  <a:cubicBezTo>
                    <a:pt x="33140" y="509729"/>
                    <a:pt x="14992" y="505784"/>
                    <a:pt x="8680" y="515253"/>
                  </a:cubicBezTo>
                  <a:lnTo>
                    <a:pt x="0" y="519198"/>
                  </a:lnTo>
                  <a:lnTo>
                    <a:pt x="0" y="519987"/>
                  </a:lnTo>
                  <a:cubicBezTo>
                    <a:pt x="3156" y="520776"/>
                    <a:pt x="6312" y="523932"/>
                    <a:pt x="7101" y="527089"/>
                  </a:cubicBezTo>
                  <a:cubicBezTo>
                    <a:pt x="7891" y="531823"/>
                    <a:pt x="4734" y="537346"/>
                    <a:pt x="9469" y="541292"/>
                  </a:cubicBezTo>
                  <a:cubicBezTo>
                    <a:pt x="14203" y="548393"/>
                    <a:pt x="23672" y="553128"/>
                    <a:pt x="25250" y="562596"/>
                  </a:cubicBezTo>
                  <a:cubicBezTo>
                    <a:pt x="30773" y="577588"/>
                    <a:pt x="37086" y="591791"/>
                    <a:pt x="42609" y="606783"/>
                  </a:cubicBezTo>
                  <a:cubicBezTo>
                    <a:pt x="48921" y="628088"/>
                    <a:pt x="54445" y="649392"/>
                    <a:pt x="64703" y="668329"/>
                  </a:cubicBezTo>
                  <a:cubicBezTo>
                    <a:pt x="69437" y="677798"/>
                    <a:pt x="72593" y="687267"/>
                    <a:pt x="79695" y="695157"/>
                  </a:cubicBezTo>
                  <a:cubicBezTo>
                    <a:pt x="85218" y="703837"/>
                    <a:pt x="86007" y="714884"/>
                    <a:pt x="91530" y="723563"/>
                  </a:cubicBezTo>
                  <a:cubicBezTo>
                    <a:pt x="96265" y="733821"/>
                    <a:pt x="104944" y="741712"/>
                    <a:pt x="109679" y="751180"/>
                  </a:cubicBezTo>
                  <a:cubicBezTo>
                    <a:pt x="116780" y="763016"/>
                    <a:pt x="125460" y="774063"/>
                    <a:pt x="130983" y="786688"/>
                  </a:cubicBezTo>
                  <a:cubicBezTo>
                    <a:pt x="133350" y="794578"/>
                    <a:pt x="131772" y="802469"/>
                    <a:pt x="132561" y="810359"/>
                  </a:cubicBezTo>
                  <a:cubicBezTo>
                    <a:pt x="132561" y="819828"/>
                    <a:pt x="134139" y="830086"/>
                    <a:pt x="133350" y="839554"/>
                  </a:cubicBezTo>
                  <a:cubicBezTo>
                    <a:pt x="129405" y="846656"/>
                    <a:pt x="125460" y="852968"/>
                    <a:pt x="119936" y="859281"/>
                  </a:cubicBezTo>
                  <a:cubicBezTo>
                    <a:pt x="115202" y="856914"/>
                    <a:pt x="109679" y="855336"/>
                    <a:pt x="104944" y="852968"/>
                  </a:cubicBezTo>
                  <a:cubicBezTo>
                    <a:pt x="101788" y="858492"/>
                    <a:pt x="100210" y="864015"/>
                    <a:pt x="100210" y="870328"/>
                  </a:cubicBezTo>
                  <a:cubicBezTo>
                    <a:pt x="97843" y="876640"/>
                    <a:pt x="105733" y="875062"/>
                    <a:pt x="108101" y="879007"/>
                  </a:cubicBezTo>
                  <a:cubicBezTo>
                    <a:pt x="111257" y="880585"/>
                    <a:pt x="116780" y="889265"/>
                    <a:pt x="112046" y="890054"/>
                  </a:cubicBezTo>
                  <a:cubicBezTo>
                    <a:pt x="106522" y="890843"/>
                    <a:pt x="115202" y="897944"/>
                    <a:pt x="115991" y="901101"/>
                  </a:cubicBezTo>
                  <a:cubicBezTo>
                    <a:pt x="118358" y="905835"/>
                    <a:pt x="123882" y="905835"/>
                    <a:pt x="125460" y="911358"/>
                  </a:cubicBezTo>
                  <a:cubicBezTo>
                    <a:pt x="128616" y="920038"/>
                    <a:pt x="134928" y="927139"/>
                    <a:pt x="141241" y="933452"/>
                  </a:cubicBezTo>
                  <a:cubicBezTo>
                    <a:pt x="141241" y="938186"/>
                    <a:pt x="142819" y="943710"/>
                    <a:pt x="138874" y="947655"/>
                  </a:cubicBezTo>
                  <a:cubicBezTo>
                    <a:pt x="133350" y="955545"/>
                    <a:pt x="134928" y="966592"/>
                    <a:pt x="135717" y="975272"/>
                  </a:cubicBezTo>
                  <a:cubicBezTo>
                    <a:pt x="138874" y="977639"/>
                    <a:pt x="140452" y="986319"/>
                    <a:pt x="143608" y="985530"/>
                  </a:cubicBezTo>
                  <a:cubicBezTo>
                    <a:pt x="145975" y="982373"/>
                    <a:pt x="142030" y="976061"/>
                    <a:pt x="143608" y="972116"/>
                  </a:cubicBezTo>
                  <a:cubicBezTo>
                    <a:pt x="142819" y="966592"/>
                    <a:pt x="147553" y="962647"/>
                    <a:pt x="152288" y="962647"/>
                  </a:cubicBezTo>
                  <a:cubicBezTo>
                    <a:pt x="157811" y="961069"/>
                    <a:pt x="163334" y="962647"/>
                    <a:pt x="168069" y="962647"/>
                  </a:cubicBezTo>
                  <a:cubicBezTo>
                    <a:pt x="168069" y="970537"/>
                    <a:pt x="168858" y="978428"/>
                    <a:pt x="166491" y="985530"/>
                  </a:cubicBezTo>
                  <a:cubicBezTo>
                    <a:pt x="170436" y="988686"/>
                    <a:pt x="175959" y="988686"/>
                    <a:pt x="180694" y="987897"/>
                  </a:cubicBezTo>
                  <a:cubicBezTo>
                    <a:pt x="186217" y="987108"/>
                    <a:pt x="192529" y="987108"/>
                    <a:pt x="198053" y="987897"/>
                  </a:cubicBezTo>
                  <a:cubicBezTo>
                    <a:pt x="202787" y="991053"/>
                    <a:pt x="203576" y="995787"/>
                    <a:pt x="201998" y="1001311"/>
                  </a:cubicBezTo>
                  <a:cubicBezTo>
                    <a:pt x="203576" y="1006045"/>
                    <a:pt x="210678" y="1005256"/>
                    <a:pt x="213834" y="1008412"/>
                  </a:cubicBezTo>
                  <a:cubicBezTo>
                    <a:pt x="219357" y="1012357"/>
                    <a:pt x="227248" y="1006834"/>
                    <a:pt x="231982" y="1011568"/>
                  </a:cubicBezTo>
                  <a:cubicBezTo>
                    <a:pt x="239873" y="1013935"/>
                    <a:pt x="248552" y="1013935"/>
                    <a:pt x="256443" y="1013147"/>
                  </a:cubicBezTo>
                  <a:cubicBezTo>
                    <a:pt x="261177" y="1011568"/>
                    <a:pt x="267490" y="1011568"/>
                    <a:pt x="269857" y="1006834"/>
                  </a:cubicBezTo>
                  <a:cubicBezTo>
                    <a:pt x="273802" y="1003678"/>
                    <a:pt x="276958" y="998154"/>
                    <a:pt x="280904" y="995787"/>
                  </a:cubicBezTo>
                  <a:cubicBezTo>
                    <a:pt x="288794" y="995787"/>
                    <a:pt x="296685" y="994209"/>
                    <a:pt x="303786" y="994998"/>
                  </a:cubicBezTo>
                  <a:cubicBezTo>
                    <a:pt x="306942" y="991053"/>
                    <a:pt x="311677" y="989475"/>
                    <a:pt x="317200" y="989475"/>
                  </a:cubicBezTo>
                  <a:cubicBezTo>
                    <a:pt x="326669" y="987897"/>
                    <a:pt x="336137" y="991842"/>
                    <a:pt x="345606" y="992631"/>
                  </a:cubicBezTo>
                  <a:cubicBezTo>
                    <a:pt x="348762" y="988686"/>
                    <a:pt x="353497" y="987897"/>
                    <a:pt x="358231" y="989475"/>
                  </a:cubicBezTo>
                  <a:cubicBezTo>
                    <a:pt x="367700" y="990264"/>
                    <a:pt x="377168" y="992631"/>
                    <a:pt x="385848" y="989475"/>
                  </a:cubicBezTo>
                  <a:cubicBezTo>
                    <a:pt x="387426" y="984740"/>
                    <a:pt x="387426" y="978428"/>
                    <a:pt x="393738" y="978428"/>
                  </a:cubicBezTo>
                  <a:cubicBezTo>
                    <a:pt x="402418" y="976061"/>
                    <a:pt x="410309" y="971327"/>
                    <a:pt x="416621" y="964225"/>
                  </a:cubicBezTo>
                  <a:cubicBezTo>
                    <a:pt x="430035" y="962647"/>
                    <a:pt x="444238" y="959491"/>
                    <a:pt x="457652" y="965014"/>
                  </a:cubicBezTo>
                  <a:cubicBezTo>
                    <a:pt x="466332" y="966592"/>
                    <a:pt x="474222" y="971327"/>
                    <a:pt x="482902" y="972116"/>
                  </a:cubicBezTo>
                  <a:cubicBezTo>
                    <a:pt x="488425" y="972116"/>
                    <a:pt x="493159" y="972116"/>
                    <a:pt x="497105" y="968170"/>
                  </a:cubicBezTo>
                  <a:cubicBezTo>
                    <a:pt x="501050" y="964225"/>
                    <a:pt x="505784" y="962647"/>
                    <a:pt x="511308" y="962647"/>
                  </a:cubicBezTo>
                  <a:cubicBezTo>
                    <a:pt x="523144" y="961069"/>
                    <a:pt x="534979" y="964225"/>
                    <a:pt x="546026" y="967381"/>
                  </a:cubicBezTo>
                  <a:cubicBezTo>
                    <a:pt x="560229" y="971327"/>
                    <a:pt x="575221" y="976061"/>
                    <a:pt x="589424" y="980006"/>
                  </a:cubicBezTo>
                  <a:cubicBezTo>
                    <a:pt x="594948" y="980006"/>
                    <a:pt x="601260" y="980006"/>
                    <a:pt x="606783" y="980795"/>
                  </a:cubicBezTo>
                  <a:cubicBezTo>
                    <a:pt x="610729" y="976061"/>
                    <a:pt x="613885" y="969748"/>
                    <a:pt x="618619" y="965803"/>
                  </a:cubicBezTo>
                  <a:cubicBezTo>
                    <a:pt x="626510" y="965803"/>
                    <a:pt x="634400" y="963436"/>
                    <a:pt x="641502" y="967381"/>
                  </a:cubicBezTo>
                  <a:cubicBezTo>
                    <a:pt x="650970" y="970537"/>
                    <a:pt x="661228" y="971327"/>
                    <a:pt x="670697" y="973694"/>
                  </a:cubicBezTo>
                  <a:cubicBezTo>
                    <a:pt x="672275" y="968959"/>
                    <a:pt x="673064" y="963436"/>
                    <a:pt x="669908" y="958702"/>
                  </a:cubicBezTo>
                  <a:cubicBezTo>
                    <a:pt x="665962" y="953178"/>
                    <a:pt x="671486" y="950811"/>
                    <a:pt x="676220" y="949233"/>
                  </a:cubicBezTo>
                  <a:cubicBezTo>
                    <a:pt x="687267" y="945288"/>
                    <a:pt x="699103" y="946077"/>
                    <a:pt x="710150" y="946077"/>
                  </a:cubicBezTo>
                  <a:cubicBezTo>
                    <a:pt x="722774" y="946866"/>
                    <a:pt x="734610" y="949233"/>
                    <a:pt x="747235" y="946866"/>
                  </a:cubicBezTo>
                  <a:cubicBezTo>
                    <a:pt x="776430" y="939764"/>
                    <a:pt x="800891" y="920038"/>
                    <a:pt x="826930" y="906624"/>
                  </a:cubicBezTo>
                  <a:cubicBezTo>
                    <a:pt x="840344" y="899523"/>
                    <a:pt x="850601" y="888476"/>
                    <a:pt x="861648" y="878218"/>
                  </a:cubicBezTo>
                  <a:cubicBezTo>
                    <a:pt x="873484" y="867960"/>
                    <a:pt x="887687" y="863226"/>
                    <a:pt x="897945" y="852179"/>
                  </a:cubicBezTo>
                  <a:cubicBezTo>
                    <a:pt x="908202" y="841922"/>
                    <a:pt x="920038" y="833242"/>
                    <a:pt x="930296" y="822984"/>
                  </a:cubicBezTo>
                  <a:cubicBezTo>
                    <a:pt x="942132" y="808781"/>
                    <a:pt x="953968" y="793789"/>
                    <a:pt x="968960" y="781953"/>
                  </a:cubicBezTo>
                  <a:cubicBezTo>
                    <a:pt x="985530" y="771696"/>
                    <a:pt x="1000522" y="759860"/>
                    <a:pt x="1015514" y="748024"/>
                  </a:cubicBezTo>
                  <a:cubicBezTo>
                    <a:pt x="1025772" y="736188"/>
                    <a:pt x="1035240" y="724352"/>
                    <a:pt x="1045498" y="712517"/>
                  </a:cubicBezTo>
                  <a:cubicBezTo>
                    <a:pt x="1053388" y="704626"/>
                    <a:pt x="1060490" y="695946"/>
                    <a:pt x="1066013" y="686478"/>
                  </a:cubicBezTo>
                  <a:cubicBezTo>
                    <a:pt x="1075482" y="672275"/>
                    <a:pt x="1086529" y="658861"/>
                    <a:pt x="1095208" y="644658"/>
                  </a:cubicBezTo>
                  <a:cubicBezTo>
                    <a:pt x="1098365" y="635978"/>
                    <a:pt x="1107833" y="631244"/>
                    <a:pt x="1110200" y="622564"/>
                  </a:cubicBezTo>
                  <a:cubicBezTo>
                    <a:pt x="1112568" y="615463"/>
                    <a:pt x="1118880" y="610728"/>
                    <a:pt x="1122036" y="604416"/>
                  </a:cubicBezTo>
                  <a:cubicBezTo>
                    <a:pt x="1129927" y="595736"/>
                    <a:pt x="1137817" y="585479"/>
                    <a:pt x="1147286" y="578377"/>
                  </a:cubicBezTo>
                  <a:cubicBezTo>
                    <a:pt x="1153598" y="573643"/>
                    <a:pt x="1160700" y="570487"/>
                    <a:pt x="1168591" y="568909"/>
                  </a:cubicBezTo>
                  <a:cubicBezTo>
                    <a:pt x="1177270" y="564963"/>
                    <a:pt x="1184372" y="557862"/>
                    <a:pt x="1192262" y="553128"/>
                  </a:cubicBezTo>
                  <a:cubicBezTo>
                    <a:pt x="1201731" y="548393"/>
                    <a:pt x="1208043" y="538135"/>
                    <a:pt x="1215145" y="530245"/>
                  </a:cubicBezTo>
                  <a:cubicBezTo>
                    <a:pt x="1219090" y="516042"/>
                    <a:pt x="1223035" y="501050"/>
                    <a:pt x="1229348" y="487636"/>
                  </a:cubicBezTo>
                  <a:cubicBezTo>
                    <a:pt x="1234082" y="479745"/>
                    <a:pt x="1238816" y="471066"/>
                    <a:pt x="1240394" y="462386"/>
                  </a:cubicBezTo>
                  <a:cubicBezTo>
                    <a:pt x="1243551" y="454496"/>
                    <a:pt x="1242762" y="445027"/>
                    <a:pt x="1245918" y="437136"/>
                  </a:cubicBezTo>
                  <a:cubicBezTo>
                    <a:pt x="1251441" y="428457"/>
                    <a:pt x="1256965" y="420566"/>
                    <a:pt x="1259332" y="410309"/>
                  </a:cubicBezTo>
                  <a:cubicBezTo>
                    <a:pt x="1260121" y="406363"/>
                    <a:pt x="1260910" y="403207"/>
                    <a:pt x="1261699" y="399262"/>
                  </a:cubicBezTo>
                  <a:lnTo>
                    <a:pt x="1261699" y="399262"/>
                  </a:lnTo>
                  <a:close/>
                  <a:moveTo>
                    <a:pt x="975272" y="605994"/>
                  </a:moveTo>
                  <a:cubicBezTo>
                    <a:pt x="973694" y="616252"/>
                    <a:pt x="965803" y="617830"/>
                    <a:pt x="959491" y="625721"/>
                  </a:cubicBezTo>
                  <a:cubicBezTo>
                    <a:pt x="958702" y="635189"/>
                    <a:pt x="959491" y="646236"/>
                    <a:pt x="946077" y="647814"/>
                  </a:cubicBezTo>
                  <a:lnTo>
                    <a:pt x="946077" y="647814"/>
                  </a:lnTo>
                  <a:cubicBezTo>
                    <a:pt x="942921" y="649392"/>
                    <a:pt x="939765" y="651759"/>
                    <a:pt x="936608" y="653337"/>
                  </a:cubicBezTo>
                  <a:cubicBezTo>
                    <a:pt x="920827" y="659650"/>
                    <a:pt x="901101" y="654127"/>
                    <a:pt x="887687" y="667540"/>
                  </a:cubicBezTo>
                  <a:cubicBezTo>
                    <a:pt x="887687" y="661228"/>
                    <a:pt x="885320" y="678587"/>
                    <a:pt x="880585" y="684111"/>
                  </a:cubicBezTo>
                  <a:cubicBezTo>
                    <a:pt x="878218" y="705415"/>
                    <a:pt x="852179" y="699103"/>
                    <a:pt x="841922" y="687267"/>
                  </a:cubicBezTo>
                  <a:cubicBezTo>
                    <a:pt x="839555" y="674642"/>
                    <a:pt x="818250" y="673064"/>
                    <a:pt x="823773" y="660439"/>
                  </a:cubicBezTo>
                  <a:cubicBezTo>
                    <a:pt x="822195" y="649392"/>
                    <a:pt x="808781" y="637556"/>
                    <a:pt x="806414" y="623353"/>
                  </a:cubicBezTo>
                  <a:cubicBezTo>
                    <a:pt x="792211" y="609939"/>
                    <a:pt x="814305" y="609939"/>
                    <a:pt x="822195" y="604416"/>
                  </a:cubicBezTo>
                  <a:cubicBezTo>
                    <a:pt x="833242" y="591791"/>
                    <a:pt x="844289" y="579166"/>
                    <a:pt x="853758" y="564963"/>
                  </a:cubicBezTo>
                  <a:cubicBezTo>
                    <a:pt x="862437" y="549182"/>
                    <a:pt x="882953" y="559440"/>
                    <a:pt x="890843" y="542081"/>
                  </a:cubicBezTo>
                  <a:cubicBezTo>
                    <a:pt x="905046" y="542081"/>
                    <a:pt x="916093" y="531034"/>
                    <a:pt x="930296" y="531034"/>
                  </a:cubicBezTo>
                  <a:cubicBezTo>
                    <a:pt x="935030" y="538135"/>
                    <a:pt x="942921" y="544448"/>
                    <a:pt x="949233" y="551549"/>
                  </a:cubicBezTo>
                  <a:cubicBezTo>
                    <a:pt x="957124" y="560229"/>
                    <a:pt x="965803" y="569698"/>
                    <a:pt x="976850" y="573643"/>
                  </a:cubicBezTo>
                  <a:cubicBezTo>
                    <a:pt x="982374" y="584690"/>
                    <a:pt x="991842" y="600471"/>
                    <a:pt x="975272" y="605994"/>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8" name="Forme libre : forme 67">
              <a:extLst>
                <a:ext uri="{FF2B5EF4-FFF2-40B4-BE49-F238E27FC236}">
                  <a16:creationId xmlns:a16="http://schemas.microsoft.com/office/drawing/2014/main" xmlns="" id="{DEFE3A12-1942-4E8C-8053-130D77175A85}"/>
                </a:ext>
              </a:extLst>
            </p:cNvPr>
            <p:cNvSpPr/>
            <p:nvPr/>
          </p:nvSpPr>
          <p:spPr>
            <a:xfrm>
              <a:off x="7536180" y="2965443"/>
              <a:ext cx="95475" cy="33929"/>
            </a:xfrm>
            <a:custGeom>
              <a:avLst/>
              <a:gdLst>
                <a:gd name="connsiteX0" fmla="*/ 95476 w 95475"/>
                <a:gd name="connsiteY0" fmla="*/ 32351 h 33929"/>
                <a:gd name="connsiteX1" fmla="*/ 0 w 95475"/>
                <a:gd name="connsiteY1" fmla="*/ 33929 h 33929"/>
                <a:gd name="connsiteX2" fmla="*/ 45765 w 95475"/>
                <a:gd name="connsiteY2" fmla="*/ 10258 h 33929"/>
                <a:gd name="connsiteX3" fmla="*/ 77327 w 95475"/>
                <a:gd name="connsiteY3" fmla="*/ 0 h 33929"/>
                <a:gd name="connsiteX4" fmla="*/ 86796 w 95475"/>
                <a:gd name="connsiteY4" fmla="*/ 15781 h 33929"/>
                <a:gd name="connsiteX5" fmla="*/ 95476 w 95475"/>
                <a:gd name="connsiteY5" fmla="*/ 32351 h 3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475" h="33929">
                  <a:moveTo>
                    <a:pt x="95476" y="32351"/>
                  </a:moveTo>
                  <a:cubicBezTo>
                    <a:pt x="63913" y="33140"/>
                    <a:pt x="31562" y="33140"/>
                    <a:pt x="0" y="33929"/>
                  </a:cubicBezTo>
                  <a:cubicBezTo>
                    <a:pt x="8680" y="16570"/>
                    <a:pt x="30773" y="18937"/>
                    <a:pt x="45765" y="10258"/>
                  </a:cubicBezTo>
                  <a:cubicBezTo>
                    <a:pt x="55234" y="3945"/>
                    <a:pt x="67859" y="1578"/>
                    <a:pt x="77327" y="0"/>
                  </a:cubicBezTo>
                  <a:cubicBezTo>
                    <a:pt x="71015" y="13414"/>
                    <a:pt x="95476" y="2367"/>
                    <a:pt x="86796" y="15781"/>
                  </a:cubicBezTo>
                  <a:cubicBezTo>
                    <a:pt x="84429" y="23672"/>
                    <a:pt x="89163" y="29984"/>
                    <a:pt x="95476" y="32351"/>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69" name="Forme libre : forme 68">
              <a:extLst>
                <a:ext uri="{FF2B5EF4-FFF2-40B4-BE49-F238E27FC236}">
                  <a16:creationId xmlns:a16="http://schemas.microsoft.com/office/drawing/2014/main" xmlns="" id="{E51AFA50-4B09-4D59-8E73-2FFC054AE696}"/>
                </a:ext>
              </a:extLst>
            </p:cNvPr>
            <p:cNvSpPr/>
            <p:nvPr/>
          </p:nvSpPr>
          <p:spPr>
            <a:xfrm>
              <a:off x="7413774" y="2119577"/>
              <a:ext cx="1215246" cy="980795"/>
            </a:xfrm>
            <a:custGeom>
              <a:avLst/>
              <a:gdLst>
                <a:gd name="connsiteX0" fmla="*/ 1140286 w 1215246"/>
                <a:gd name="connsiteY0" fmla="*/ 573643 h 980795"/>
                <a:gd name="connsiteX1" fmla="*/ 894101 w 1215246"/>
                <a:gd name="connsiteY1" fmla="*/ 491581 h 980795"/>
                <a:gd name="connsiteX2" fmla="*/ 854649 w 1215246"/>
                <a:gd name="connsiteY2" fmla="*/ 462386 h 980795"/>
                <a:gd name="connsiteX3" fmla="*/ 828610 w 1215246"/>
                <a:gd name="connsiteY3" fmla="*/ 431613 h 980795"/>
                <a:gd name="connsiteX4" fmla="*/ 806516 w 1215246"/>
                <a:gd name="connsiteY4" fmla="*/ 398473 h 980795"/>
                <a:gd name="connsiteX5" fmla="*/ 786790 w 1215246"/>
                <a:gd name="connsiteY5" fmla="*/ 367700 h 980795"/>
                <a:gd name="connsiteX6" fmla="*/ 789946 w 1215246"/>
                <a:gd name="connsiteY6" fmla="*/ 332192 h 980795"/>
                <a:gd name="connsiteX7" fmla="*/ 797048 w 1215246"/>
                <a:gd name="connsiteY7" fmla="*/ 320356 h 980795"/>
                <a:gd name="connsiteX8" fmla="*/ 797837 w 1215246"/>
                <a:gd name="connsiteY8" fmla="*/ 317200 h 980795"/>
                <a:gd name="connsiteX9" fmla="*/ 791524 w 1215246"/>
                <a:gd name="connsiteY9" fmla="*/ 321934 h 980795"/>
                <a:gd name="connsiteX10" fmla="*/ 757595 w 1215246"/>
                <a:gd name="connsiteY10" fmla="*/ 317989 h 980795"/>
                <a:gd name="connsiteX11" fmla="*/ 715775 w 1215246"/>
                <a:gd name="connsiteY11" fmla="*/ 327458 h 980795"/>
                <a:gd name="connsiteX12" fmla="*/ 703150 w 1215246"/>
                <a:gd name="connsiteY12" fmla="*/ 296685 h 980795"/>
                <a:gd name="connsiteX13" fmla="*/ 701572 w 1215246"/>
                <a:gd name="connsiteY13" fmla="*/ 261177 h 980795"/>
                <a:gd name="connsiteX14" fmla="*/ 723666 w 1215246"/>
                <a:gd name="connsiteY14" fmla="*/ 231193 h 980795"/>
                <a:gd name="connsiteX15" fmla="*/ 743392 w 1215246"/>
                <a:gd name="connsiteY15" fmla="*/ 195686 h 980795"/>
                <a:gd name="connsiteX16" fmla="*/ 744970 w 1215246"/>
                <a:gd name="connsiteY16" fmla="*/ 193318 h 980795"/>
                <a:gd name="connsiteX17" fmla="*/ 738658 w 1215246"/>
                <a:gd name="connsiteY17" fmla="*/ 191740 h 980795"/>
                <a:gd name="connsiteX18" fmla="*/ 714197 w 1215246"/>
                <a:gd name="connsiteY18" fmla="*/ 166491 h 980795"/>
                <a:gd name="connsiteX19" fmla="*/ 690525 w 1215246"/>
                <a:gd name="connsiteY19" fmla="*/ 136507 h 980795"/>
                <a:gd name="connsiteX20" fmla="*/ 643182 w 1215246"/>
                <a:gd name="connsiteY20" fmla="*/ 103366 h 980795"/>
                <a:gd name="connsiteX21" fmla="*/ 617932 w 1215246"/>
                <a:gd name="connsiteY21" fmla="*/ 70226 h 980795"/>
                <a:gd name="connsiteX22" fmla="*/ 584792 w 1215246"/>
                <a:gd name="connsiteY22" fmla="*/ 52078 h 980795"/>
                <a:gd name="connsiteX23" fmla="*/ 546128 w 1215246"/>
                <a:gd name="connsiteY23" fmla="*/ 31562 h 980795"/>
                <a:gd name="connsiteX24" fmla="*/ 509832 w 1215246"/>
                <a:gd name="connsiteY24" fmla="*/ 29195 h 980795"/>
                <a:gd name="connsiteX25" fmla="*/ 485371 w 1215246"/>
                <a:gd name="connsiteY25" fmla="*/ 31562 h 980795"/>
                <a:gd name="connsiteX26" fmla="*/ 464067 w 1215246"/>
                <a:gd name="connsiteY26" fmla="*/ 18937 h 980795"/>
                <a:gd name="connsiteX27" fmla="*/ 434083 w 1215246"/>
                <a:gd name="connsiteY27" fmla="*/ 34718 h 980795"/>
                <a:gd name="connsiteX28" fmla="*/ 397786 w 1215246"/>
                <a:gd name="connsiteY28" fmla="*/ 19726 h 980795"/>
                <a:gd name="connsiteX29" fmla="*/ 368591 w 1215246"/>
                <a:gd name="connsiteY29" fmla="*/ 0 h 980795"/>
                <a:gd name="connsiteX30" fmla="*/ 349654 w 1215246"/>
                <a:gd name="connsiteY30" fmla="*/ 56023 h 980795"/>
                <a:gd name="connsiteX31" fmla="*/ 330716 w 1215246"/>
                <a:gd name="connsiteY31" fmla="*/ 48921 h 980795"/>
                <a:gd name="connsiteX32" fmla="*/ 303889 w 1215246"/>
                <a:gd name="connsiteY32" fmla="*/ 52078 h 980795"/>
                <a:gd name="connsiteX33" fmla="*/ 262069 w 1215246"/>
                <a:gd name="connsiteY33" fmla="*/ 55234 h 980795"/>
                <a:gd name="connsiteX34" fmla="*/ 261280 w 1215246"/>
                <a:gd name="connsiteY34" fmla="*/ 56023 h 980795"/>
                <a:gd name="connsiteX35" fmla="*/ 258912 w 1215246"/>
                <a:gd name="connsiteY35" fmla="*/ 92319 h 980795"/>
                <a:gd name="connsiteX36" fmla="*/ 243920 w 1215246"/>
                <a:gd name="connsiteY36" fmla="*/ 130983 h 980795"/>
                <a:gd name="connsiteX37" fmla="*/ 238397 w 1215246"/>
                <a:gd name="connsiteY37" fmla="*/ 184639 h 980795"/>
                <a:gd name="connsiteX38" fmla="*/ 199733 w 1215246"/>
                <a:gd name="connsiteY38" fmla="*/ 198053 h 980795"/>
                <a:gd name="connsiteX39" fmla="*/ 178429 w 1215246"/>
                <a:gd name="connsiteY39" fmla="*/ 237506 h 980795"/>
                <a:gd name="connsiteX40" fmla="*/ 154757 w 1215246"/>
                <a:gd name="connsiteY40" fmla="*/ 273013 h 980795"/>
                <a:gd name="connsiteX41" fmla="*/ 152390 w 1215246"/>
                <a:gd name="connsiteY41" fmla="*/ 325091 h 980795"/>
                <a:gd name="connsiteX42" fmla="*/ 145289 w 1215246"/>
                <a:gd name="connsiteY42" fmla="*/ 353497 h 980795"/>
                <a:gd name="connsiteX43" fmla="*/ 126351 w 1215246"/>
                <a:gd name="connsiteY43" fmla="*/ 347973 h 980795"/>
                <a:gd name="connsiteX44" fmla="*/ 97156 w 1215246"/>
                <a:gd name="connsiteY44" fmla="*/ 374801 h 980795"/>
                <a:gd name="connsiteX45" fmla="*/ 96367 w 1215246"/>
                <a:gd name="connsiteY45" fmla="*/ 415832 h 980795"/>
                <a:gd name="connsiteX46" fmla="*/ 84531 w 1215246"/>
                <a:gd name="connsiteY46" fmla="*/ 456074 h 980795"/>
                <a:gd name="connsiteX47" fmla="*/ 90055 w 1215246"/>
                <a:gd name="connsiteY47" fmla="*/ 505784 h 980795"/>
                <a:gd name="connsiteX48" fmla="*/ 84531 w 1215246"/>
                <a:gd name="connsiteY48" fmla="*/ 548393 h 980795"/>
                <a:gd name="connsiteX49" fmla="*/ 52180 w 1215246"/>
                <a:gd name="connsiteY49" fmla="*/ 552338 h 980795"/>
                <a:gd name="connsiteX50" fmla="*/ 11938 w 1215246"/>
                <a:gd name="connsiteY50" fmla="*/ 562596 h 980795"/>
                <a:gd name="connsiteX51" fmla="*/ 2470 w 1215246"/>
                <a:gd name="connsiteY51" fmla="*/ 591791 h 980795"/>
                <a:gd name="connsiteX52" fmla="*/ 25352 w 1215246"/>
                <a:gd name="connsiteY52" fmla="*/ 615463 h 980795"/>
                <a:gd name="connsiteX53" fmla="*/ 73485 w 1215246"/>
                <a:gd name="connsiteY53" fmla="*/ 632033 h 980795"/>
                <a:gd name="connsiteX54" fmla="*/ 98734 w 1215246"/>
                <a:gd name="connsiteY54" fmla="*/ 663595 h 980795"/>
                <a:gd name="connsiteX55" fmla="*/ 126351 w 1215246"/>
                <a:gd name="connsiteY55" fmla="*/ 686478 h 980795"/>
                <a:gd name="connsiteX56" fmla="*/ 150812 w 1215246"/>
                <a:gd name="connsiteY56" fmla="*/ 716462 h 980795"/>
                <a:gd name="connsiteX57" fmla="*/ 168171 w 1215246"/>
                <a:gd name="connsiteY57" fmla="*/ 763016 h 980795"/>
                <a:gd name="connsiteX58" fmla="*/ 183163 w 1215246"/>
                <a:gd name="connsiteY58" fmla="*/ 796156 h 980795"/>
                <a:gd name="connsiteX59" fmla="*/ 198944 w 1215246"/>
                <a:gd name="connsiteY59" fmla="*/ 816672 h 980795"/>
                <a:gd name="connsiteX60" fmla="*/ 232874 w 1215246"/>
                <a:gd name="connsiteY60" fmla="*/ 816672 h 980795"/>
                <a:gd name="connsiteX61" fmla="*/ 236030 w 1215246"/>
                <a:gd name="connsiteY61" fmla="*/ 856914 h 980795"/>
                <a:gd name="connsiteX62" fmla="*/ 247077 w 1215246"/>
                <a:gd name="connsiteY62" fmla="*/ 877429 h 980795"/>
                <a:gd name="connsiteX63" fmla="*/ 250233 w 1215246"/>
                <a:gd name="connsiteY63" fmla="*/ 879796 h 980795"/>
                <a:gd name="connsiteX64" fmla="*/ 251811 w 1215246"/>
                <a:gd name="connsiteY64" fmla="*/ 886109 h 980795"/>
                <a:gd name="connsiteX65" fmla="*/ 252600 w 1215246"/>
                <a:gd name="connsiteY65" fmla="*/ 884531 h 980795"/>
                <a:gd name="connsiteX66" fmla="*/ 259701 w 1215246"/>
                <a:gd name="connsiteY66" fmla="*/ 883742 h 980795"/>
                <a:gd name="connsiteX67" fmla="*/ 268381 w 1215246"/>
                <a:gd name="connsiteY67" fmla="*/ 876640 h 980795"/>
                <a:gd name="connsiteX68" fmla="*/ 268381 w 1215246"/>
                <a:gd name="connsiteY68" fmla="*/ 876640 h 980795"/>
                <a:gd name="connsiteX69" fmla="*/ 273904 w 1215246"/>
                <a:gd name="connsiteY69" fmla="*/ 895577 h 980795"/>
                <a:gd name="connsiteX70" fmla="*/ 296787 w 1215246"/>
                <a:gd name="connsiteY70" fmla="*/ 894788 h 980795"/>
                <a:gd name="connsiteX71" fmla="*/ 351232 w 1215246"/>
                <a:gd name="connsiteY71" fmla="*/ 909780 h 980795"/>
                <a:gd name="connsiteX72" fmla="*/ 419880 w 1215246"/>
                <a:gd name="connsiteY72" fmla="*/ 955546 h 980795"/>
                <a:gd name="connsiteX73" fmla="*/ 464856 w 1215246"/>
                <a:gd name="connsiteY73" fmla="*/ 963436 h 980795"/>
                <a:gd name="connsiteX74" fmla="*/ 509043 w 1215246"/>
                <a:gd name="connsiteY74" fmla="*/ 972905 h 980795"/>
                <a:gd name="connsiteX75" fmla="*/ 550074 w 1215246"/>
                <a:gd name="connsiteY75" fmla="*/ 980795 h 980795"/>
                <a:gd name="connsiteX76" fmla="*/ 570589 w 1215246"/>
                <a:gd name="connsiteY76" fmla="*/ 949233 h 980795"/>
                <a:gd name="connsiteX77" fmla="*/ 606885 w 1215246"/>
                <a:gd name="connsiteY77" fmla="*/ 926351 h 980795"/>
                <a:gd name="connsiteX78" fmla="*/ 640815 w 1215246"/>
                <a:gd name="connsiteY78" fmla="*/ 911358 h 980795"/>
                <a:gd name="connsiteX79" fmla="*/ 669221 w 1215246"/>
                <a:gd name="connsiteY79" fmla="*/ 925561 h 980795"/>
                <a:gd name="connsiteX80" fmla="*/ 716564 w 1215246"/>
                <a:gd name="connsiteY80" fmla="*/ 932663 h 980795"/>
                <a:gd name="connsiteX81" fmla="*/ 739447 w 1215246"/>
                <a:gd name="connsiteY81" fmla="*/ 932663 h 980795"/>
                <a:gd name="connsiteX82" fmla="*/ 739447 w 1215246"/>
                <a:gd name="connsiteY82" fmla="*/ 932663 h 980795"/>
                <a:gd name="connsiteX83" fmla="*/ 743392 w 1215246"/>
                <a:gd name="connsiteY83" fmla="*/ 924772 h 980795"/>
                <a:gd name="connsiteX84" fmla="*/ 774165 w 1215246"/>
                <a:gd name="connsiteY84" fmla="*/ 913726 h 980795"/>
                <a:gd name="connsiteX85" fmla="*/ 812829 w 1215246"/>
                <a:gd name="connsiteY85" fmla="*/ 905835 h 980795"/>
                <a:gd name="connsiteX86" fmla="*/ 840446 w 1215246"/>
                <a:gd name="connsiteY86" fmla="*/ 872695 h 980795"/>
                <a:gd name="connsiteX87" fmla="*/ 894890 w 1215246"/>
                <a:gd name="connsiteY87" fmla="*/ 850601 h 980795"/>
                <a:gd name="connsiteX88" fmla="*/ 932765 w 1215246"/>
                <a:gd name="connsiteY88" fmla="*/ 848234 h 980795"/>
                <a:gd name="connsiteX89" fmla="*/ 983264 w 1215246"/>
                <a:gd name="connsiteY89" fmla="*/ 851390 h 980795"/>
                <a:gd name="connsiteX90" fmla="*/ 1108724 w 1215246"/>
                <a:gd name="connsiteY90" fmla="*/ 698314 h 980795"/>
                <a:gd name="connsiteX91" fmla="*/ 1215247 w 1215246"/>
                <a:gd name="connsiteY91" fmla="*/ 576799 h 980795"/>
                <a:gd name="connsiteX92" fmla="*/ 1140286 w 1215246"/>
                <a:gd name="connsiteY92" fmla="*/ 573643 h 980795"/>
                <a:gd name="connsiteX93" fmla="*/ 354388 w 1215246"/>
                <a:gd name="connsiteY93" fmla="*/ 261177 h 980795"/>
                <a:gd name="connsiteX94" fmla="*/ 340974 w 1215246"/>
                <a:gd name="connsiteY94" fmla="*/ 277747 h 980795"/>
                <a:gd name="connsiteX95" fmla="*/ 338607 w 1215246"/>
                <a:gd name="connsiteY95" fmla="*/ 269068 h 980795"/>
                <a:gd name="connsiteX96" fmla="*/ 322037 w 1215246"/>
                <a:gd name="connsiteY96" fmla="*/ 259599 h 980795"/>
                <a:gd name="connsiteX97" fmla="*/ 313357 w 1215246"/>
                <a:gd name="connsiteY97" fmla="*/ 250919 h 980795"/>
                <a:gd name="connsiteX98" fmla="*/ 321248 w 1215246"/>
                <a:gd name="connsiteY98" fmla="*/ 224881 h 980795"/>
                <a:gd name="connsiteX99" fmla="*/ 332294 w 1215246"/>
                <a:gd name="connsiteY99" fmla="*/ 228826 h 980795"/>
                <a:gd name="connsiteX100" fmla="*/ 342552 w 1215246"/>
                <a:gd name="connsiteY100" fmla="*/ 223303 h 980795"/>
                <a:gd name="connsiteX101" fmla="*/ 348076 w 1215246"/>
                <a:gd name="connsiteY101" fmla="*/ 221724 h 980795"/>
                <a:gd name="connsiteX102" fmla="*/ 348076 w 1215246"/>
                <a:gd name="connsiteY102" fmla="*/ 221724 h 980795"/>
                <a:gd name="connsiteX103" fmla="*/ 360700 w 1215246"/>
                <a:gd name="connsiteY103" fmla="*/ 243029 h 980795"/>
                <a:gd name="connsiteX104" fmla="*/ 354388 w 1215246"/>
                <a:gd name="connsiteY104" fmla="*/ 261177 h 98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215246" h="980795">
                  <a:moveTo>
                    <a:pt x="1140286" y="573643"/>
                  </a:moveTo>
                  <a:cubicBezTo>
                    <a:pt x="1058225" y="546026"/>
                    <a:pt x="976163" y="518409"/>
                    <a:pt x="894101" y="491581"/>
                  </a:cubicBezTo>
                  <a:cubicBezTo>
                    <a:pt x="880687" y="482902"/>
                    <a:pt x="871219" y="463964"/>
                    <a:pt x="854649" y="462386"/>
                  </a:cubicBezTo>
                  <a:cubicBezTo>
                    <a:pt x="842813" y="456074"/>
                    <a:pt x="838868" y="441082"/>
                    <a:pt x="828610" y="431613"/>
                  </a:cubicBezTo>
                  <a:cubicBezTo>
                    <a:pt x="830977" y="413465"/>
                    <a:pt x="808094" y="415832"/>
                    <a:pt x="806516" y="398473"/>
                  </a:cubicBezTo>
                  <a:cubicBezTo>
                    <a:pt x="793891" y="392949"/>
                    <a:pt x="789946" y="380324"/>
                    <a:pt x="786790" y="367700"/>
                  </a:cubicBezTo>
                  <a:cubicBezTo>
                    <a:pt x="770220" y="358231"/>
                    <a:pt x="782845" y="343239"/>
                    <a:pt x="789946" y="332192"/>
                  </a:cubicBezTo>
                  <a:cubicBezTo>
                    <a:pt x="793891" y="329036"/>
                    <a:pt x="795470" y="325091"/>
                    <a:pt x="797048" y="320356"/>
                  </a:cubicBezTo>
                  <a:lnTo>
                    <a:pt x="797837" y="317200"/>
                  </a:lnTo>
                  <a:cubicBezTo>
                    <a:pt x="796259" y="319567"/>
                    <a:pt x="793891" y="321145"/>
                    <a:pt x="791524" y="321934"/>
                  </a:cubicBezTo>
                  <a:cubicBezTo>
                    <a:pt x="782056" y="317989"/>
                    <a:pt x="769431" y="307731"/>
                    <a:pt x="757595" y="317989"/>
                  </a:cubicBezTo>
                  <a:cubicBezTo>
                    <a:pt x="744181" y="323513"/>
                    <a:pt x="729189" y="324302"/>
                    <a:pt x="715775" y="327458"/>
                  </a:cubicBezTo>
                  <a:cubicBezTo>
                    <a:pt x="697627" y="328247"/>
                    <a:pt x="707095" y="308520"/>
                    <a:pt x="703150" y="296685"/>
                  </a:cubicBezTo>
                  <a:cubicBezTo>
                    <a:pt x="698416" y="284849"/>
                    <a:pt x="698416" y="273013"/>
                    <a:pt x="701572" y="261177"/>
                  </a:cubicBezTo>
                  <a:cubicBezTo>
                    <a:pt x="711041" y="252498"/>
                    <a:pt x="718142" y="242240"/>
                    <a:pt x="723666" y="231193"/>
                  </a:cubicBezTo>
                  <a:cubicBezTo>
                    <a:pt x="730767" y="219357"/>
                    <a:pt x="737079" y="207521"/>
                    <a:pt x="743392" y="195686"/>
                  </a:cubicBezTo>
                  <a:lnTo>
                    <a:pt x="744970" y="193318"/>
                  </a:lnTo>
                  <a:cubicBezTo>
                    <a:pt x="742603" y="193318"/>
                    <a:pt x="741025" y="193318"/>
                    <a:pt x="738658" y="191740"/>
                  </a:cubicBezTo>
                  <a:cubicBezTo>
                    <a:pt x="731556" y="182272"/>
                    <a:pt x="726822" y="169647"/>
                    <a:pt x="714197" y="166491"/>
                  </a:cubicBezTo>
                  <a:cubicBezTo>
                    <a:pt x="699994" y="163334"/>
                    <a:pt x="698416" y="145975"/>
                    <a:pt x="690525" y="136507"/>
                  </a:cubicBezTo>
                  <a:cubicBezTo>
                    <a:pt x="677111" y="122304"/>
                    <a:pt x="659752" y="113624"/>
                    <a:pt x="643182" y="103366"/>
                  </a:cubicBezTo>
                  <a:cubicBezTo>
                    <a:pt x="633713" y="93108"/>
                    <a:pt x="629768" y="78905"/>
                    <a:pt x="617932" y="70226"/>
                  </a:cubicBezTo>
                  <a:cubicBezTo>
                    <a:pt x="610042" y="59179"/>
                    <a:pt x="598206" y="52867"/>
                    <a:pt x="584792" y="52078"/>
                  </a:cubicBezTo>
                  <a:cubicBezTo>
                    <a:pt x="569800" y="48921"/>
                    <a:pt x="562698" y="29984"/>
                    <a:pt x="546128" y="31562"/>
                  </a:cubicBezTo>
                  <a:cubicBezTo>
                    <a:pt x="532714" y="38664"/>
                    <a:pt x="522457" y="27617"/>
                    <a:pt x="509832" y="29195"/>
                  </a:cubicBezTo>
                  <a:cubicBezTo>
                    <a:pt x="501152" y="20515"/>
                    <a:pt x="495629" y="31562"/>
                    <a:pt x="485371" y="31562"/>
                  </a:cubicBezTo>
                  <a:cubicBezTo>
                    <a:pt x="472746" y="41820"/>
                    <a:pt x="474324" y="23672"/>
                    <a:pt x="464067" y="18937"/>
                  </a:cubicBezTo>
                  <a:cubicBezTo>
                    <a:pt x="453809" y="21304"/>
                    <a:pt x="448285" y="37086"/>
                    <a:pt x="434083" y="34718"/>
                  </a:cubicBezTo>
                  <a:cubicBezTo>
                    <a:pt x="419090" y="44976"/>
                    <a:pt x="403309" y="34718"/>
                    <a:pt x="397786" y="19726"/>
                  </a:cubicBezTo>
                  <a:cubicBezTo>
                    <a:pt x="386739" y="15781"/>
                    <a:pt x="374114" y="12625"/>
                    <a:pt x="368591" y="0"/>
                  </a:cubicBezTo>
                  <a:cubicBezTo>
                    <a:pt x="362279" y="18937"/>
                    <a:pt x="355966" y="37875"/>
                    <a:pt x="349654" y="56023"/>
                  </a:cubicBezTo>
                  <a:cubicBezTo>
                    <a:pt x="348076" y="75749"/>
                    <a:pt x="335451" y="56812"/>
                    <a:pt x="330716" y="48921"/>
                  </a:cubicBezTo>
                  <a:cubicBezTo>
                    <a:pt x="325982" y="33140"/>
                    <a:pt x="303099" y="34718"/>
                    <a:pt x="303889" y="52078"/>
                  </a:cubicBezTo>
                  <a:cubicBezTo>
                    <a:pt x="291264" y="53656"/>
                    <a:pt x="273904" y="43398"/>
                    <a:pt x="262069" y="55234"/>
                  </a:cubicBezTo>
                  <a:lnTo>
                    <a:pt x="261280" y="56023"/>
                  </a:lnTo>
                  <a:cubicBezTo>
                    <a:pt x="260491" y="67859"/>
                    <a:pt x="254178" y="80484"/>
                    <a:pt x="258912" y="92319"/>
                  </a:cubicBezTo>
                  <a:cubicBezTo>
                    <a:pt x="255756" y="106522"/>
                    <a:pt x="253389" y="119936"/>
                    <a:pt x="243920" y="130983"/>
                  </a:cubicBezTo>
                  <a:cubicBezTo>
                    <a:pt x="239186" y="148342"/>
                    <a:pt x="236030" y="166491"/>
                    <a:pt x="238397" y="184639"/>
                  </a:cubicBezTo>
                  <a:cubicBezTo>
                    <a:pt x="228139" y="191740"/>
                    <a:pt x="206835" y="183850"/>
                    <a:pt x="199733" y="198053"/>
                  </a:cubicBezTo>
                  <a:cubicBezTo>
                    <a:pt x="190265" y="209889"/>
                    <a:pt x="185530" y="224881"/>
                    <a:pt x="178429" y="237506"/>
                  </a:cubicBezTo>
                  <a:cubicBezTo>
                    <a:pt x="178429" y="254865"/>
                    <a:pt x="157124" y="258021"/>
                    <a:pt x="154757" y="273013"/>
                  </a:cubicBezTo>
                  <a:cubicBezTo>
                    <a:pt x="164226" y="291161"/>
                    <a:pt x="144499" y="306942"/>
                    <a:pt x="152390" y="325091"/>
                  </a:cubicBezTo>
                  <a:cubicBezTo>
                    <a:pt x="144499" y="334559"/>
                    <a:pt x="157124" y="345606"/>
                    <a:pt x="145289" y="353497"/>
                  </a:cubicBezTo>
                  <a:cubicBezTo>
                    <a:pt x="137398" y="367700"/>
                    <a:pt x="134242" y="353497"/>
                    <a:pt x="126351" y="347973"/>
                  </a:cubicBezTo>
                  <a:cubicBezTo>
                    <a:pt x="110570" y="342450"/>
                    <a:pt x="104258" y="364543"/>
                    <a:pt x="97156" y="374801"/>
                  </a:cubicBezTo>
                  <a:cubicBezTo>
                    <a:pt x="99523" y="388215"/>
                    <a:pt x="108203" y="403996"/>
                    <a:pt x="96367" y="415832"/>
                  </a:cubicBezTo>
                  <a:cubicBezTo>
                    <a:pt x="90844" y="428457"/>
                    <a:pt x="87688" y="442660"/>
                    <a:pt x="84531" y="456074"/>
                  </a:cubicBezTo>
                  <a:cubicBezTo>
                    <a:pt x="85320" y="472644"/>
                    <a:pt x="88477" y="489214"/>
                    <a:pt x="90055" y="505784"/>
                  </a:cubicBezTo>
                  <a:cubicBezTo>
                    <a:pt x="89266" y="519987"/>
                    <a:pt x="95578" y="537346"/>
                    <a:pt x="84531" y="548393"/>
                  </a:cubicBezTo>
                  <a:cubicBezTo>
                    <a:pt x="75063" y="552338"/>
                    <a:pt x="59282" y="565752"/>
                    <a:pt x="52180" y="552338"/>
                  </a:cubicBezTo>
                  <a:cubicBezTo>
                    <a:pt x="39555" y="553128"/>
                    <a:pt x="15884" y="546026"/>
                    <a:pt x="11938" y="562596"/>
                  </a:cubicBezTo>
                  <a:cubicBezTo>
                    <a:pt x="19040" y="573643"/>
                    <a:pt x="9571" y="583901"/>
                    <a:pt x="2470" y="591791"/>
                  </a:cubicBezTo>
                  <a:cubicBezTo>
                    <a:pt x="-7788" y="611518"/>
                    <a:pt x="16673" y="608361"/>
                    <a:pt x="25352" y="615463"/>
                  </a:cubicBezTo>
                  <a:cubicBezTo>
                    <a:pt x="43501" y="612307"/>
                    <a:pt x="59282" y="620986"/>
                    <a:pt x="73485" y="632033"/>
                  </a:cubicBezTo>
                  <a:cubicBezTo>
                    <a:pt x="90055" y="636767"/>
                    <a:pt x="82953" y="659650"/>
                    <a:pt x="98734" y="663595"/>
                  </a:cubicBezTo>
                  <a:cubicBezTo>
                    <a:pt x="101101" y="679376"/>
                    <a:pt x="116094" y="679376"/>
                    <a:pt x="126351" y="686478"/>
                  </a:cubicBezTo>
                  <a:cubicBezTo>
                    <a:pt x="125562" y="703837"/>
                    <a:pt x="150023" y="699103"/>
                    <a:pt x="150812" y="716462"/>
                  </a:cubicBezTo>
                  <a:cubicBezTo>
                    <a:pt x="154757" y="733032"/>
                    <a:pt x="164226" y="747235"/>
                    <a:pt x="168171" y="763016"/>
                  </a:cubicBezTo>
                  <a:cubicBezTo>
                    <a:pt x="168960" y="775641"/>
                    <a:pt x="177640" y="785899"/>
                    <a:pt x="183163" y="796156"/>
                  </a:cubicBezTo>
                  <a:cubicBezTo>
                    <a:pt x="195788" y="798524"/>
                    <a:pt x="190265" y="811938"/>
                    <a:pt x="198944" y="816672"/>
                  </a:cubicBezTo>
                  <a:cubicBezTo>
                    <a:pt x="208413" y="806414"/>
                    <a:pt x="221038" y="813516"/>
                    <a:pt x="232874" y="816672"/>
                  </a:cubicBezTo>
                  <a:cubicBezTo>
                    <a:pt x="246288" y="823773"/>
                    <a:pt x="232085" y="843500"/>
                    <a:pt x="236030" y="856914"/>
                  </a:cubicBezTo>
                  <a:cubicBezTo>
                    <a:pt x="232085" y="864804"/>
                    <a:pt x="247866" y="872695"/>
                    <a:pt x="247077" y="877429"/>
                  </a:cubicBezTo>
                  <a:lnTo>
                    <a:pt x="250233" y="879796"/>
                  </a:lnTo>
                  <a:cubicBezTo>
                    <a:pt x="250233" y="882163"/>
                    <a:pt x="251022" y="884531"/>
                    <a:pt x="251811" y="886109"/>
                  </a:cubicBezTo>
                  <a:cubicBezTo>
                    <a:pt x="251811" y="885320"/>
                    <a:pt x="251811" y="885320"/>
                    <a:pt x="252600" y="884531"/>
                  </a:cubicBezTo>
                  <a:cubicBezTo>
                    <a:pt x="254967" y="871117"/>
                    <a:pt x="262858" y="897945"/>
                    <a:pt x="259701" y="883742"/>
                  </a:cubicBezTo>
                  <a:cubicBezTo>
                    <a:pt x="257334" y="875062"/>
                    <a:pt x="269170" y="884531"/>
                    <a:pt x="268381" y="876640"/>
                  </a:cubicBezTo>
                  <a:lnTo>
                    <a:pt x="268381" y="876640"/>
                  </a:lnTo>
                  <a:cubicBezTo>
                    <a:pt x="272326" y="879796"/>
                    <a:pt x="274693" y="888476"/>
                    <a:pt x="273904" y="895577"/>
                  </a:cubicBezTo>
                  <a:cubicBezTo>
                    <a:pt x="281795" y="895577"/>
                    <a:pt x="290475" y="893999"/>
                    <a:pt x="296787" y="894788"/>
                  </a:cubicBezTo>
                  <a:cubicBezTo>
                    <a:pt x="315724" y="894788"/>
                    <a:pt x="337818" y="893210"/>
                    <a:pt x="351232" y="909780"/>
                  </a:cubicBezTo>
                  <a:cubicBezTo>
                    <a:pt x="374114" y="924772"/>
                    <a:pt x="397786" y="939764"/>
                    <a:pt x="419880" y="955546"/>
                  </a:cubicBezTo>
                  <a:cubicBezTo>
                    <a:pt x="430137" y="968960"/>
                    <a:pt x="450653" y="968170"/>
                    <a:pt x="464856" y="963436"/>
                  </a:cubicBezTo>
                  <a:cubicBezTo>
                    <a:pt x="479848" y="965803"/>
                    <a:pt x="492473" y="976061"/>
                    <a:pt x="509043" y="972905"/>
                  </a:cubicBezTo>
                  <a:cubicBezTo>
                    <a:pt x="523246" y="976850"/>
                    <a:pt x="538238" y="977639"/>
                    <a:pt x="550074" y="980795"/>
                  </a:cubicBezTo>
                  <a:cubicBezTo>
                    <a:pt x="553230" y="967381"/>
                    <a:pt x="569800" y="962647"/>
                    <a:pt x="570589" y="949233"/>
                  </a:cubicBezTo>
                  <a:cubicBezTo>
                    <a:pt x="578480" y="936608"/>
                    <a:pt x="595050" y="933452"/>
                    <a:pt x="606885" y="926351"/>
                  </a:cubicBezTo>
                  <a:cubicBezTo>
                    <a:pt x="617932" y="920827"/>
                    <a:pt x="628979" y="915304"/>
                    <a:pt x="640815" y="911358"/>
                  </a:cubicBezTo>
                  <a:cubicBezTo>
                    <a:pt x="651862" y="902679"/>
                    <a:pt x="659752" y="921616"/>
                    <a:pt x="669221" y="925561"/>
                  </a:cubicBezTo>
                  <a:cubicBezTo>
                    <a:pt x="677900" y="943710"/>
                    <a:pt x="700783" y="934241"/>
                    <a:pt x="716564" y="932663"/>
                  </a:cubicBezTo>
                  <a:cubicBezTo>
                    <a:pt x="724455" y="931085"/>
                    <a:pt x="733923" y="936608"/>
                    <a:pt x="739447" y="932663"/>
                  </a:cubicBezTo>
                  <a:cubicBezTo>
                    <a:pt x="739447" y="932663"/>
                    <a:pt x="739447" y="932663"/>
                    <a:pt x="739447" y="932663"/>
                  </a:cubicBezTo>
                  <a:cubicBezTo>
                    <a:pt x="741025" y="931085"/>
                    <a:pt x="742603" y="928718"/>
                    <a:pt x="743392" y="924772"/>
                  </a:cubicBezTo>
                  <a:cubicBezTo>
                    <a:pt x="750493" y="914515"/>
                    <a:pt x="763118" y="911358"/>
                    <a:pt x="774165" y="913726"/>
                  </a:cubicBezTo>
                  <a:cubicBezTo>
                    <a:pt x="786790" y="911358"/>
                    <a:pt x="799415" y="907413"/>
                    <a:pt x="812829" y="905835"/>
                  </a:cubicBezTo>
                  <a:cubicBezTo>
                    <a:pt x="826243" y="897945"/>
                    <a:pt x="823875" y="878218"/>
                    <a:pt x="840446" y="872695"/>
                  </a:cubicBezTo>
                  <a:cubicBezTo>
                    <a:pt x="857805" y="863226"/>
                    <a:pt x="875164" y="852968"/>
                    <a:pt x="894890" y="850601"/>
                  </a:cubicBezTo>
                  <a:cubicBezTo>
                    <a:pt x="907515" y="845078"/>
                    <a:pt x="920140" y="847445"/>
                    <a:pt x="932765" y="848234"/>
                  </a:cubicBezTo>
                  <a:cubicBezTo>
                    <a:pt x="949335" y="849023"/>
                    <a:pt x="966694" y="849812"/>
                    <a:pt x="983264" y="851390"/>
                  </a:cubicBezTo>
                  <a:cubicBezTo>
                    <a:pt x="1025084" y="800891"/>
                    <a:pt x="1065326" y="748024"/>
                    <a:pt x="1108724" y="698314"/>
                  </a:cubicBezTo>
                  <a:cubicBezTo>
                    <a:pt x="1143443" y="656494"/>
                    <a:pt x="1179739" y="617041"/>
                    <a:pt x="1215247" y="576799"/>
                  </a:cubicBezTo>
                  <a:cubicBezTo>
                    <a:pt x="1192364" y="572854"/>
                    <a:pt x="1166325" y="572854"/>
                    <a:pt x="1140286" y="573643"/>
                  </a:cubicBezTo>
                  <a:close/>
                  <a:moveTo>
                    <a:pt x="354388" y="261177"/>
                  </a:moveTo>
                  <a:cubicBezTo>
                    <a:pt x="347287" y="264333"/>
                    <a:pt x="351232" y="274591"/>
                    <a:pt x="340974" y="277747"/>
                  </a:cubicBezTo>
                  <a:cubicBezTo>
                    <a:pt x="332294" y="273013"/>
                    <a:pt x="346497" y="273013"/>
                    <a:pt x="338607" y="269068"/>
                  </a:cubicBezTo>
                  <a:cubicBezTo>
                    <a:pt x="339396" y="254865"/>
                    <a:pt x="325193" y="267490"/>
                    <a:pt x="322037" y="259599"/>
                  </a:cubicBezTo>
                  <a:cubicBezTo>
                    <a:pt x="321248" y="265912"/>
                    <a:pt x="309412" y="254865"/>
                    <a:pt x="313357" y="250919"/>
                  </a:cubicBezTo>
                  <a:cubicBezTo>
                    <a:pt x="311779" y="241451"/>
                    <a:pt x="312568" y="228037"/>
                    <a:pt x="321248" y="224881"/>
                  </a:cubicBezTo>
                  <a:cubicBezTo>
                    <a:pt x="326771" y="222514"/>
                    <a:pt x="325193" y="232771"/>
                    <a:pt x="332294" y="228826"/>
                  </a:cubicBezTo>
                  <a:cubicBezTo>
                    <a:pt x="338607" y="230404"/>
                    <a:pt x="335451" y="218568"/>
                    <a:pt x="342552" y="223303"/>
                  </a:cubicBezTo>
                  <a:cubicBezTo>
                    <a:pt x="344919" y="221724"/>
                    <a:pt x="346497" y="220935"/>
                    <a:pt x="348076" y="221724"/>
                  </a:cubicBezTo>
                  <a:lnTo>
                    <a:pt x="348076" y="221724"/>
                  </a:lnTo>
                  <a:cubicBezTo>
                    <a:pt x="355966" y="222514"/>
                    <a:pt x="361489" y="235138"/>
                    <a:pt x="360700" y="243029"/>
                  </a:cubicBezTo>
                  <a:cubicBezTo>
                    <a:pt x="361489" y="251709"/>
                    <a:pt x="351232" y="254076"/>
                    <a:pt x="354388" y="261177"/>
                  </a:cubicBezTo>
                  <a:close/>
                </a:path>
              </a:pathLst>
            </a:custGeom>
            <a:solidFill>
              <a:srgbClr val="E7A996"/>
            </a:solidFill>
            <a:ln w="6350" cap="flat">
              <a:solidFill>
                <a:schemeClr val="bg1"/>
              </a:solidFill>
              <a:prstDash val="solid"/>
              <a:miter/>
            </a:ln>
          </p:spPr>
          <p:txBody>
            <a:bodyPr rtlCol="0" anchor="ctr"/>
            <a:lstStyle/>
            <a:p>
              <a:endParaRPr lang="fr-FR"/>
            </a:p>
          </p:txBody>
        </p:sp>
        <p:sp>
          <p:nvSpPr>
            <p:cNvPr id="70" name="Forme libre : forme 69">
              <a:extLst>
                <a:ext uri="{FF2B5EF4-FFF2-40B4-BE49-F238E27FC236}">
                  <a16:creationId xmlns:a16="http://schemas.microsoft.com/office/drawing/2014/main" xmlns="" id="{780AF3BA-350B-4E46-BB96-685369E59093}"/>
                </a:ext>
              </a:extLst>
            </p:cNvPr>
            <p:cNvSpPr/>
            <p:nvPr/>
          </p:nvSpPr>
          <p:spPr>
            <a:xfrm>
              <a:off x="7496727" y="2989942"/>
              <a:ext cx="658071" cy="806375"/>
            </a:xfrm>
            <a:custGeom>
              <a:avLst/>
              <a:gdLst>
                <a:gd name="connsiteX0" fmla="*/ 635978 w 658071"/>
                <a:gd name="connsiteY0" fmla="*/ 545988 h 806375"/>
                <a:gd name="connsiteX1" fmla="*/ 611517 w 658071"/>
                <a:gd name="connsiteY1" fmla="*/ 509691 h 806375"/>
                <a:gd name="connsiteX2" fmla="*/ 587846 w 658071"/>
                <a:gd name="connsiteY2" fmla="*/ 474184 h 806375"/>
                <a:gd name="connsiteX3" fmla="*/ 585478 w 658071"/>
                <a:gd name="connsiteY3" fmla="*/ 168031 h 806375"/>
                <a:gd name="connsiteX4" fmla="*/ 610728 w 658071"/>
                <a:gd name="connsiteY4" fmla="*/ 131734 h 806375"/>
                <a:gd name="connsiteX5" fmla="*/ 658072 w 658071"/>
                <a:gd name="connsiteY5" fmla="*/ 58352 h 806375"/>
                <a:gd name="connsiteX6" fmla="*/ 635189 w 658071"/>
                <a:gd name="connsiteY6" fmla="*/ 58352 h 806375"/>
                <a:gd name="connsiteX7" fmla="*/ 587846 w 658071"/>
                <a:gd name="connsiteY7" fmla="*/ 51250 h 806375"/>
                <a:gd name="connsiteX8" fmla="*/ 559440 w 658071"/>
                <a:gd name="connsiteY8" fmla="*/ 37047 h 806375"/>
                <a:gd name="connsiteX9" fmla="*/ 525510 w 658071"/>
                <a:gd name="connsiteY9" fmla="*/ 52039 h 806375"/>
                <a:gd name="connsiteX10" fmla="*/ 489214 w 658071"/>
                <a:gd name="connsiteY10" fmla="*/ 74922 h 806375"/>
                <a:gd name="connsiteX11" fmla="*/ 468698 w 658071"/>
                <a:gd name="connsiteY11" fmla="*/ 106484 h 806375"/>
                <a:gd name="connsiteX12" fmla="*/ 427668 w 658071"/>
                <a:gd name="connsiteY12" fmla="*/ 98594 h 806375"/>
                <a:gd name="connsiteX13" fmla="*/ 383481 w 658071"/>
                <a:gd name="connsiteY13" fmla="*/ 89125 h 806375"/>
                <a:gd name="connsiteX14" fmla="*/ 338504 w 658071"/>
                <a:gd name="connsiteY14" fmla="*/ 81234 h 806375"/>
                <a:gd name="connsiteX15" fmla="*/ 269857 w 658071"/>
                <a:gd name="connsiteY15" fmla="*/ 35469 h 806375"/>
                <a:gd name="connsiteX16" fmla="*/ 215412 w 658071"/>
                <a:gd name="connsiteY16" fmla="*/ 20477 h 806375"/>
                <a:gd name="connsiteX17" fmla="*/ 192529 w 658071"/>
                <a:gd name="connsiteY17" fmla="*/ 21266 h 806375"/>
                <a:gd name="connsiteX18" fmla="*/ 190951 w 658071"/>
                <a:gd name="connsiteY18" fmla="*/ 28368 h 806375"/>
                <a:gd name="connsiteX19" fmla="*/ 191740 w 658071"/>
                <a:gd name="connsiteY19" fmla="*/ 61508 h 806375"/>
                <a:gd name="connsiteX20" fmla="*/ 193318 w 658071"/>
                <a:gd name="connsiteY20" fmla="*/ 93070 h 806375"/>
                <a:gd name="connsiteX21" fmla="*/ 197264 w 658071"/>
                <a:gd name="connsiteY21" fmla="*/ 119898 h 806375"/>
                <a:gd name="connsiteX22" fmla="*/ 213834 w 658071"/>
                <a:gd name="connsiteY22" fmla="*/ 146726 h 806375"/>
                <a:gd name="connsiteX23" fmla="*/ 235138 w 658071"/>
                <a:gd name="connsiteY23" fmla="*/ 162507 h 806375"/>
                <a:gd name="connsiteX24" fmla="*/ 231193 w 658071"/>
                <a:gd name="connsiteY24" fmla="*/ 194858 h 806375"/>
                <a:gd name="connsiteX25" fmla="*/ 213045 w 658071"/>
                <a:gd name="connsiteY25" fmla="*/ 173554 h 806375"/>
                <a:gd name="connsiteX26" fmla="*/ 194896 w 658071"/>
                <a:gd name="connsiteY26" fmla="*/ 147515 h 806375"/>
                <a:gd name="connsiteX27" fmla="*/ 185428 w 658071"/>
                <a:gd name="connsiteY27" fmla="*/ 126211 h 806375"/>
                <a:gd name="connsiteX28" fmla="*/ 170436 w 658071"/>
                <a:gd name="connsiteY28" fmla="*/ 97805 h 806375"/>
                <a:gd name="connsiteX29" fmla="*/ 162545 w 658071"/>
                <a:gd name="connsiteY29" fmla="*/ 90703 h 806375"/>
                <a:gd name="connsiteX30" fmla="*/ 162545 w 658071"/>
                <a:gd name="connsiteY30" fmla="*/ 79656 h 806375"/>
                <a:gd name="connsiteX31" fmla="*/ 166491 w 658071"/>
                <a:gd name="connsiteY31" fmla="*/ 53618 h 806375"/>
                <a:gd name="connsiteX32" fmla="*/ 169647 w 658071"/>
                <a:gd name="connsiteY32" fmla="*/ 11009 h 806375"/>
                <a:gd name="connsiteX33" fmla="*/ 168069 w 658071"/>
                <a:gd name="connsiteY33" fmla="*/ 4696 h 806375"/>
                <a:gd name="connsiteX34" fmla="*/ 164912 w 658071"/>
                <a:gd name="connsiteY34" fmla="*/ 2329 h 806375"/>
                <a:gd name="connsiteX35" fmla="*/ 159389 w 658071"/>
                <a:gd name="connsiteY35" fmla="*/ 4696 h 806375"/>
                <a:gd name="connsiteX36" fmla="*/ 140452 w 658071"/>
                <a:gd name="connsiteY36" fmla="*/ 4696 h 806375"/>
                <a:gd name="connsiteX37" fmla="*/ 39453 w 658071"/>
                <a:gd name="connsiteY37" fmla="*/ 6274 h 806375"/>
                <a:gd name="connsiteX38" fmla="*/ 7891 w 658071"/>
                <a:gd name="connsiteY38" fmla="*/ 39415 h 806375"/>
                <a:gd name="connsiteX39" fmla="*/ 24461 w 658071"/>
                <a:gd name="connsiteY39" fmla="*/ 67821 h 806375"/>
                <a:gd name="connsiteX40" fmla="*/ 24461 w 658071"/>
                <a:gd name="connsiteY40" fmla="*/ 77289 h 806375"/>
                <a:gd name="connsiteX41" fmla="*/ 41820 w 658071"/>
                <a:gd name="connsiteY41" fmla="*/ 82813 h 806375"/>
                <a:gd name="connsiteX42" fmla="*/ 45765 w 658071"/>
                <a:gd name="connsiteY42" fmla="*/ 121476 h 806375"/>
                <a:gd name="connsiteX43" fmla="*/ 58390 w 658071"/>
                <a:gd name="connsiteY43" fmla="*/ 149093 h 806375"/>
                <a:gd name="connsiteX44" fmla="*/ 75749 w 658071"/>
                <a:gd name="connsiteY44" fmla="*/ 172765 h 806375"/>
                <a:gd name="connsiteX45" fmla="*/ 82851 w 658071"/>
                <a:gd name="connsiteY45" fmla="*/ 195648 h 806375"/>
                <a:gd name="connsiteX46" fmla="*/ 93108 w 658071"/>
                <a:gd name="connsiteY46" fmla="*/ 244569 h 806375"/>
                <a:gd name="connsiteX47" fmla="*/ 76538 w 658071"/>
                <a:gd name="connsiteY47" fmla="*/ 280865 h 806375"/>
                <a:gd name="connsiteX48" fmla="*/ 68648 w 658071"/>
                <a:gd name="connsiteY48" fmla="*/ 295068 h 806375"/>
                <a:gd name="connsiteX49" fmla="*/ 46554 w 658071"/>
                <a:gd name="connsiteY49" fmla="*/ 324263 h 806375"/>
                <a:gd name="connsiteX50" fmla="*/ 21304 w 658071"/>
                <a:gd name="connsiteY50" fmla="*/ 351880 h 806375"/>
                <a:gd name="connsiteX51" fmla="*/ 5523 w 658071"/>
                <a:gd name="connsiteY51" fmla="*/ 400013 h 806375"/>
                <a:gd name="connsiteX52" fmla="*/ 3156 w 658071"/>
                <a:gd name="connsiteY52" fmla="*/ 445778 h 806375"/>
                <a:gd name="connsiteX53" fmla="*/ 0 w 658071"/>
                <a:gd name="connsiteY53" fmla="*/ 482863 h 806375"/>
                <a:gd name="connsiteX54" fmla="*/ 3945 w 658071"/>
                <a:gd name="connsiteY54" fmla="*/ 482074 h 806375"/>
                <a:gd name="connsiteX55" fmla="*/ 48132 w 658071"/>
                <a:gd name="connsiteY55" fmla="*/ 504168 h 806375"/>
                <a:gd name="connsiteX56" fmla="*/ 291950 w 658071"/>
                <a:gd name="connsiteY56" fmla="*/ 646198 h 806375"/>
                <a:gd name="connsiteX57" fmla="*/ 313255 w 658071"/>
                <a:gd name="connsiteY57" fmla="*/ 681705 h 806375"/>
                <a:gd name="connsiteX58" fmla="*/ 314833 w 658071"/>
                <a:gd name="connsiteY58" fmla="*/ 700643 h 806375"/>
                <a:gd name="connsiteX59" fmla="*/ 346395 w 658071"/>
                <a:gd name="connsiteY59" fmla="*/ 730627 h 806375"/>
                <a:gd name="connsiteX60" fmla="*/ 445027 w 658071"/>
                <a:gd name="connsiteY60" fmla="*/ 806376 h 806375"/>
                <a:gd name="connsiteX61" fmla="*/ 445027 w 658071"/>
                <a:gd name="connsiteY61" fmla="*/ 806376 h 806375"/>
                <a:gd name="connsiteX62" fmla="*/ 445816 w 658071"/>
                <a:gd name="connsiteY62" fmla="*/ 796907 h 806375"/>
                <a:gd name="connsiteX63" fmla="*/ 467120 w 658071"/>
                <a:gd name="connsiteY63" fmla="*/ 785861 h 806375"/>
                <a:gd name="connsiteX64" fmla="*/ 486058 w 658071"/>
                <a:gd name="connsiteY64" fmla="*/ 746408 h 806375"/>
                <a:gd name="connsiteX65" fmla="*/ 501050 w 658071"/>
                <a:gd name="connsiteY65" fmla="*/ 714846 h 806375"/>
                <a:gd name="connsiteX66" fmla="*/ 523143 w 658071"/>
                <a:gd name="connsiteY66" fmla="*/ 669869 h 806375"/>
                <a:gd name="connsiteX67" fmla="*/ 527878 w 658071"/>
                <a:gd name="connsiteY67" fmla="*/ 641464 h 806375"/>
                <a:gd name="connsiteX68" fmla="*/ 539713 w 658071"/>
                <a:gd name="connsiteY68" fmla="*/ 620948 h 806375"/>
                <a:gd name="connsiteX69" fmla="*/ 575221 w 658071"/>
                <a:gd name="connsiteY69" fmla="*/ 602011 h 806375"/>
                <a:gd name="connsiteX70" fmla="*/ 579955 w 658071"/>
                <a:gd name="connsiteY70" fmla="*/ 582284 h 806375"/>
                <a:gd name="connsiteX71" fmla="*/ 592580 w 658071"/>
                <a:gd name="connsiteY71" fmla="*/ 565714 h 806375"/>
                <a:gd name="connsiteX72" fmla="*/ 624931 w 658071"/>
                <a:gd name="connsiteY72" fmla="*/ 557824 h 806375"/>
                <a:gd name="connsiteX73" fmla="*/ 635189 w 658071"/>
                <a:gd name="connsiteY73" fmla="*/ 547566 h 806375"/>
                <a:gd name="connsiteX74" fmla="*/ 635189 w 658071"/>
                <a:gd name="connsiteY74" fmla="*/ 546777 h 806375"/>
                <a:gd name="connsiteX75" fmla="*/ 635978 w 658071"/>
                <a:gd name="connsiteY75" fmla="*/ 545988 h 8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58071" h="806375">
                  <a:moveTo>
                    <a:pt x="635978" y="545988"/>
                  </a:moveTo>
                  <a:cubicBezTo>
                    <a:pt x="628876" y="535730"/>
                    <a:pt x="618619" y="519949"/>
                    <a:pt x="611517" y="509691"/>
                  </a:cubicBezTo>
                  <a:cubicBezTo>
                    <a:pt x="603627" y="497855"/>
                    <a:pt x="593369" y="486809"/>
                    <a:pt x="587846" y="474184"/>
                  </a:cubicBezTo>
                  <a:cubicBezTo>
                    <a:pt x="587057" y="372396"/>
                    <a:pt x="587057" y="269819"/>
                    <a:pt x="585478" y="168031"/>
                  </a:cubicBezTo>
                  <a:cubicBezTo>
                    <a:pt x="583111" y="151460"/>
                    <a:pt x="602838" y="143570"/>
                    <a:pt x="610728" y="131734"/>
                  </a:cubicBezTo>
                  <a:cubicBezTo>
                    <a:pt x="627298" y="108062"/>
                    <a:pt x="642290" y="82813"/>
                    <a:pt x="658072" y="58352"/>
                  </a:cubicBezTo>
                  <a:cubicBezTo>
                    <a:pt x="652548" y="62297"/>
                    <a:pt x="642290" y="56774"/>
                    <a:pt x="635189" y="58352"/>
                  </a:cubicBezTo>
                  <a:cubicBezTo>
                    <a:pt x="619408" y="60719"/>
                    <a:pt x="596525" y="69399"/>
                    <a:pt x="587846" y="51250"/>
                  </a:cubicBezTo>
                  <a:cubicBezTo>
                    <a:pt x="578377" y="47305"/>
                    <a:pt x="570486" y="28368"/>
                    <a:pt x="559440" y="37047"/>
                  </a:cubicBezTo>
                  <a:cubicBezTo>
                    <a:pt x="547604" y="40993"/>
                    <a:pt x="536557" y="46516"/>
                    <a:pt x="525510" y="52039"/>
                  </a:cubicBezTo>
                  <a:cubicBezTo>
                    <a:pt x="512885" y="59141"/>
                    <a:pt x="497104" y="63086"/>
                    <a:pt x="489214" y="74922"/>
                  </a:cubicBezTo>
                  <a:cubicBezTo>
                    <a:pt x="488425" y="89125"/>
                    <a:pt x="471855" y="93859"/>
                    <a:pt x="468698" y="106484"/>
                  </a:cubicBezTo>
                  <a:cubicBezTo>
                    <a:pt x="456074" y="103328"/>
                    <a:pt x="441082" y="103328"/>
                    <a:pt x="427668" y="98594"/>
                  </a:cubicBezTo>
                  <a:cubicBezTo>
                    <a:pt x="411097" y="101750"/>
                    <a:pt x="398473" y="92281"/>
                    <a:pt x="383481" y="89125"/>
                  </a:cubicBezTo>
                  <a:cubicBezTo>
                    <a:pt x="369278" y="93070"/>
                    <a:pt x="348762" y="93859"/>
                    <a:pt x="338504" y="81234"/>
                  </a:cubicBezTo>
                  <a:cubicBezTo>
                    <a:pt x="315622" y="65453"/>
                    <a:pt x="292739" y="50461"/>
                    <a:pt x="269857" y="35469"/>
                  </a:cubicBezTo>
                  <a:cubicBezTo>
                    <a:pt x="255654" y="18899"/>
                    <a:pt x="234349" y="21266"/>
                    <a:pt x="215412" y="20477"/>
                  </a:cubicBezTo>
                  <a:cubicBezTo>
                    <a:pt x="209099" y="19688"/>
                    <a:pt x="200420" y="21266"/>
                    <a:pt x="192529" y="21266"/>
                  </a:cubicBezTo>
                  <a:cubicBezTo>
                    <a:pt x="192529" y="24423"/>
                    <a:pt x="191740" y="26790"/>
                    <a:pt x="190951" y="28368"/>
                  </a:cubicBezTo>
                  <a:cubicBezTo>
                    <a:pt x="194107" y="39415"/>
                    <a:pt x="197264" y="51250"/>
                    <a:pt x="191740" y="61508"/>
                  </a:cubicBezTo>
                  <a:cubicBezTo>
                    <a:pt x="195686" y="71766"/>
                    <a:pt x="199631" y="82024"/>
                    <a:pt x="193318" y="93070"/>
                  </a:cubicBezTo>
                  <a:cubicBezTo>
                    <a:pt x="194107" y="102539"/>
                    <a:pt x="195686" y="112797"/>
                    <a:pt x="197264" y="119898"/>
                  </a:cubicBezTo>
                  <a:cubicBezTo>
                    <a:pt x="205943" y="127789"/>
                    <a:pt x="207521" y="139625"/>
                    <a:pt x="213834" y="146726"/>
                  </a:cubicBezTo>
                  <a:cubicBezTo>
                    <a:pt x="219357" y="156984"/>
                    <a:pt x="238294" y="147515"/>
                    <a:pt x="235138" y="162507"/>
                  </a:cubicBezTo>
                  <a:cubicBezTo>
                    <a:pt x="234349" y="172765"/>
                    <a:pt x="239084" y="185390"/>
                    <a:pt x="231193" y="194858"/>
                  </a:cubicBezTo>
                  <a:cubicBezTo>
                    <a:pt x="215412" y="201960"/>
                    <a:pt x="225670" y="178288"/>
                    <a:pt x="213045" y="173554"/>
                  </a:cubicBezTo>
                  <a:cubicBezTo>
                    <a:pt x="216201" y="160929"/>
                    <a:pt x="200420" y="153038"/>
                    <a:pt x="194896" y="147515"/>
                  </a:cubicBezTo>
                  <a:cubicBezTo>
                    <a:pt x="178326" y="150671"/>
                    <a:pt x="195686" y="127789"/>
                    <a:pt x="185428" y="126211"/>
                  </a:cubicBezTo>
                  <a:cubicBezTo>
                    <a:pt x="172014" y="120687"/>
                    <a:pt x="171225" y="110430"/>
                    <a:pt x="170436" y="97805"/>
                  </a:cubicBezTo>
                  <a:cubicBezTo>
                    <a:pt x="170436" y="110430"/>
                    <a:pt x="160178" y="84391"/>
                    <a:pt x="162545" y="90703"/>
                  </a:cubicBezTo>
                  <a:cubicBezTo>
                    <a:pt x="162545" y="86758"/>
                    <a:pt x="161756" y="82813"/>
                    <a:pt x="162545" y="79656"/>
                  </a:cubicBezTo>
                  <a:cubicBezTo>
                    <a:pt x="164912" y="70977"/>
                    <a:pt x="160967" y="61508"/>
                    <a:pt x="166491" y="53618"/>
                  </a:cubicBezTo>
                  <a:cubicBezTo>
                    <a:pt x="171225" y="40204"/>
                    <a:pt x="164912" y="25212"/>
                    <a:pt x="169647" y="11009"/>
                  </a:cubicBezTo>
                  <a:cubicBezTo>
                    <a:pt x="168858" y="9431"/>
                    <a:pt x="168069" y="7063"/>
                    <a:pt x="168069" y="4696"/>
                  </a:cubicBezTo>
                  <a:lnTo>
                    <a:pt x="164912" y="2329"/>
                  </a:lnTo>
                  <a:cubicBezTo>
                    <a:pt x="164912" y="3907"/>
                    <a:pt x="163334" y="4696"/>
                    <a:pt x="159389" y="4696"/>
                  </a:cubicBezTo>
                  <a:cubicBezTo>
                    <a:pt x="151498" y="9431"/>
                    <a:pt x="143608" y="-7929"/>
                    <a:pt x="140452" y="4696"/>
                  </a:cubicBezTo>
                  <a:cubicBezTo>
                    <a:pt x="106522" y="5485"/>
                    <a:pt x="73382" y="5485"/>
                    <a:pt x="39453" y="6274"/>
                  </a:cubicBezTo>
                  <a:cubicBezTo>
                    <a:pt x="29195" y="17321"/>
                    <a:pt x="18148" y="28368"/>
                    <a:pt x="7891" y="39415"/>
                  </a:cubicBezTo>
                  <a:cubicBezTo>
                    <a:pt x="21304" y="44149"/>
                    <a:pt x="10258" y="70977"/>
                    <a:pt x="24461" y="67821"/>
                  </a:cubicBezTo>
                  <a:cubicBezTo>
                    <a:pt x="29984" y="70977"/>
                    <a:pt x="18937" y="73344"/>
                    <a:pt x="24461" y="77289"/>
                  </a:cubicBezTo>
                  <a:cubicBezTo>
                    <a:pt x="32351" y="77289"/>
                    <a:pt x="33929" y="83602"/>
                    <a:pt x="41820" y="82813"/>
                  </a:cubicBezTo>
                  <a:cubicBezTo>
                    <a:pt x="54445" y="93859"/>
                    <a:pt x="35507" y="108062"/>
                    <a:pt x="45765" y="121476"/>
                  </a:cubicBezTo>
                  <a:cubicBezTo>
                    <a:pt x="46554" y="132523"/>
                    <a:pt x="60757" y="137257"/>
                    <a:pt x="58390" y="149093"/>
                  </a:cubicBezTo>
                  <a:cubicBezTo>
                    <a:pt x="67070" y="155406"/>
                    <a:pt x="77327" y="159351"/>
                    <a:pt x="75749" y="172765"/>
                  </a:cubicBezTo>
                  <a:cubicBezTo>
                    <a:pt x="82851" y="178288"/>
                    <a:pt x="89952" y="186968"/>
                    <a:pt x="82851" y="195648"/>
                  </a:cubicBezTo>
                  <a:cubicBezTo>
                    <a:pt x="88374" y="211429"/>
                    <a:pt x="93108" y="227210"/>
                    <a:pt x="93108" y="244569"/>
                  </a:cubicBezTo>
                  <a:cubicBezTo>
                    <a:pt x="94687" y="259561"/>
                    <a:pt x="82062" y="269030"/>
                    <a:pt x="76538" y="280865"/>
                  </a:cubicBezTo>
                  <a:cubicBezTo>
                    <a:pt x="79695" y="288756"/>
                    <a:pt x="78905" y="296646"/>
                    <a:pt x="68648" y="295068"/>
                  </a:cubicBezTo>
                  <a:cubicBezTo>
                    <a:pt x="56023" y="301381"/>
                    <a:pt x="48921" y="310849"/>
                    <a:pt x="46554" y="324263"/>
                  </a:cubicBezTo>
                  <a:cubicBezTo>
                    <a:pt x="37875" y="333732"/>
                    <a:pt x="29984" y="343201"/>
                    <a:pt x="21304" y="351880"/>
                  </a:cubicBezTo>
                  <a:cubicBezTo>
                    <a:pt x="24461" y="371607"/>
                    <a:pt x="-3945" y="381075"/>
                    <a:pt x="5523" y="400013"/>
                  </a:cubicBezTo>
                  <a:cubicBezTo>
                    <a:pt x="11047" y="415005"/>
                    <a:pt x="1578" y="430786"/>
                    <a:pt x="3156" y="445778"/>
                  </a:cubicBezTo>
                  <a:cubicBezTo>
                    <a:pt x="789" y="457614"/>
                    <a:pt x="8680" y="475762"/>
                    <a:pt x="0" y="482863"/>
                  </a:cubicBezTo>
                  <a:lnTo>
                    <a:pt x="3945" y="482074"/>
                  </a:lnTo>
                  <a:cubicBezTo>
                    <a:pt x="20515" y="484442"/>
                    <a:pt x="33929" y="497066"/>
                    <a:pt x="48132" y="504168"/>
                  </a:cubicBezTo>
                  <a:cubicBezTo>
                    <a:pt x="129405" y="551511"/>
                    <a:pt x="210678" y="598855"/>
                    <a:pt x="291950" y="646198"/>
                  </a:cubicBezTo>
                  <a:cubicBezTo>
                    <a:pt x="307731" y="650932"/>
                    <a:pt x="317200" y="665924"/>
                    <a:pt x="313255" y="681705"/>
                  </a:cubicBezTo>
                  <a:cubicBezTo>
                    <a:pt x="302997" y="687229"/>
                    <a:pt x="302997" y="698276"/>
                    <a:pt x="314833" y="700643"/>
                  </a:cubicBezTo>
                  <a:cubicBezTo>
                    <a:pt x="320356" y="714846"/>
                    <a:pt x="335348" y="721158"/>
                    <a:pt x="346395" y="730627"/>
                  </a:cubicBezTo>
                  <a:cubicBezTo>
                    <a:pt x="375590" y="753509"/>
                    <a:pt x="415832" y="783493"/>
                    <a:pt x="445027" y="806376"/>
                  </a:cubicBezTo>
                  <a:lnTo>
                    <a:pt x="445027" y="806376"/>
                  </a:lnTo>
                  <a:cubicBezTo>
                    <a:pt x="445816" y="803220"/>
                    <a:pt x="445816" y="800064"/>
                    <a:pt x="445816" y="796907"/>
                  </a:cubicBezTo>
                  <a:cubicBezTo>
                    <a:pt x="452917" y="792962"/>
                    <a:pt x="460808" y="790595"/>
                    <a:pt x="467120" y="785861"/>
                  </a:cubicBezTo>
                  <a:cubicBezTo>
                    <a:pt x="474222" y="773236"/>
                    <a:pt x="482112" y="760611"/>
                    <a:pt x="486058" y="746408"/>
                  </a:cubicBezTo>
                  <a:cubicBezTo>
                    <a:pt x="489214" y="735361"/>
                    <a:pt x="495526" y="725103"/>
                    <a:pt x="501050" y="714846"/>
                  </a:cubicBezTo>
                  <a:cubicBezTo>
                    <a:pt x="509729" y="700643"/>
                    <a:pt x="516831" y="685651"/>
                    <a:pt x="523143" y="669869"/>
                  </a:cubicBezTo>
                  <a:cubicBezTo>
                    <a:pt x="524721" y="660401"/>
                    <a:pt x="525510" y="650932"/>
                    <a:pt x="527878" y="641464"/>
                  </a:cubicBezTo>
                  <a:cubicBezTo>
                    <a:pt x="531823" y="634362"/>
                    <a:pt x="534979" y="627261"/>
                    <a:pt x="539713" y="620948"/>
                  </a:cubicBezTo>
                  <a:cubicBezTo>
                    <a:pt x="551549" y="614636"/>
                    <a:pt x="563385" y="608323"/>
                    <a:pt x="575221" y="602011"/>
                  </a:cubicBezTo>
                  <a:cubicBezTo>
                    <a:pt x="576010" y="595698"/>
                    <a:pt x="574432" y="587019"/>
                    <a:pt x="579955" y="582284"/>
                  </a:cubicBezTo>
                  <a:cubicBezTo>
                    <a:pt x="583900" y="576761"/>
                    <a:pt x="587846" y="571238"/>
                    <a:pt x="592580" y="565714"/>
                  </a:cubicBezTo>
                  <a:cubicBezTo>
                    <a:pt x="603627" y="566503"/>
                    <a:pt x="615463" y="564136"/>
                    <a:pt x="624931" y="557824"/>
                  </a:cubicBezTo>
                  <a:cubicBezTo>
                    <a:pt x="628876" y="555457"/>
                    <a:pt x="632033" y="551511"/>
                    <a:pt x="635189" y="547566"/>
                  </a:cubicBezTo>
                  <a:lnTo>
                    <a:pt x="635189" y="546777"/>
                  </a:lnTo>
                  <a:cubicBezTo>
                    <a:pt x="635978" y="550722"/>
                    <a:pt x="636767" y="548355"/>
                    <a:pt x="635978" y="545988"/>
                  </a:cubicBezTo>
                  <a:close/>
                </a:path>
              </a:pathLst>
            </a:custGeom>
            <a:solidFill>
              <a:srgbClr val="E7A996"/>
            </a:solidFill>
            <a:ln w="6350" cap="flat">
              <a:solidFill>
                <a:schemeClr val="bg1"/>
              </a:solidFill>
              <a:prstDash val="solid"/>
              <a:miter/>
            </a:ln>
          </p:spPr>
          <p:txBody>
            <a:bodyPr rtlCol="0" anchor="ctr"/>
            <a:lstStyle/>
            <a:p>
              <a:endParaRPr lang="fr-FR"/>
            </a:p>
          </p:txBody>
        </p:sp>
      </p:grpSp>
      <p:sp>
        <p:nvSpPr>
          <p:cNvPr id="65" name="Rectangle 64">
            <a:extLst>
              <a:ext uri="{FF2B5EF4-FFF2-40B4-BE49-F238E27FC236}">
                <a16:creationId xmlns:a16="http://schemas.microsoft.com/office/drawing/2014/main" xmlns="" id="{A7C5D015-E952-49C6-B06C-1D7DA206E7AD}"/>
              </a:ext>
            </a:extLst>
          </p:cNvPr>
          <p:cNvSpPr/>
          <p:nvPr/>
        </p:nvSpPr>
        <p:spPr>
          <a:xfrm>
            <a:off x="8323850" y="116823"/>
            <a:ext cx="3719833" cy="7845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a:t>Nos </a:t>
            </a:r>
            <a:r>
              <a:rPr lang="fr-FR" sz="2400" b="1" err="1"/>
              <a:t>ATs</a:t>
            </a:r>
            <a:r>
              <a:rPr lang="fr-FR" sz="2400" b="1"/>
              <a:t> en 2021</a:t>
            </a:r>
          </a:p>
        </p:txBody>
      </p:sp>
      <p:cxnSp>
        <p:nvCxnSpPr>
          <p:cNvPr id="81" name="Connecteur en angle 80"/>
          <p:cNvCxnSpPr/>
          <p:nvPr/>
        </p:nvCxnSpPr>
        <p:spPr>
          <a:xfrm flipH="1" flipV="1">
            <a:off x="4390356" y="3075223"/>
            <a:ext cx="3775604" cy="216499"/>
          </a:xfrm>
          <a:prstGeom prst="bentConnector3">
            <a:avLst>
              <a:gd name="adj1" fmla="val 50000"/>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108000" y="108000"/>
            <a:ext cx="11935682" cy="664339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0" name="Connecteur en angle 99"/>
          <p:cNvCxnSpPr/>
          <p:nvPr/>
        </p:nvCxnSpPr>
        <p:spPr>
          <a:xfrm rot="10800000" flipV="1">
            <a:off x="5079664" y="545631"/>
            <a:ext cx="808465" cy="535568"/>
          </a:xfrm>
          <a:prstGeom prst="bentConnector3">
            <a:avLst>
              <a:gd name="adj1" fmla="val 100781"/>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8292821" y="4346985"/>
            <a:ext cx="3637040" cy="2462213"/>
          </a:xfrm>
          <a:prstGeom prst="rect">
            <a:avLst/>
          </a:prstGeom>
          <a:noFill/>
        </p:spPr>
        <p:txBody>
          <a:bodyPr wrap="square" lIns="91440" tIns="45720" rIns="91440" bIns="45720" rtlCol="0" anchor="t">
            <a:spAutoFit/>
          </a:bodyPr>
          <a:lstStyle/>
          <a:p>
            <a:pPr algn="just"/>
            <a:r>
              <a:rPr lang="fr-FR" sz="1400" b="1" dirty="0">
                <a:solidFill>
                  <a:srgbClr val="C1131E"/>
                </a:solidFill>
                <a:latin typeface="+mj-lt"/>
              </a:rPr>
              <a:t>Pays ayant bénéficié d’assistance technique : </a:t>
            </a:r>
            <a:r>
              <a:rPr lang="fr-FR" sz="1400" dirty="0">
                <a:latin typeface="+mj-lt"/>
              </a:rPr>
              <a:t>Mali, Niger, Guinée, Sierra Leone, Tunisie, République Centrafrique, Tchad, Gabon, Madagascar, Bénin, Burkina Faso, République Démocratique du Congo, Togo, Cameroun, Haïti, Mauritanie</a:t>
            </a:r>
          </a:p>
          <a:p>
            <a:pPr algn="just"/>
            <a:endParaRPr lang="fr-FR" sz="1400" dirty="0" smtClean="0">
              <a:latin typeface="+mj-lt"/>
            </a:endParaRPr>
          </a:p>
          <a:p>
            <a:pPr algn="just"/>
            <a:r>
              <a:rPr lang="fr-FR" sz="1400" b="1" dirty="0" smtClean="0">
                <a:solidFill>
                  <a:srgbClr val="FE911B"/>
                </a:solidFill>
                <a:latin typeface="+mj-lt"/>
              </a:rPr>
              <a:t>Les </a:t>
            </a:r>
            <a:r>
              <a:rPr lang="fr-FR" sz="1400" b="1" dirty="0">
                <a:solidFill>
                  <a:srgbClr val="FE911B"/>
                </a:solidFill>
                <a:latin typeface="+mj-lt"/>
              </a:rPr>
              <a:t>bureaux Solthis </a:t>
            </a:r>
            <a:r>
              <a:rPr lang="fr-FR" sz="1400" b="1" dirty="0">
                <a:latin typeface="+mj-lt"/>
              </a:rPr>
              <a:t>: </a:t>
            </a:r>
            <a:r>
              <a:rPr lang="fr-FR" sz="1400" dirty="0">
                <a:latin typeface="+mj-lt"/>
              </a:rPr>
              <a:t>Mali, Niger, Guinée, Sierra Leone, Côte d’Ivoire</a:t>
            </a:r>
            <a:endParaRPr lang="fr-FR" sz="1400" dirty="0">
              <a:latin typeface="+mj-lt"/>
              <a:cs typeface="Calibri Light"/>
            </a:endParaRPr>
          </a:p>
          <a:p>
            <a:pPr algn="just"/>
            <a:endParaRPr lang="fr-FR" sz="1400" dirty="0">
              <a:latin typeface="+mj-lt"/>
            </a:endParaRPr>
          </a:p>
          <a:p>
            <a:pPr algn="just"/>
            <a:r>
              <a:rPr lang="fr-FR" sz="1400" b="1" dirty="0">
                <a:solidFill>
                  <a:srgbClr val="7E1751"/>
                </a:solidFill>
                <a:latin typeface="+mj-lt"/>
              </a:rPr>
              <a:t>Le bureau régional :</a:t>
            </a:r>
            <a:r>
              <a:rPr lang="fr-FR" sz="1400" b="1" dirty="0">
                <a:solidFill>
                  <a:srgbClr val="FE911B"/>
                </a:solidFill>
                <a:latin typeface="+mj-lt"/>
              </a:rPr>
              <a:t> </a:t>
            </a:r>
            <a:r>
              <a:rPr lang="fr-FR" sz="1400" dirty="0">
                <a:latin typeface="+mj-lt"/>
              </a:rPr>
              <a:t>Sénégal (Dakar)</a:t>
            </a:r>
            <a:endParaRPr lang="fr-FR" sz="1400" dirty="0">
              <a:latin typeface="+mj-lt"/>
              <a:cs typeface="Calibri Light"/>
            </a:endParaRPr>
          </a:p>
        </p:txBody>
      </p:sp>
      <p:sp>
        <p:nvSpPr>
          <p:cNvPr id="28" name="Ellipse 27"/>
          <p:cNvSpPr/>
          <p:nvPr/>
        </p:nvSpPr>
        <p:spPr>
          <a:xfrm>
            <a:off x="4977563" y="2225466"/>
            <a:ext cx="144000" cy="144000"/>
          </a:xfrm>
          <a:prstGeom prst="ellipse">
            <a:avLst/>
          </a:prstGeom>
          <a:solidFill>
            <a:srgbClr val="FE9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p:cNvSpPr/>
          <p:nvPr/>
        </p:nvSpPr>
        <p:spPr>
          <a:xfrm>
            <a:off x="4110768" y="2180604"/>
            <a:ext cx="144000" cy="144000"/>
          </a:xfrm>
          <a:prstGeom prst="ellipse">
            <a:avLst/>
          </a:prstGeom>
          <a:solidFill>
            <a:srgbClr val="FE9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Ellipse 77"/>
          <p:cNvSpPr/>
          <p:nvPr/>
        </p:nvSpPr>
        <p:spPr>
          <a:xfrm>
            <a:off x="3842814" y="3024126"/>
            <a:ext cx="144000" cy="144000"/>
          </a:xfrm>
          <a:prstGeom prst="ellipse">
            <a:avLst/>
          </a:prstGeom>
          <a:solidFill>
            <a:srgbClr val="FE9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p:nvPr/>
        </p:nvSpPr>
        <p:spPr>
          <a:xfrm>
            <a:off x="3485574" y="2759664"/>
            <a:ext cx="144000" cy="144000"/>
          </a:xfrm>
          <a:prstGeom prst="ellipse">
            <a:avLst/>
          </a:prstGeom>
          <a:solidFill>
            <a:srgbClr val="FE9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p:nvPr/>
        </p:nvSpPr>
        <p:spPr>
          <a:xfrm>
            <a:off x="3379966" y="2952603"/>
            <a:ext cx="144000" cy="144000"/>
          </a:xfrm>
          <a:prstGeom prst="ellipse">
            <a:avLst/>
          </a:prstGeom>
          <a:solidFill>
            <a:srgbClr val="FE9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p:nvPr/>
        </p:nvSpPr>
        <p:spPr>
          <a:xfrm>
            <a:off x="8136025" y="5913474"/>
            <a:ext cx="144000" cy="144000"/>
          </a:xfrm>
          <a:prstGeom prst="ellipse">
            <a:avLst/>
          </a:prstGeom>
          <a:solidFill>
            <a:srgbClr val="FE9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82"/>
          <p:cNvSpPr/>
          <p:nvPr/>
        </p:nvSpPr>
        <p:spPr>
          <a:xfrm>
            <a:off x="8130178" y="6536606"/>
            <a:ext cx="144000" cy="144000"/>
          </a:xfrm>
          <a:prstGeom prst="ellipse">
            <a:avLst/>
          </a:prstGeom>
          <a:solidFill>
            <a:srgbClr val="7E1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p:nvPr/>
        </p:nvSpPr>
        <p:spPr>
          <a:xfrm>
            <a:off x="3214405" y="2474622"/>
            <a:ext cx="144000" cy="144000"/>
          </a:xfrm>
          <a:prstGeom prst="ellipse">
            <a:avLst/>
          </a:prstGeom>
          <a:solidFill>
            <a:srgbClr val="7E1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ZoneTexte 121"/>
          <p:cNvSpPr txBox="1"/>
          <p:nvPr/>
        </p:nvSpPr>
        <p:spPr>
          <a:xfrm>
            <a:off x="294200" y="4844076"/>
            <a:ext cx="3799530" cy="1862048"/>
          </a:xfrm>
          <a:prstGeom prst="rect">
            <a:avLst/>
          </a:prstGeom>
          <a:noFill/>
        </p:spPr>
        <p:txBody>
          <a:bodyPr wrap="square" lIns="91440" tIns="45720" rIns="91440" bIns="45720" rtlCol="0" anchor="t">
            <a:spAutoFit/>
          </a:bodyPr>
          <a:lstStyle/>
          <a:p>
            <a:r>
              <a:rPr lang="fr-FR" sz="2000" b="1">
                <a:solidFill>
                  <a:srgbClr val="C1131E"/>
                </a:solidFill>
                <a:latin typeface="+mj-lt"/>
              </a:rPr>
              <a:t>Niger</a:t>
            </a:r>
            <a:endParaRPr lang="fr-FR" sz="2000" b="1">
              <a:solidFill>
                <a:srgbClr val="C1131E"/>
              </a:solidFill>
              <a:latin typeface="+mj-lt"/>
              <a:cs typeface="Calibri Light"/>
            </a:endParaRPr>
          </a:p>
          <a:p>
            <a:pPr lvl="1"/>
            <a:r>
              <a:rPr lang="fr-FR" sz="1400">
                <a:solidFill>
                  <a:srgbClr val="7E1751"/>
                </a:solidFill>
                <a:latin typeface="+mj-lt"/>
              </a:rPr>
              <a:t>AT pour l’évaluation de 27 sites prioritaires de prise en charge du VIH</a:t>
            </a:r>
            <a:endParaRPr lang="fr-FR" sz="900">
              <a:solidFill>
                <a:srgbClr val="7E1751"/>
              </a:solidFill>
              <a:latin typeface="+mj-lt"/>
            </a:endParaRPr>
          </a:p>
          <a:p>
            <a:pPr lvl="1"/>
            <a:endParaRPr lang="fr-FR" sz="700" b="1">
              <a:solidFill>
                <a:srgbClr val="C1131E"/>
              </a:solidFill>
              <a:latin typeface="+mj-lt"/>
            </a:endParaRPr>
          </a:p>
          <a:p>
            <a:pPr lvl="1"/>
            <a:r>
              <a:rPr lang="fr-FR" sz="1400">
                <a:solidFill>
                  <a:srgbClr val="7E1751"/>
                </a:solidFill>
                <a:latin typeface="+mj-lt"/>
              </a:rPr>
              <a:t>Appui à l'élaboration de la demande de financement de la subvention TB du Niger pour la période de mise en œuvre 2022-2024</a:t>
            </a:r>
            <a:endParaRPr lang="fr-FR" sz="1400">
              <a:solidFill>
                <a:srgbClr val="7E1751"/>
              </a:solidFill>
              <a:latin typeface="+mj-lt"/>
              <a:cs typeface="Calibri Light"/>
            </a:endParaRPr>
          </a:p>
        </p:txBody>
      </p:sp>
      <p:sp>
        <p:nvSpPr>
          <p:cNvPr id="123" name="ZoneTexte 122"/>
          <p:cNvSpPr txBox="1"/>
          <p:nvPr/>
        </p:nvSpPr>
        <p:spPr>
          <a:xfrm>
            <a:off x="5813655" y="229512"/>
            <a:ext cx="3799530" cy="738664"/>
          </a:xfrm>
          <a:prstGeom prst="rect">
            <a:avLst/>
          </a:prstGeom>
          <a:noFill/>
        </p:spPr>
        <p:txBody>
          <a:bodyPr wrap="square" lIns="91440" tIns="45720" rIns="91440" bIns="45720" rtlCol="0" anchor="t">
            <a:spAutoFit/>
          </a:bodyPr>
          <a:lstStyle/>
          <a:p>
            <a:r>
              <a:rPr lang="fr-FR" sz="2000" b="1">
                <a:solidFill>
                  <a:srgbClr val="C1131E"/>
                </a:solidFill>
                <a:latin typeface="+mj-lt"/>
              </a:rPr>
              <a:t>Tunisie</a:t>
            </a:r>
            <a:endParaRPr lang="fr-FR" sz="2000" b="1">
              <a:solidFill>
                <a:srgbClr val="C1131E"/>
              </a:solidFill>
              <a:latin typeface="+mj-lt"/>
              <a:cs typeface="Calibri Light"/>
            </a:endParaRPr>
          </a:p>
          <a:p>
            <a:pPr lvl="1"/>
            <a:endParaRPr lang="fr-FR" sz="800">
              <a:solidFill>
                <a:srgbClr val="7E1751"/>
              </a:solidFill>
            </a:endParaRPr>
          </a:p>
          <a:p>
            <a:pPr lvl="1"/>
            <a:r>
              <a:rPr lang="fr-FR" sz="1400">
                <a:solidFill>
                  <a:srgbClr val="7E1751"/>
                </a:solidFill>
                <a:latin typeface="+mj-lt"/>
              </a:rPr>
              <a:t>Cartographie des PVVIH</a:t>
            </a:r>
            <a:endParaRPr lang="fr-FR" sz="3200" b="1">
              <a:solidFill>
                <a:srgbClr val="C1131E"/>
              </a:solidFill>
              <a:latin typeface="+mj-lt"/>
            </a:endParaRPr>
          </a:p>
        </p:txBody>
      </p:sp>
      <p:pic>
        <p:nvPicPr>
          <p:cNvPr id="169" name="Image 168"/>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278654" y="6154806"/>
            <a:ext cx="336690" cy="305193"/>
          </a:xfrm>
          <a:prstGeom prst="rect">
            <a:avLst/>
          </a:prstGeom>
        </p:spPr>
      </p:pic>
      <p:sp>
        <p:nvSpPr>
          <p:cNvPr id="170" name="Organigramme : Connecteur 169"/>
          <p:cNvSpPr/>
          <p:nvPr/>
        </p:nvSpPr>
        <p:spPr>
          <a:xfrm>
            <a:off x="4110041" y="5933275"/>
            <a:ext cx="715340" cy="748253"/>
          </a:xfrm>
          <a:prstGeom prst="flowChartConnector">
            <a:avLst/>
          </a:prstGeom>
          <a:no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Rectangle 170"/>
          <p:cNvSpPr/>
          <p:nvPr/>
        </p:nvSpPr>
        <p:spPr>
          <a:xfrm>
            <a:off x="8042342" y="4441683"/>
            <a:ext cx="232531" cy="235938"/>
          </a:xfrm>
          <a:prstGeom prst="rect">
            <a:avLst/>
          </a:prstGeom>
          <a:solidFill>
            <a:srgbClr val="C113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ZoneTexte 124"/>
          <p:cNvSpPr txBox="1"/>
          <p:nvPr/>
        </p:nvSpPr>
        <p:spPr>
          <a:xfrm>
            <a:off x="340666" y="306795"/>
            <a:ext cx="3262890" cy="1046440"/>
          </a:xfrm>
          <a:prstGeom prst="rect">
            <a:avLst/>
          </a:prstGeom>
          <a:noFill/>
        </p:spPr>
        <p:txBody>
          <a:bodyPr wrap="square" lIns="91440" tIns="45720" rIns="91440" bIns="45720" rtlCol="0" anchor="t">
            <a:spAutoFit/>
          </a:bodyPr>
          <a:lstStyle/>
          <a:p>
            <a:r>
              <a:rPr lang="fr-FR" sz="2000" b="1">
                <a:solidFill>
                  <a:srgbClr val="C1131E"/>
                </a:solidFill>
                <a:latin typeface="+mj-lt"/>
              </a:rPr>
              <a:t>Mali</a:t>
            </a:r>
            <a:endParaRPr lang="fr-FR" sz="2000" b="1">
              <a:solidFill>
                <a:srgbClr val="C1131E"/>
              </a:solidFill>
              <a:latin typeface="+mj-lt"/>
              <a:cs typeface="Calibri Light"/>
            </a:endParaRPr>
          </a:p>
          <a:p>
            <a:pPr lvl="1"/>
            <a:r>
              <a:rPr lang="fr-FR" sz="1400">
                <a:solidFill>
                  <a:srgbClr val="7E1751"/>
                </a:solidFill>
                <a:latin typeface="+mj-lt"/>
              </a:rPr>
              <a:t>AT au Ministère de la Santé Cellule VIH/Sida, pour la formation et la supervision des personnels de santé</a:t>
            </a:r>
          </a:p>
        </p:txBody>
      </p:sp>
      <p:sp>
        <p:nvSpPr>
          <p:cNvPr id="127" name="ZoneTexte 126"/>
          <p:cNvSpPr txBox="1"/>
          <p:nvPr/>
        </p:nvSpPr>
        <p:spPr>
          <a:xfrm>
            <a:off x="8050819" y="974472"/>
            <a:ext cx="3998246" cy="2554545"/>
          </a:xfrm>
          <a:prstGeom prst="rect">
            <a:avLst/>
          </a:prstGeom>
          <a:noFill/>
        </p:spPr>
        <p:txBody>
          <a:bodyPr wrap="square" lIns="91440" tIns="45720" rIns="91440" bIns="45720" rtlCol="0" anchor="t">
            <a:spAutoFit/>
          </a:bodyPr>
          <a:lstStyle/>
          <a:p>
            <a:r>
              <a:rPr lang="fr-FR" sz="2000" b="1">
                <a:solidFill>
                  <a:srgbClr val="C1131E"/>
                </a:solidFill>
                <a:latin typeface="+mj-lt"/>
              </a:rPr>
              <a:t>Tchad</a:t>
            </a:r>
            <a:endParaRPr lang="fr-FR" sz="2000" b="1">
              <a:solidFill>
                <a:srgbClr val="C1131E"/>
              </a:solidFill>
              <a:latin typeface="+mj-lt"/>
              <a:cs typeface="Calibri Light"/>
            </a:endParaRPr>
          </a:p>
          <a:p>
            <a:pPr lvl="1"/>
            <a:r>
              <a:rPr lang="fr-FR" sz="1400">
                <a:solidFill>
                  <a:srgbClr val="7E1751"/>
                </a:solidFill>
                <a:latin typeface="+mj-lt"/>
              </a:rPr>
              <a:t>Appui à la revue du PSN VIH et TB 2018-2022, et à l’élaboration d’un plan d’extension 2021-2024</a:t>
            </a:r>
          </a:p>
          <a:p>
            <a:pPr lvl="1"/>
            <a:endParaRPr lang="fr-FR" sz="1400">
              <a:solidFill>
                <a:srgbClr val="7E1751"/>
              </a:solidFill>
              <a:latin typeface="Calibri Light" panose="020F0302020204030204"/>
              <a:ea typeface="+mn-lt"/>
              <a:cs typeface="Calibri Light" panose="020F0302020204030204"/>
            </a:endParaRPr>
          </a:p>
          <a:p>
            <a:pPr lvl="1"/>
            <a:r>
              <a:rPr lang="fr-FR" sz="1400">
                <a:solidFill>
                  <a:srgbClr val="7E1751"/>
                </a:solidFill>
                <a:latin typeface="Calibri Light" panose="020F0302020204030204"/>
                <a:ea typeface="+mn-lt"/>
                <a:cs typeface="Calibri Light" panose="020F0302020204030204"/>
              </a:rPr>
              <a:t>Appuie à la demande de financement conjointe pour les composantes VIH/Sida et la Tuberculose ainsi que les systèmes résilients et pérennes pour la santé (SRPS) 2022-2024</a:t>
            </a:r>
          </a:p>
          <a:p>
            <a:pPr lvl="1"/>
            <a:endParaRPr lang="fr-FR" sz="1400">
              <a:cs typeface="Calibri"/>
            </a:endParaRPr>
          </a:p>
          <a:p>
            <a:pPr lvl="1"/>
            <a:endParaRPr lang="fr-FR" sz="1400">
              <a:solidFill>
                <a:srgbClr val="7E1751"/>
              </a:solidFill>
              <a:latin typeface="+mj-lt"/>
              <a:cs typeface="Calibri Light"/>
            </a:endParaRPr>
          </a:p>
        </p:txBody>
      </p:sp>
      <p:cxnSp>
        <p:nvCxnSpPr>
          <p:cNvPr id="134" name="Connecteur en angle 133"/>
          <p:cNvCxnSpPr/>
          <p:nvPr/>
        </p:nvCxnSpPr>
        <p:spPr>
          <a:xfrm>
            <a:off x="976692" y="494055"/>
            <a:ext cx="3171726" cy="1610006"/>
          </a:xfrm>
          <a:prstGeom prst="bentConnector3">
            <a:avLst>
              <a:gd name="adj1" fmla="val 99853"/>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35" name="Connecteur en angle 134"/>
          <p:cNvCxnSpPr/>
          <p:nvPr/>
        </p:nvCxnSpPr>
        <p:spPr>
          <a:xfrm flipH="1">
            <a:off x="5723578" y="1205924"/>
            <a:ext cx="2415765" cy="1342327"/>
          </a:xfrm>
          <a:prstGeom prst="bentConnector3">
            <a:avLst>
              <a:gd name="adj1" fmla="val 89829"/>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51" name="Connecteur en angle 150"/>
          <p:cNvCxnSpPr/>
          <p:nvPr/>
        </p:nvCxnSpPr>
        <p:spPr>
          <a:xfrm flipV="1">
            <a:off x="978413" y="2481078"/>
            <a:ext cx="3942793" cy="2599296"/>
          </a:xfrm>
          <a:prstGeom prst="bentConnector3">
            <a:avLst>
              <a:gd name="adj1" fmla="val 80895"/>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3" name="Connecteur en angle 172"/>
          <p:cNvCxnSpPr/>
          <p:nvPr/>
        </p:nvCxnSpPr>
        <p:spPr>
          <a:xfrm>
            <a:off x="1750771" y="2364041"/>
            <a:ext cx="2092157" cy="645287"/>
          </a:xfrm>
          <a:prstGeom prst="bentConnector3">
            <a:avLst>
              <a:gd name="adj1" fmla="val 100119"/>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4" name="Connecteur en angle 173"/>
          <p:cNvCxnSpPr/>
          <p:nvPr/>
        </p:nvCxnSpPr>
        <p:spPr>
          <a:xfrm>
            <a:off x="1747542" y="2364041"/>
            <a:ext cx="1461121" cy="149449"/>
          </a:xfrm>
          <a:prstGeom prst="bentConnector3">
            <a:avLst>
              <a:gd name="adj1" fmla="val 99458"/>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5" name="Connecteur en angle 174"/>
          <p:cNvCxnSpPr/>
          <p:nvPr/>
        </p:nvCxnSpPr>
        <p:spPr>
          <a:xfrm>
            <a:off x="1759088" y="2365526"/>
            <a:ext cx="2342800" cy="463125"/>
          </a:xfrm>
          <a:prstGeom prst="bentConnector3">
            <a:avLst>
              <a:gd name="adj1" fmla="val 99972"/>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178" name="Graphique 2">
            <a:extLst>
              <a:ext uri="{FF2B5EF4-FFF2-40B4-BE49-F238E27FC236}">
                <a16:creationId xmlns:a16="http://schemas.microsoft.com/office/drawing/2014/main" xmlns="" id="{AF5ADA9A-D375-47D8-9427-97D96F31F9EA}"/>
              </a:ext>
            </a:extLst>
          </p:cNvPr>
          <p:cNvGrpSpPr/>
          <p:nvPr/>
        </p:nvGrpSpPr>
        <p:grpSpPr>
          <a:xfrm>
            <a:off x="8008107" y="1342504"/>
            <a:ext cx="324002" cy="324002"/>
            <a:chOff x="475642" y="2144645"/>
            <a:chExt cx="432435" cy="432435"/>
          </a:xfrm>
          <a:solidFill>
            <a:srgbClr val="7E1751"/>
          </a:solidFill>
        </p:grpSpPr>
        <p:sp>
          <p:nvSpPr>
            <p:cNvPr id="179" name="Forme libre : forme 66">
              <a:extLst>
                <a:ext uri="{FF2B5EF4-FFF2-40B4-BE49-F238E27FC236}">
                  <a16:creationId xmlns:a16="http://schemas.microsoft.com/office/drawing/2014/main" xmlns="" id="{5D211799-D7F7-4271-9115-9A52A21DE4F6}"/>
                </a:ext>
              </a:extLst>
            </p:cNvPr>
            <p:cNvSpPr/>
            <p:nvPr/>
          </p:nvSpPr>
          <p:spPr>
            <a:xfrm>
              <a:off x="576607" y="2313237"/>
              <a:ext cx="88582" cy="94297"/>
            </a:xfrm>
            <a:custGeom>
              <a:avLst/>
              <a:gdLst>
                <a:gd name="connsiteX0" fmla="*/ 44768 w 88582"/>
                <a:gd name="connsiteY0" fmla="*/ 66675 h 94297"/>
                <a:gd name="connsiteX1" fmla="*/ 19050 w 88582"/>
                <a:gd name="connsiteY1" fmla="*/ 0 h 94297"/>
                <a:gd name="connsiteX2" fmla="*/ 0 w 88582"/>
                <a:gd name="connsiteY2" fmla="*/ 0 h 94297"/>
                <a:gd name="connsiteX3" fmla="*/ 38100 w 88582"/>
                <a:gd name="connsiteY3" fmla="*/ 94298 h 94297"/>
                <a:gd name="connsiteX4" fmla="*/ 50482 w 88582"/>
                <a:gd name="connsiteY4" fmla="*/ 94298 h 94297"/>
                <a:gd name="connsiteX5" fmla="*/ 88582 w 88582"/>
                <a:gd name="connsiteY5" fmla="*/ 0 h 94297"/>
                <a:gd name="connsiteX6" fmla="*/ 69532 w 88582"/>
                <a:gd name="connsiteY6"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 h="94297">
                  <a:moveTo>
                    <a:pt x="44768" y="66675"/>
                  </a:moveTo>
                  <a:lnTo>
                    <a:pt x="19050" y="0"/>
                  </a:lnTo>
                  <a:lnTo>
                    <a:pt x="0" y="0"/>
                  </a:lnTo>
                  <a:lnTo>
                    <a:pt x="38100" y="94298"/>
                  </a:lnTo>
                  <a:lnTo>
                    <a:pt x="50482" y="94298"/>
                  </a:lnTo>
                  <a:lnTo>
                    <a:pt x="88582" y="0"/>
                  </a:lnTo>
                  <a:lnTo>
                    <a:pt x="69532" y="0"/>
                  </a:lnTo>
                  <a:close/>
                </a:path>
              </a:pathLst>
            </a:custGeom>
            <a:grpFill/>
            <a:ln w="9525" cap="flat">
              <a:noFill/>
              <a:prstDash val="solid"/>
              <a:miter/>
            </a:ln>
          </p:spPr>
          <p:txBody>
            <a:bodyPr rtlCol="0" anchor="ctr"/>
            <a:lstStyle/>
            <a:p>
              <a:endParaRPr lang="fr-FR" b="1">
                <a:solidFill>
                  <a:srgbClr val="7E1751"/>
                </a:solidFill>
              </a:endParaRPr>
            </a:p>
          </p:txBody>
        </p:sp>
        <p:sp>
          <p:nvSpPr>
            <p:cNvPr id="180" name="Forme libre : forme 67">
              <a:extLst>
                <a:ext uri="{FF2B5EF4-FFF2-40B4-BE49-F238E27FC236}">
                  <a16:creationId xmlns:a16="http://schemas.microsoft.com/office/drawing/2014/main" xmlns="" id="{9A818556-4BE3-4E18-9C26-005978E58065}"/>
                </a:ext>
              </a:extLst>
            </p:cNvPr>
            <p:cNvSpPr/>
            <p:nvPr/>
          </p:nvSpPr>
          <p:spPr>
            <a:xfrm>
              <a:off x="678524" y="2313237"/>
              <a:ext cx="17145" cy="94297"/>
            </a:xfrm>
            <a:custGeom>
              <a:avLst/>
              <a:gdLst>
                <a:gd name="connsiteX0" fmla="*/ 0 w 17145"/>
                <a:gd name="connsiteY0" fmla="*/ 0 h 94297"/>
                <a:gd name="connsiteX1" fmla="*/ 17145 w 17145"/>
                <a:gd name="connsiteY1" fmla="*/ 0 h 94297"/>
                <a:gd name="connsiteX2" fmla="*/ 17145 w 17145"/>
                <a:gd name="connsiteY2" fmla="*/ 94298 h 94297"/>
                <a:gd name="connsiteX3" fmla="*/ 0 w 17145"/>
                <a:gd name="connsiteY3" fmla="*/ 94298 h 94297"/>
              </a:gdLst>
              <a:ahLst/>
              <a:cxnLst>
                <a:cxn ang="0">
                  <a:pos x="connsiteX0" y="connsiteY0"/>
                </a:cxn>
                <a:cxn ang="0">
                  <a:pos x="connsiteX1" y="connsiteY1"/>
                </a:cxn>
                <a:cxn ang="0">
                  <a:pos x="connsiteX2" y="connsiteY2"/>
                </a:cxn>
                <a:cxn ang="0">
                  <a:pos x="connsiteX3" y="connsiteY3"/>
                </a:cxn>
              </a:cxnLst>
              <a:rect l="l" t="t" r="r" b="b"/>
              <a:pathLst>
                <a:path w="17145" h="94297">
                  <a:moveTo>
                    <a:pt x="0" y="0"/>
                  </a:moveTo>
                  <a:lnTo>
                    <a:pt x="17145" y="0"/>
                  </a:lnTo>
                  <a:lnTo>
                    <a:pt x="17145" y="94298"/>
                  </a:lnTo>
                  <a:lnTo>
                    <a:pt x="0" y="94298"/>
                  </a:lnTo>
                  <a:close/>
                </a:path>
              </a:pathLst>
            </a:custGeom>
            <a:grpFill/>
            <a:ln w="9525" cap="flat">
              <a:noFill/>
              <a:prstDash val="solid"/>
              <a:miter/>
            </a:ln>
          </p:spPr>
          <p:txBody>
            <a:bodyPr rtlCol="0" anchor="ctr"/>
            <a:lstStyle/>
            <a:p>
              <a:endParaRPr lang="fr-FR" b="1">
                <a:solidFill>
                  <a:srgbClr val="7E1751"/>
                </a:solidFill>
              </a:endParaRPr>
            </a:p>
          </p:txBody>
        </p:sp>
        <p:sp>
          <p:nvSpPr>
            <p:cNvPr id="181" name="Forme libre : forme 68">
              <a:extLst>
                <a:ext uri="{FF2B5EF4-FFF2-40B4-BE49-F238E27FC236}">
                  <a16:creationId xmlns:a16="http://schemas.microsoft.com/office/drawing/2014/main" xmlns="" id="{8FB2A717-395E-4AA6-9D99-0A142FAD4B45}"/>
                </a:ext>
              </a:extLst>
            </p:cNvPr>
            <p:cNvSpPr/>
            <p:nvPr/>
          </p:nvSpPr>
          <p:spPr>
            <a:xfrm>
              <a:off x="719482" y="2313237"/>
              <a:ext cx="75247" cy="94297"/>
            </a:xfrm>
            <a:custGeom>
              <a:avLst/>
              <a:gdLst>
                <a:gd name="connsiteX0" fmla="*/ 58103 w 75247"/>
                <a:gd name="connsiteY0" fmla="*/ 39052 h 94297"/>
                <a:gd name="connsiteX1" fmla="*/ 17145 w 75247"/>
                <a:gd name="connsiteY1" fmla="*/ 39052 h 94297"/>
                <a:gd name="connsiteX2" fmla="*/ 17145 w 75247"/>
                <a:gd name="connsiteY2" fmla="*/ 0 h 94297"/>
                <a:gd name="connsiteX3" fmla="*/ 0 w 75247"/>
                <a:gd name="connsiteY3" fmla="*/ 0 h 94297"/>
                <a:gd name="connsiteX4" fmla="*/ 0 w 75247"/>
                <a:gd name="connsiteY4" fmla="*/ 94298 h 94297"/>
                <a:gd name="connsiteX5" fmla="*/ 17145 w 75247"/>
                <a:gd name="connsiteY5" fmla="*/ 94298 h 94297"/>
                <a:gd name="connsiteX6" fmla="*/ 17145 w 75247"/>
                <a:gd name="connsiteY6" fmla="*/ 55245 h 94297"/>
                <a:gd name="connsiteX7" fmla="*/ 58103 w 75247"/>
                <a:gd name="connsiteY7" fmla="*/ 55245 h 94297"/>
                <a:gd name="connsiteX8" fmla="*/ 58103 w 75247"/>
                <a:gd name="connsiteY8" fmla="*/ 94298 h 94297"/>
                <a:gd name="connsiteX9" fmla="*/ 75248 w 75247"/>
                <a:gd name="connsiteY9" fmla="*/ 94298 h 94297"/>
                <a:gd name="connsiteX10" fmla="*/ 75248 w 75247"/>
                <a:gd name="connsiteY10" fmla="*/ 0 h 94297"/>
                <a:gd name="connsiteX11" fmla="*/ 58103 w 75247"/>
                <a:gd name="connsiteY11"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47" h="94297">
                  <a:moveTo>
                    <a:pt x="58103" y="39052"/>
                  </a:moveTo>
                  <a:lnTo>
                    <a:pt x="17145" y="39052"/>
                  </a:lnTo>
                  <a:lnTo>
                    <a:pt x="17145" y="0"/>
                  </a:lnTo>
                  <a:lnTo>
                    <a:pt x="0" y="0"/>
                  </a:lnTo>
                  <a:lnTo>
                    <a:pt x="0" y="94298"/>
                  </a:lnTo>
                  <a:lnTo>
                    <a:pt x="17145" y="94298"/>
                  </a:lnTo>
                  <a:lnTo>
                    <a:pt x="17145" y="55245"/>
                  </a:lnTo>
                  <a:lnTo>
                    <a:pt x="58103" y="55245"/>
                  </a:lnTo>
                  <a:lnTo>
                    <a:pt x="58103" y="94298"/>
                  </a:lnTo>
                  <a:lnTo>
                    <a:pt x="75248" y="94298"/>
                  </a:lnTo>
                  <a:lnTo>
                    <a:pt x="75248" y="0"/>
                  </a:lnTo>
                  <a:lnTo>
                    <a:pt x="58103" y="0"/>
                  </a:lnTo>
                  <a:close/>
                </a:path>
              </a:pathLst>
            </a:custGeom>
            <a:grpFill/>
            <a:ln w="9525" cap="flat">
              <a:noFill/>
              <a:prstDash val="solid"/>
              <a:miter/>
            </a:ln>
          </p:spPr>
          <p:txBody>
            <a:bodyPr rtlCol="0" anchor="ctr"/>
            <a:lstStyle/>
            <a:p>
              <a:endParaRPr lang="fr-FR" b="1">
                <a:solidFill>
                  <a:srgbClr val="7E1751"/>
                </a:solidFill>
              </a:endParaRPr>
            </a:p>
          </p:txBody>
        </p:sp>
        <p:sp>
          <p:nvSpPr>
            <p:cNvPr id="182" name="Forme libre : forme 69">
              <a:extLst>
                <a:ext uri="{FF2B5EF4-FFF2-40B4-BE49-F238E27FC236}">
                  <a16:creationId xmlns:a16="http://schemas.microsoft.com/office/drawing/2014/main" xmlns="" id="{9519F695-878B-43E8-B903-203004377E95}"/>
                </a:ext>
              </a:extLst>
            </p:cNvPr>
            <p:cNvSpPr/>
            <p:nvPr/>
          </p:nvSpPr>
          <p:spPr>
            <a:xfrm>
              <a:off x="475642"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6708" y="417195"/>
                    <a:pt x="216218" y="417195"/>
                  </a:cubicBezTo>
                  <a:close/>
                </a:path>
              </a:pathLst>
            </a:custGeom>
            <a:grpFill/>
            <a:ln w="9525" cap="flat">
              <a:noFill/>
              <a:prstDash val="solid"/>
              <a:miter/>
            </a:ln>
          </p:spPr>
          <p:txBody>
            <a:bodyPr rtlCol="0" anchor="ctr"/>
            <a:lstStyle/>
            <a:p>
              <a:endParaRPr lang="fr-FR" b="1">
                <a:solidFill>
                  <a:srgbClr val="7E1751"/>
                </a:solidFill>
              </a:endParaRPr>
            </a:p>
          </p:txBody>
        </p:sp>
      </p:grpSp>
      <p:grpSp>
        <p:nvGrpSpPr>
          <p:cNvPr id="183" name="Graphique 2">
            <a:extLst>
              <a:ext uri="{FF2B5EF4-FFF2-40B4-BE49-F238E27FC236}">
                <a16:creationId xmlns:a16="http://schemas.microsoft.com/office/drawing/2014/main" xmlns="" id="{AF5ADA9A-D375-47D8-9427-97D96F31F9EA}"/>
              </a:ext>
            </a:extLst>
          </p:cNvPr>
          <p:cNvGrpSpPr>
            <a:grpSpLocks noChangeAspect="1"/>
          </p:cNvGrpSpPr>
          <p:nvPr/>
        </p:nvGrpSpPr>
        <p:grpSpPr>
          <a:xfrm>
            <a:off x="8142076" y="1539227"/>
            <a:ext cx="324003" cy="324002"/>
            <a:chOff x="1860576" y="2144645"/>
            <a:chExt cx="432435" cy="432435"/>
          </a:xfrm>
          <a:solidFill>
            <a:srgbClr val="7E1751"/>
          </a:solidFill>
        </p:grpSpPr>
        <p:sp>
          <p:nvSpPr>
            <p:cNvPr id="184" name="Forme libre : forme 71">
              <a:extLst>
                <a:ext uri="{FF2B5EF4-FFF2-40B4-BE49-F238E27FC236}">
                  <a16:creationId xmlns:a16="http://schemas.microsoft.com/office/drawing/2014/main" xmlns="" id="{436746F2-0E14-4AFA-8624-A6B2ED1FADC0}"/>
                </a:ext>
              </a:extLst>
            </p:cNvPr>
            <p:cNvSpPr/>
            <p:nvPr/>
          </p:nvSpPr>
          <p:spPr>
            <a:xfrm>
              <a:off x="1996784" y="2313237"/>
              <a:ext cx="76200" cy="94297"/>
            </a:xfrm>
            <a:custGeom>
              <a:avLst/>
              <a:gdLst>
                <a:gd name="connsiteX0" fmla="*/ 0 w 76200"/>
                <a:gd name="connsiteY0" fmla="*/ 15240 h 94297"/>
                <a:gd name="connsiteX1" fmla="*/ 29528 w 76200"/>
                <a:gd name="connsiteY1" fmla="*/ 15240 h 94297"/>
                <a:gd name="connsiteX2" fmla="*/ 29528 w 76200"/>
                <a:gd name="connsiteY2" fmla="*/ 94298 h 94297"/>
                <a:gd name="connsiteX3" fmla="*/ 46673 w 76200"/>
                <a:gd name="connsiteY3" fmla="*/ 94298 h 94297"/>
                <a:gd name="connsiteX4" fmla="*/ 46673 w 76200"/>
                <a:gd name="connsiteY4" fmla="*/ 15240 h 94297"/>
                <a:gd name="connsiteX5" fmla="*/ 76200 w 76200"/>
                <a:gd name="connsiteY5" fmla="*/ 15240 h 94297"/>
                <a:gd name="connsiteX6" fmla="*/ 76200 w 76200"/>
                <a:gd name="connsiteY6" fmla="*/ 0 h 94297"/>
                <a:gd name="connsiteX7" fmla="*/ 0 w 76200"/>
                <a:gd name="connsiteY7"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 h="94297">
                  <a:moveTo>
                    <a:pt x="0" y="15240"/>
                  </a:moveTo>
                  <a:lnTo>
                    <a:pt x="29528" y="15240"/>
                  </a:lnTo>
                  <a:lnTo>
                    <a:pt x="29528" y="94298"/>
                  </a:lnTo>
                  <a:lnTo>
                    <a:pt x="46673" y="94298"/>
                  </a:lnTo>
                  <a:lnTo>
                    <a:pt x="46673" y="15240"/>
                  </a:lnTo>
                  <a:lnTo>
                    <a:pt x="76200" y="15240"/>
                  </a:lnTo>
                  <a:lnTo>
                    <a:pt x="76200" y="0"/>
                  </a:lnTo>
                  <a:lnTo>
                    <a:pt x="0" y="0"/>
                  </a:lnTo>
                  <a:close/>
                </a:path>
              </a:pathLst>
            </a:custGeom>
            <a:grpFill/>
            <a:ln w="9525" cap="flat">
              <a:noFill/>
              <a:prstDash val="solid"/>
              <a:miter/>
            </a:ln>
          </p:spPr>
          <p:txBody>
            <a:bodyPr rtlCol="0" anchor="ctr"/>
            <a:lstStyle/>
            <a:p>
              <a:endParaRPr lang="fr-FR" b="1"/>
            </a:p>
          </p:txBody>
        </p:sp>
        <p:sp>
          <p:nvSpPr>
            <p:cNvPr id="185" name="Forme libre : forme 72">
              <a:extLst>
                <a:ext uri="{FF2B5EF4-FFF2-40B4-BE49-F238E27FC236}">
                  <a16:creationId xmlns:a16="http://schemas.microsoft.com/office/drawing/2014/main" xmlns="" id="{53E1D190-FE0E-4E36-B030-36A79B1FD12E}"/>
                </a:ext>
              </a:extLst>
            </p:cNvPr>
            <p:cNvSpPr/>
            <p:nvPr/>
          </p:nvSpPr>
          <p:spPr>
            <a:xfrm>
              <a:off x="2086319" y="2313237"/>
              <a:ext cx="67627" cy="94297"/>
            </a:xfrm>
            <a:custGeom>
              <a:avLst/>
              <a:gdLst>
                <a:gd name="connsiteX0" fmla="*/ 52388 w 67627"/>
                <a:gd name="connsiteY0" fmla="*/ 43815 h 94297"/>
                <a:gd name="connsiteX1" fmla="*/ 62865 w 67627"/>
                <a:gd name="connsiteY1" fmla="*/ 25717 h 94297"/>
                <a:gd name="connsiteX2" fmla="*/ 32385 w 67627"/>
                <a:gd name="connsiteY2" fmla="*/ 0 h 94297"/>
                <a:gd name="connsiteX3" fmla="*/ 0 w 67627"/>
                <a:gd name="connsiteY3" fmla="*/ 0 h 94297"/>
                <a:gd name="connsiteX4" fmla="*/ 0 w 67627"/>
                <a:gd name="connsiteY4" fmla="*/ 94298 h 94297"/>
                <a:gd name="connsiteX5" fmla="*/ 37147 w 67627"/>
                <a:gd name="connsiteY5" fmla="*/ 94298 h 94297"/>
                <a:gd name="connsiteX6" fmla="*/ 67627 w 67627"/>
                <a:gd name="connsiteY6" fmla="*/ 66675 h 94297"/>
                <a:gd name="connsiteX7" fmla="*/ 52388 w 67627"/>
                <a:gd name="connsiteY7" fmla="*/ 43815 h 94297"/>
                <a:gd name="connsiteX8" fmla="*/ 17145 w 67627"/>
                <a:gd name="connsiteY8" fmla="*/ 15240 h 94297"/>
                <a:gd name="connsiteX9" fmla="*/ 33338 w 67627"/>
                <a:gd name="connsiteY9" fmla="*/ 15240 h 94297"/>
                <a:gd name="connsiteX10" fmla="*/ 47625 w 67627"/>
                <a:gd name="connsiteY10" fmla="*/ 26670 h 94297"/>
                <a:gd name="connsiteX11" fmla="*/ 34290 w 67627"/>
                <a:gd name="connsiteY11" fmla="*/ 38100 h 94297"/>
                <a:gd name="connsiteX12" fmla="*/ 17145 w 67627"/>
                <a:gd name="connsiteY12" fmla="*/ 38100 h 94297"/>
                <a:gd name="connsiteX13" fmla="*/ 17145 w 67627"/>
                <a:gd name="connsiteY13" fmla="*/ 15240 h 94297"/>
                <a:gd name="connsiteX14" fmla="*/ 37147 w 67627"/>
                <a:gd name="connsiteY14" fmla="*/ 78105 h 94297"/>
                <a:gd name="connsiteX15" fmla="*/ 17145 w 67627"/>
                <a:gd name="connsiteY15" fmla="*/ 78105 h 94297"/>
                <a:gd name="connsiteX16" fmla="*/ 17145 w 67627"/>
                <a:gd name="connsiteY16" fmla="*/ 52388 h 94297"/>
                <a:gd name="connsiteX17" fmla="*/ 36195 w 67627"/>
                <a:gd name="connsiteY17" fmla="*/ 52388 h 94297"/>
                <a:gd name="connsiteX18" fmla="*/ 50482 w 67627"/>
                <a:gd name="connsiteY18" fmla="*/ 64770 h 94297"/>
                <a:gd name="connsiteX19" fmla="*/ 37147 w 67627"/>
                <a:gd name="connsiteY19" fmla="*/ 78105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 h="94297">
                  <a:moveTo>
                    <a:pt x="52388" y="43815"/>
                  </a:moveTo>
                  <a:cubicBezTo>
                    <a:pt x="58102" y="40957"/>
                    <a:pt x="62865" y="34290"/>
                    <a:pt x="62865" y="25717"/>
                  </a:cubicBezTo>
                  <a:cubicBezTo>
                    <a:pt x="62865" y="6667"/>
                    <a:pt x="46672" y="0"/>
                    <a:pt x="32385" y="0"/>
                  </a:cubicBezTo>
                  <a:lnTo>
                    <a:pt x="0" y="0"/>
                  </a:lnTo>
                  <a:lnTo>
                    <a:pt x="0" y="94298"/>
                  </a:lnTo>
                  <a:lnTo>
                    <a:pt x="37147" y="94298"/>
                  </a:lnTo>
                  <a:cubicBezTo>
                    <a:pt x="53340" y="94298"/>
                    <a:pt x="67627" y="84773"/>
                    <a:pt x="67627" y="66675"/>
                  </a:cubicBezTo>
                  <a:cubicBezTo>
                    <a:pt x="67627" y="57150"/>
                    <a:pt x="60960" y="46672"/>
                    <a:pt x="52388" y="43815"/>
                  </a:cubicBezTo>
                  <a:close/>
                  <a:moveTo>
                    <a:pt x="17145" y="15240"/>
                  </a:moveTo>
                  <a:lnTo>
                    <a:pt x="33338" y="15240"/>
                  </a:lnTo>
                  <a:cubicBezTo>
                    <a:pt x="40957" y="15240"/>
                    <a:pt x="47625" y="19050"/>
                    <a:pt x="47625" y="26670"/>
                  </a:cubicBezTo>
                  <a:cubicBezTo>
                    <a:pt x="47625" y="36195"/>
                    <a:pt x="40957" y="38100"/>
                    <a:pt x="34290" y="38100"/>
                  </a:cubicBezTo>
                  <a:lnTo>
                    <a:pt x="17145" y="38100"/>
                  </a:lnTo>
                  <a:lnTo>
                    <a:pt x="17145" y="15240"/>
                  </a:lnTo>
                  <a:close/>
                  <a:moveTo>
                    <a:pt x="37147" y="78105"/>
                  </a:moveTo>
                  <a:lnTo>
                    <a:pt x="17145" y="78105"/>
                  </a:lnTo>
                  <a:lnTo>
                    <a:pt x="17145" y="52388"/>
                  </a:lnTo>
                  <a:lnTo>
                    <a:pt x="36195" y="52388"/>
                  </a:lnTo>
                  <a:cubicBezTo>
                    <a:pt x="44767" y="52388"/>
                    <a:pt x="50482" y="58102"/>
                    <a:pt x="50482" y="64770"/>
                  </a:cubicBezTo>
                  <a:cubicBezTo>
                    <a:pt x="50482" y="74295"/>
                    <a:pt x="45720" y="78105"/>
                    <a:pt x="37147" y="78105"/>
                  </a:cubicBezTo>
                  <a:close/>
                </a:path>
              </a:pathLst>
            </a:custGeom>
            <a:grpFill/>
            <a:ln w="9525" cap="flat">
              <a:noFill/>
              <a:prstDash val="solid"/>
              <a:miter/>
            </a:ln>
          </p:spPr>
          <p:txBody>
            <a:bodyPr rtlCol="0" anchor="ctr"/>
            <a:lstStyle/>
            <a:p>
              <a:endParaRPr lang="fr-FR" b="1"/>
            </a:p>
          </p:txBody>
        </p:sp>
        <p:sp>
          <p:nvSpPr>
            <p:cNvPr id="186" name="Forme libre : forme 73">
              <a:extLst>
                <a:ext uri="{FF2B5EF4-FFF2-40B4-BE49-F238E27FC236}">
                  <a16:creationId xmlns:a16="http://schemas.microsoft.com/office/drawing/2014/main" xmlns="" id="{D87092CC-B190-4AB3-9891-D996E84E83AE}"/>
                </a:ext>
              </a:extLst>
            </p:cNvPr>
            <p:cNvSpPr/>
            <p:nvPr/>
          </p:nvSpPr>
          <p:spPr>
            <a:xfrm>
              <a:off x="1860576"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7660" y="417195"/>
                    <a:pt x="216218" y="417195"/>
                  </a:cubicBezTo>
                  <a:close/>
                </a:path>
              </a:pathLst>
            </a:custGeom>
            <a:grpFill/>
            <a:ln w="9525" cap="flat">
              <a:noFill/>
              <a:prstDash val="solid"/>
              <a:miter/>
            </a:ln>
          </p:spPr>
          <p:txBody>
            <a:bodyPr rtlCol="0" anchor="ctr"/>
            <a:lstStyle/>
            <a:p>
              <a:endParaRPr lang="fr-FR" b="1"/>
            </a:p>
          </p:txBody>
        </p:sp>
      </p:grpSp>
      <p:grpSp>
        <p:nvGrpSpPr>
          <p:cNvPr id="187" name="Graphique 46">
            <a:extLst>
              <a:ext uri="{FF2B5EF4-FFF2-40B4-BE49-F238E27FC236}">
                <a16:creationId xmlns:a16="http://schemas.microsoft.com/office/drawing/2014/main" xmlns="" id="{E5C2973E-740F-4F60-B4A5-6339E753C024}"/>
              </a:ext>
            </a:extLst>
          </p:cNvPr>
          <p:cNvGrpSpPr/>
          <p:nvPr/>
        </p:nvGrpSpPr>
        <p:grpSpPr>
          <a:xfrm>
            <a:off x="381999" y="3068553"/>
            <a:ext cx="226657" cy="204318"/>
            <a:chOff x="6041099" y="366793"/>
            <a:chExt cx="592454" cy="485775"/>
          </a:xfrm>
          <a:solidFill>
            <a:schemeClr val="tx2"/>
          </a:solidFill>
        </p:grpSpPr>
        <p:sp>
          <p:nvSpPr>
            <p:cNvPr id="188" name="Forme libre : forme 19">
              <a:extLst>
                <a:ext uri="{FF2B5EF4-FFF2-40B4-BE49-F238E27FC236}">
                  <a16:creationId xmlns:a16="http://schemas.microsoft.com/office/drawing/2014/main" xmlns="" id="{CB7DE857-23F6-4FF0-9168-70AC0467B5CD}"/>
                </a:ext>
              </a:extLst>
            </p:cNvPr>
            <p:cNvSpPr/>
            <p:nvPr/>
          </p:nvSpPr>
          <p:spPr>
            <a:xfrm>
              <a:off x="6041099" y="458233"/>
              <a:ext cx="244792" cy="394335"/>
            </a:xfrm>
            <a:custGeom>
              <a:avLst/>
              <a:gdLst>
                <a:gd name="connsiteX0" fmla="*/ 239078 w 244792"/>
                <a:gd name="connsiteY0" fmla="*/ 215265 h 394335"/>
                <a:gd name="connsiteX1" fmla="*/ 138113 w 244792"/>
                <a:gd name="connsiteY1" fmla="*/ 114300 h 394335"/>
                <a:gd name="connsiteX2" fmla="*/ 131445 w 244792"/>
                <a:gd name="connsiteY2" fmla="*/ 120015 h 394335"/>
                <a:gd name="connsiteX3" fmla="*/ 120015 w 244792"/>
                <a:gd name="connsiteY3" fmla="*/ 131445 h 394335"/>
                <a:gd name="connsiteX4" fmla="*/ 118110 w 244792"/>
                <a:gd name="connsiteY4" fmla="*/ 133350 h 394335"/>
                <a:gd name="connsiteX5" fmla="*/ 118110 w 244792"/>
                <a:gd name="connsiteY5" fmla="*/ 90487 h 394335"/>
                <a:gd name="connsiteX6" fmla="*/ 118110 w 244792"/>
                <a:gd name="connsiteY6" fmla="*/ 88583 h 394335"/>
                <a:gd name="connsiteX7" fmla="*/ 71438 w 244792"/>
                <a:gd name="connsiteY7" fmla="*/ 41910 h 394335"/>
                <a:gd name="connsiteX8" fmla="*/ 69532 w 244792"/>
                <a:gd name="connsiteY8" fmla="*/ 41910 h 394335"/>
                <a:gd name="connsiteX9" fmla="*/ 23813 w 244792"/>
                <a:gd name="connsiteY9" fmla="*/ 0 h 394335"/>
                <a:gd name="connsiteX10" fmla="*/ 11430 w 244792"/>
                <a:gd name="connsiteY10" fmla="*/ 0 h 394335"/>
                <a:gd name="connsiteX11" fmla="*/ 9525 w 244792"/>
                <a:gd name="connsiteY11" fmla="*/ 0 h 394335"/>
                <a:gd name="connsiteX12" fmla="*/ 0 w 244792"/>
                <a:gd name="connsiteY12" fmla="*/ 0 h 394335"/>
                <a:gd name="connsiteX13" fmla="*/ 1905 w 244792"/>
                <a:gd name="connsiteY13" fmla="*/ 153353 h 394335"/>
                <a:gd name="connsiteX14" fmla="*/ 108585 w 244792"/>
                <a:gd name="connsiteY14" fmla="*/ 332423 h 394335"/>
                <a:gd name="connsiteX15" fmla="*/ 108585 w 244792"/>
                <a:gd name="connsiteY15" fmla="*/ 394335 h 394335"/>
                <a:gd name="connsiteX16" fmla="*/ 127635 w 244792"/>
                <a:gd name="connsiteY16" fmla="*/ 394335 h 394335"/>
                <a:gd name="connsiteX17" fmla="*/ 127635 w 244792"/>
                <a:gd name="connsiteY17" fmla="*/ 326707 h 394335"/>
                <a:gd name="connsiteX18" fmla="*/ 20955 w 244792"/>
                <a:gd name="connsiteY18" fmla="*/ 147637 h 394335"/>
                <a:gd name="connsiteX19" fmla="*/ 20003 w 244792"/>
                <a:gd name="connsiteY19" fmla="*/ 19050 h 394335"/>
                <a:gd name="connsiteX20" fmla="*/ 23813 w 244792"/>
                <a:gd name="connsiteY20" fmla="*/ 19050 h 394335"/>
                <a:gd name="connsiteX21" fmla="*/ 51435 w 244792"/>
                <a:gd name="connsiteY21" fmla="*/ 49530 h 394335"/>
                <a:gd name="connsiteX22" fmla="*/ 51435 w 244792"/>
                <a:gd name="connsiteY22" fmla="*/ 130493 h 394335"/>
                <a:gd name="connsiteX23" fmla="*/ 83820 w 244792"/>
                <a:gd name="connsiteY23" fmla="*/ 164782 h 394335"/>
                <a:gd name="connsiteX24" fmla="*/ 113348 w 244792"/>
                <a:gd name="connsiteY24" fmla="*/ 194310 h 394335"/>
                <a:gd name="connsiteX25" fmla="*/ 115253 w 244792"/>
                <a:gd name="connsiteY25" fmla="*/ 196215 h 394335"/>
                <a:gd name="connsiteX26" fmla="*/ 167640 w 244792"/>
                <a:gd name="connsiteY26" fmla="*/ 247650 h 394335"/>
                <a:gd name="connsiteX27" fmla="*/ 180975 w 244792"/>
                <a:gd name="connsiteY27" fmla="*/ 234315 h 394335"/>
                <a:gd name="connsiteX28" fmla="*/ 127635 w 244792"/>
                <a:gd name="connsiteY28" fmla="*/ 180975 h 394335"/>
                <a:gd name="connsiteX29" fmla="*/ 133350 w 244792"/>
                <a:gd name="connsiteY29" fmla="*/ 143828 h 394335"/>
                <a:gd name="connsiteX30" fmla="*/ 138113 w 244792"/>
                <a:gd name="connsiteY30" fmla="*/ 139065 h 394335"/>
                <a:gd name="connsiteX31" fmla="*/ 221932 w 244792"/>
                <a:gd name="connsiteY31" fmla="*/ 222885 h 394335"/>
                <a:gd name="connsiteX32" fmla="*/ 225743 w 244792"/>
                <a:gd name="connsiteY32" fmla="*/ 285750 h 394335"/>
                <a:gd name="connsiteX33" fmla="*/ 225743 w 244792"/>
                <a:gd name="connsiteY33" fmla="*/ 392430 h 394335"/>
                <a:gd name="connsiteX34" fmla="*/ 244793 w 244792"/>
                <a:gd name="connsiteY34" fmla="*/ 392430 h 394335"/>
                <a:gd name="connsiteX35" fmla="*/ 244793 w 244792"/>
                <a:gd name="connsiteY35" fmla="*/ 284798 h 394335"/>
                <a:gd name="connsiteX36" fmla="*/ 239078 w 244792"/>
                <a:gd name="connsiteY36" fmla="*/ 215265 h 394335"/>
                <a:gd name="connsiteX37" fmla="*/ 98107 w 244792"/>
                <a:gd name="connsiteY37" fmla="*/ 153353 h 394335"/>
                <a:gd name="connsiteX38" fmla="*/ 69532 w 244792"/>
                <a:gd name="connsiteY38" fmla="*/ 122873 h 394335"/>
                <a:gd name="connsiteX39" fmla="*/ 69532 w 244792"/>
                <a:gd name="connsiteY39" fmla="*/ 60008 h 394335"/>
                <a:gd name="connsiteX40" fmla="*/ 70485 w 244792"/>
                <a:gd name="connsiteY40" fmla="*/ 60008 h 394335"/>
                <a:gd name="connsiteX41" fmla="*/ 98107 w 244792"/>
                <a:gd name="connsiteY41" fmla="*/ 90487 h 394335"/>
                <a:gd name="connsiteX42" fmla="*/ 98107 w 244792"/>
                <a:gd name="connsiteY42" fmla="*/ 153353 h 3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44792" h="394335">
                  <a:moveTo>
                    <a:pt x="239078" y="215265"/>
                  </a:moveTo>
                  <a:lnTo>
                    <a:pt x="138113" y="114300"/>
                  </a:lnTo>
                  <a:lnTo>
                    <a:pt x="131445" y="120015"/>
                  </a:lnTo>
                  <a:cubicBezTo>
                    <a:pt x="131445" y="120015"/>
                    <a:pt x="120015" y="131445"/>
                    <a:pt x="120015" y="131445"/>
                  </a:cubicBezTo>
                  <a:cubicBezTo>
                    <a:pt x="119063" y="132398"/>
                    <a:pt x="119063" y="132398"/>
                    <a:pt x="118110" y="133350"/>
                  </a:cubicBezTo>
                  <a:lnTo>
                    <a:pt x="118110" y="90487"/>
                  </a:lnTo>
                  <a:lnTo>
                    <a:pt x="118110" y="88583"/>
                  </a:lnTo>
                  <a:cubicBezTo>
                    <a:pt x="114300" y="64770"/>
                    <a:pt x="97155" y="41910"/>
                    <a:pt x="71438" y="41910"/>
                  </a:cubicBezTo>
                  <a:lnTo>
                    <a:pt x="69532" y="41910"/>
                  </a:lnTo>
                  <a:cubicBezTo>
                    <a:pt x="63818" y="20002"/>
                    <a:pt x="47625" y="0"/>
                    <a:pt x="23813" y="0"/>
                  </a:cubicBezTo>
                  <a:lnTo>
                    <a:pt x="11430" y="0"/>
                  </a:lnTo>
                  <a:cubicBezTo>
                    <a:pt x="10478" y="0"/>
                    <a:pt x="10478" y="0"/>
                    <a:pt x="9525" y="0"/>
                  </a:cubicBezTo>
                  <a:lnTo>
                    <a:pt x="0" y="0"/>
                  </a:lnTo>
                  <a:lnTo>
                    <a:pt x="1905" y="153353"/>
                  </a:lnTo>
                  <a:lnTo>
                    <a:pt x="108585" y="332423"/>
                  </a:lnTo>
                  <a:lnTo>
                    <a:pt x="108585" y="394335"/>
                  </a:lnTo>
                  <a:lnTo>
                    <a:pt x="127635" y="394335"/>
                  </a:lnTo>
                  <a:lnTo>
                    <a:pt x="127635" y="326707"/>
                  </a:lnTo>
                  <a:lnTo>
                    <a:pt x="20955" y="147637"/>
                  </a:lnTo>
                  <a:lnTo>
                    <a:pt x="20003" y="19050"/>
                  </a:lnTo>
                  <a:lnTo>
                    <a:pt x="23813" y="19050"/>
                  </a:lnTo>
                  <a:cubicBezTo>
                    <a:pt x="38100" y="19050"/>
                    <a:pt x="48578" y="34290"/>
                    <a:pt x="51435" y="49530"/>
                  </a:cubicBezTo>
                  <a:lnTo>
                    <a:pt x="51435" y="130493"/>
                  </a:lnTo>
                  <a:lnTo>
                    <a:pt x="83820" y="164782"/>
                  </a:lnTo>
                  <a:lnTo>
                    <a:pt x="113348" y="194310"/>
                  </a:lnTo>
                  <a:cubicBezTo>
                    <a:pt x="114300" y="195262"/>
                    <a:pt x="114300" y="195262"/>
                    <a:pt x="115253" y="196215"/>
                  </a:cubicBezTo>
                  <a:lnTo>
                    <a:pt x="167640" y="247650"/>
                  </a:lnTo>
                  <a:lnTo>
                    <a:pt x="180975" y="234315"/>
                  </a:lnTo>
                  <a:lnTo>
                    <a:pt x="127635" y="180975"/>
                  </a:lnTo>
                  <a:cubicBezTo>
                    <a:pt x="120015" y="170498"/>
                    <a:pt x="124778" y="152400"/>
                    <a:pt x="133350" y="143828"/>
                  </a:cubicBezTo>
                  <a:cubicBezTo>
                    <a:pt x="133350" y="143828"/>
                    <a:pt x="135255" y="141923"/>
                    <a:pt x="138113" y="139065"/>
                  </a:cubicBezTo>
                  <a:lnTo>
                    <a:pt x="221932" y="222885"/>
                  </a:lnTo>
                  <a:lnTo>
                    <a:pt x="225743" y="285750"/>
                  </a:lnTo>
                  <a:lnTo>
                    <a:pt x="225743" y="392430"/>
                  </a:lnTo>
                  <a:lnTo>
                    <a:pt x="244793" y="392430"/>
                  </a:lnTo>
                  <a:lnTo>
                    <a:pt x="244793" y="284798"/>
                  </a:lnTo>
                  <a:lnTo>
                    <a:pt x="239078" y="215265"/>
                  </a:lnTo>
                  <a:close/>
                  <a:moveTo>
                    <a:pt x="98107" y="153353"/>
                  </a:moveTo>
                  <a:lnTo>
                    <a:pt x="69532" y="122873"/>
                  </a:lnTo>
                  <a:lnTo>
                    <a:pt x="69532" y="60008"/>
                  </a:lnTo>
                  <a:lnTo>
                    <a:pt x="70485" y="60008"/>
                  </a:lnTo>
                  <a:cubicBezTo>
                    <a:pt x="84773" y="60008"/>
                    <a:pt x="95250" y="75248"/>
                    <a:pt x="98107" y="90487"/>
                  </a:cubicBezTo>
                  <a:lnTo>
                    <a:pt x="98107" y="153353"/>
                  </a:lnTo>
                  <a:close/>
                </a:path>
              </a:pathLst>
            </a:custGeom>
            <a:grpFill/>
            <a:ln w="9525" cap="flat">
              <a:noFill/>
              <a:prstDash val="solid"/>
              <a:miter/>
            </a:ln>
          </p:spPr>
          <p:txBody>
            <a:bodyPr rtlCol="0" anchor="ctr"/>
            <a:lstStyle/>
            <a:p>
              <a:endParaRPr lang="fr-FR"/>
            </a:p>
          </p:txBody>
        </p:sp>
        <p:sp>
          <p:nvSpPr>
            <p:cNvPr id="189" name="Forme libre : forme 20">
              <a:extLst>
                <a:ext uri="{FF2B5EF4-FFF2-40B4-BE49-F238E27FC236}">
                  <a16:creationId xmlns:a16="http://schemas.microsoft.com/office/drawing/2014/main" xmlns="" id="{E02109F0-0599-4564-BA6C-F5EAD83FC9F0}"/>
                </a:ext>
              </a:extLst>
            </p:cNvPr>
            <p:cNvSpPr/>
            <p:nvPr/>
          </p:nvSpPr>
          <p:spPr>
            <a:xfrm>
              <a:off x="6389714" y="458233"/>
              <a:ext cx="243839" cy="394335"/>
            </a:xfrm>
            <a:custGeom>
              <a:avLst/>
              <a:gdLst>
                <a:gd name="connsiteX0" fmla="*/ 242888 w 243839"/>
                <a:gd name="connsiteY0" fmla="*/ 952 h 394335"/>
                <a:gd name="connsiteX1" fmla="*/ 234315 w 243839"/>
                <a:gd name="connsiteY1" fmla="*/ 0 h 394335"/>
                <a:gd name="connsiteX2" fmla="*/ 220980 w 243839"/>
                <a:gd name="connsiteY2" fmla="*/ 0 h 394335"/>
                <a:gd name="connsiteX3" fmla="*/ 175260 w 243839"/>
                <a:gd name="connsiteY3" fmla="*/ 41910 h 394335"/>
                <a:gd name="connsiteX4" fmla="*/ 172402 w 243839"/>
                <a:gd name="connsiteY4" fmla="*/ 41910 h 394335"/>
                <a:gd name="connsiteX5" fmla="*/ 125730 w 243839"/>
                <a:gd name="connsiteY5" fmla="*/ 88583 h 394335"/>
                <a:gd name="connsiteX6" fmla="*/ 125730 w 243839"/>
                <a:gd name="connsiteY6" fmla="*/ 133350 h 394335"/>
                <a:gd name="connsiteX7" fmla="*/ 123825 w 243839"/>
                <a:gd name="connsiteY7" fmla="*/ 131445 h 394335"/>
                <a:gd name="connsiteX8" fmla="*/ 112395 w 243839"/>
                <a:gd name="connsiteY8" fmla="*/ 120015 h 394335"/>
                <a:gd name="connsiteX9" fmla="*/ 105727 w 243839"/>
                <a:gd name="connsiteY9" fmla="*/ 114300 h 394335"/>
                <a:gd name="connsiteX10" fmla="*/ 4763 w 243839"/>
                <a:gd name="connsiteY10" fmla="*/ 215265 h 394335"/>
                <a:gd name="connsiteX11" fmla="*/ 0 w 243839"/>
                <a:gd name="connsiteY11" fmla="*/ 286703 h 394335"/>
                <a:gd name="connsiteX12" fmla="*/ 0 w 243839"/>
                <a:gd name="connsiteY12" fmla="*/ 393382 h 394335"/>
                <a:gd name="connsiteX13" fmla="*/ 19050 w 243839"/>
                <a:gd name="connsiteY13" fmla="*/ 393382 h 394335"/>
                <a:gd name="connsiteX14" fmla="*/ 19050 w 243839"/>
                <a:gd name="connsiteY14" fmla="*/ 286703 h 394335"/>
                <a:gd name="connsiteX15" fmla="*/ 22860 w 243839"/>
                <a:gd name="connsiteY15" fmla="*/ 222885 h 394335"/>
                <a:gd name="connsiteX16" fmla="*/ 105727 w 243839"/>
                <a:gd name="connsiteY16" fmla="*/ 140018 h 394335"/>
                <a:gd name="connsiteX17" fmla="*/ 110490 w 243839"/>
                <a:gd name="connsiteY17" fmla="*/ 144780 h 394335"/>
                <a:gd name="connsiteX18" fmla="*/ 117157 w 243839"/>
                <a:gd name="connsiteY18" fmla="*/ 180975 h 394335"/>
                <a:gd name="connsiteX19" fmla="*/ 63817 w 243839"/>
                <a:gd name="connsiteY19" fmla="*/ 234315 h 394335"/>
                <a:gd name="connsiteX20" fmla="*/ 62865 w 243839"/>
                <a:gd name="connsiteY20" fmla="*/ 236220 h 394335"/>
                <a:gd name="connsiteX21" fmla="*/ 77152 w 243839"/>
                <a:gd name="connsiteY21" fmla="*/ 248603 h 394335"/>
                <a:gd name="connsiteX22" fmla="*/ 129540 w 243839"/>
                <a:gd name="connsiteY22" fmla="*/ 196215 h 394335"/>
                <a:gd name="connsiteX23" fmla="*/ 131445 w 243839"/>
                <a:gd name="connsiteY23" fmla="*/ 193357 h 394335"/>
                <a:gd name="connsiteX24" fmla="*/ 160972 w 243839"/>
                <a:gd name="connsiteY24" fmla="*/ 163830 h 394335"/>
                <a:gd name="connsiteX25" fmla="*/ 192405 w 243839"/>
                <a:gd name="connsiteY25" fmla="*/ 130493 h 394335"/>
                <a:gd name="connsiteX26" fmla="*/ 192405 w 243839"/>
                <a:gd name="connsiteY26" fmla="*/ 49530 h 394335"/>
                <a:gd name="connsiteX27" fmla="*/ 220027 w 243839"/>
                <a:gd name="connsiteY27" fmla="*/ 19050 h 394335"/>
                <a:gd name="connsiteX28" fmla="*/ 223838 w 243839"/>
                <a:gd name="connsiteY28" fmla="*/ 19050 h 394335"/>
                <a:gd name="connsiteX29" fmla="*/ 222885 w 243839"/>
                <a:gd name="connsiteY29" fmla="*/ 147637 h 394335"/>
                <a:gd name="connsiteX30" fmla="*/ 116205 w 243839"/>
                <a:gd name="connsiteY30" fmla="*/ 326707 h 394335"/>
                <a:gd name="connsiteX31" fmla="*/ 116205 w 243839"/>
                <a:gd name="connsiteY31" fmla="*/ 394335 h 394335"/>
                <a:gd name="connsiteX32" fmla="*/ 135255 w 243839"/>
                <a:gd name="connsiteY32" fmla="*/ 394335 h 394335"/>
                <a:gd name="connsiteX33" fmla="*/ 135255 w 243839"/>
                <a:gd name="connsiteY33" fmla="*/ 332423 h 394335"/>
                <a:gd name="connsiteX34" fmla="*/ 241935 w 243839"/>
                <a:gd name="connsiteY34" fmla="*/ 153353 h 394335"/>
                <a:gd name="connsiteX35" fmla="*/ 243840 w 243839"/>
                <a:gd name="connsiteY35" fmla="*/ 9525 h 394335"/>
                <a:gd name="connsiteX36" fmla="*/ 242888 w 243839"/>
                <a:gd name="connsiteY36" fmla="*/ 952 h 394335"/>
                <a:gd name="connsiteX37" fmla="*/ 173355 w 243839"/>
                <a:gd name="connsiteY37" fmla="*/ 122873 h 394335"/>
                <a:gd name="connsiteX38" fmla="*/ 146685 w 243839"/>
                <a:gd name="connsiteY38" fmla="*/ 150495 h 394335"/>
                <a:gd name="connsiteX39" fmla="*/ 143827 w 243839"/>
                <a:gd name="connsiteY39" fmla="*/ 153353 h 394335"/>
                <a:gd name="connsiteX40" fmla="*/ 143827 w 243839"/>
                <a:gd name="connsiteY40" fmla="*/ 90487 h 394335"/>
                <a:gd name="connsiteX41" fmla="*/ 171450 w 243839"/>
                <a:gd name="connsiteY41" fmla="*/ 60008 h 394335"/>
                <a:gd name="connsiteX42" fmla="*/ 172402 w 243839"/>
                <a:gd name="connsiteY42" fmla="*/ 60008 h 394335"/>
                <a:gd name="connsiteX43" fmla="*/ 172402 w 243839"/>
                <a:gd name="connsiteY43" fmla="*/ 122873 h 3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43839" h="394335">
                  <a:moveTo>
                    <a:pt x="242888" y="952"/>
                  </a:moveTo>
                  <a:lnTo>
                    <a:pt x="234315" y="0"/>
                  </a:lnTo>
                  <a:lnTo>
                    <a:pt x="220980" y="0"/>
                  </a:lnTo>
                  <a:cubicBezTo>
                    <a:pt x="197167" y="0"/>
                    <a:pt x="180975" y="20002"/>
                    <a:pt x="175260" y="41910"/>
                  </a:cubicBezTo>
                  <a:lnTo>
                    <a:pt x="172402" y="41910"/>
                  </a:lnTo>
                  <a:cubicBezTo>
                    <a:pt x="146685" y="41910"/>
                    <a:pt x="129540" y="65723"/>
                    <a:pt x="125730" y="88583"/>
                  </a:cubicBezTo>
                  <a:lnTo>
                    <a:pt x="125730" y="133350"/>
                  </a:lnTo>
                  <a:cubicBezTo>
                    <a:pt x="124777" y="132398"/>
                    <a:pt x="124777" y="132398"/>
                    <a:pt x="123825" y="131445"/>
                  </a:cubicBezTo>
                  <a:cubicBezTo>
                    <a:pt x="113347" y="120015"/>
                    <a:pt x="112395" y="120015"/>
                    <a:pt x="112395" y="120015"/>
                  </a:cubicBezTo>
                  <a:lnTo>
                    <a:pt x="105727" y="114300"/>
                  </a:lnTo>
                  <a:lnTo>
                    <a:pt x="4763" y="215265"/>
                  </a:lnTo>
                  <a:lnTo>
                    <a:pt x="0" y="286703"/>
                  </a:lnTo>
                  <a:lnTo>
                    <a:pt x="0" y="393382"/>
                  </a:lnTo>
                  <a:lnTo>
                    <a:pt x="19050" y="393382"/>
                  </a:lnTo>
                  <a:lnTo>
                    <a:pt x="19050" y="286703"/>
                  </a:lnTo>
                  <a:lnTo>
                    <a:pt x="22860" y="222885"/>
                  </a:lnTo>
                  <a:lnTo>
                    <a:pt x="105727" y="140018"/>
                  </a:lnTo>
                  <a:cubicBezTo>
                    <a:pt x="107632" y="141923"/>
                    <a:pt x="110490" y="144780"/>
                    <a:pt x="110490" y="144780"/>
                  </a:cubicBezTo>
                  <a:cubicBezTo>
                    <a:pt x="120015" y="153353"/>
                    <a:pt x="123825" y="171450"/>
                    <a:pt x="117157" y="180975"/>
                  </a:cubicBezTo>
                  <a:lnTo>
                    <a:pt x="63817" y="234315"/>
                  </a:lnTo>
                  <a:lnTo>
                    <a:pt x="62865" y="236220"/>
                  </a:lnTo>
                  <a:lnTo>
                    <a:pt x="77152" y="248603"/>
                  </a:lnTo>
                  <a:lnTo>
                    <a:pt x="129540" y="196215"/>
                  </a:lnTo>
                  <a:cubicBezTo>
                    <a:pt x="130492" y="195262"/>
                    <a:pt x="131445" y="194310"/>
                    <a:pt x="131445" y="193357"/>
                  </a:cubicBezTo>
                  <a:lnTo>
                    <a:pt x="160972" y="163830"/>
                  </a:lnTo>
                  <a:lnTo>
                    <a:pt x="192405" y="130493"/>
                  </a:lnTo>
                  <a:lnTo>
                    <a:pt x="192405" y="49530"/>
                  </a:lnTo>
                  <a:cubicBezTo>
                    <a:pt x="195263" y="34290"/>
                    <a:pt x="205740" y="19050"/>
                    <a:pt x="220027" y="19050"/>
                  </a:cubicBezTo>
                  <a:lnTo>
                    <a:pt x="223838" y="19050"/>
                  </a:lnTo>
                  <a:lnTo>
                    <a:pt x="222885" y="147637"/>
                  </a:lnTo>
                  <a:lnTo>
                    <a:pt x="116205" y="326707"/>
                  </a:lnTo>
                  <a:lnTo>
                    <a:pt x="116205" y="394335"/>
                  </a:lnTo>
                  <a:lnTo>
                    <a:pt x="135255" y="394335"/>
                  </a:lnTo>
                  <a:lnTo>
                    <a:pt x="135255" y="332423"/>
                  </a:lnTo>
                  <a:lnTo>
                    <a:pt x="241935" y="153353"/>
                  </a:lnTo>
                  <a:lnTo>
                    <a:pt x="243840" y="9525"/>
                  </a:lnTo>
                  <a:lnTo>
                    <a:pt x="242888" y="952"/>
                  </a:lnTo>
                  <a:close/>
                  <a:moveTo>
                    <a:pt x="173355" y="122873"/>
                  </a:moveTo>
                  <a:lnTo>
                    <a:pt x="146685" y="150495"/>
                  </a:lnTo>
                  <a:lnTo>
                    <a:pt x="143827" y="153353"/>
                  </a:lnTo>
                  <a:lnTo>
                    <a:pt x="143827" y="90487"/>
                  </a:lnTo>
                  <a:cubicBezTo>
                    <a:pt x="146685" y="75248"/>
                    <a:pt x="157163" y="60008"/>
                    <a:pt x="171450" y="60008"/>
                  </a:cubicBezTo>
                  <a:lnTo>
                    <a:pt x="172402" y="60008"/>
                  </a:lnTo>
                  <a:lnTo>
                    <a:pt x="172402" y="122873"/>
                  </a:lnTo>
                  <a:close/>
                </a:path>
              </a:pathLst>
            </a:custGeom>
            <a:grpFill/>
            <a:ln w="9525" cap="flat">
              <a:noFill/>
              <a:prstDash val="solid"/>
              <a:miter/>
            </a:ln>
          </p:spPr>
          <p:txBody>
            <a:bodyPr rtlCol="0" anchor="ctr"/>
            <a:lstStyle/>
            <a:p>
              <a:endParaRPr lang="fr-FR"/>
            </a:p>
          </p:txBody>
        </p:sp>
        <p:sp>
          <p:nvSpPr>
            <p:cNvPr id="190" name="Forme libre : forme 21">
              <a:extLst>
                <a:ext uri="{FF2B5EF4-FFF2-40B4-BE49-F238E27FC236}">
                  <a16:creationId xmlns:a16="http://schemas.microsoft.com/office/drawing/2014/main" xmlns="" id="{CF3B1EE4-8DFB-4D1E-93EF-CD87916B17D5}"/>
                </a:ext>
              </a:extLst>
            </p:cNvPr>
            <p:cNvSpPr/>
            <p:nvPr/>
          </p:nvSpPr>
          <p:spPr>
            <a:xfrm>
              <a:off x="6231599" y="366793"/>
              <a:ext cx="233362" cy="300989"/>
            </a:xfrm>
            <a:custGeom>
              <a:avLst/>
              <a:gdLst>
                <a:gd name="connsiteX0" fmla="*/ 114300 w 233362"/>
                <a:gd name="connsiteY0" fmla="*/ 227648 h 300989"/>
                <a:gd name="connsiteX1" fmla="*/ 208598 w 233362"/>
                <a:gd name="connsiteY1" fmla="*/ 123825 h 300989"/>
                <a:gd name="connsiteX2" fmla="*/ 186690 w 233362"/>
                <a:gd name="connsiteY2" fmla="*/ 60008 h 300989"/>
                <a:gd name="connsiteX3" fmla="*/ 214313 w 233362"/>
                <a:gd name="connsiteY3" fmla="*/ 31433 h 300989"/>
                <a:gd name="connsiteX4" fmla="*/ 214313 w 233362"/>
                <a:gd name="connsiteY4" fmla="*/ 60008 h 300989"/>
                <a:gd name="connsiteX5" fmla="*/ 233363 w 233362"/>
                <a:gd name="connsiteY5" fmla="*/ 60008 h 300989"/>
                <a:gd name="connsiteX6" fmla="*/ 233363 w 233362"/>
                <a:gd name="connsiteY6" fmla="*/ 0 h 300989"/>
                <a:gd name="connsiteX7" fmla="*/ 172403 w 233362"/>
                <a:gd name="connsiteY7" fmla="*/ 0 h 300989"/>
                <a:gd name="connsiteX8" fmla="*/ 172403 w 233362"/>
                <a:gd name="connsiteY8" fmla="*/ 19050 h 300989"/>
                <a:gd name="connsiteX9" fmla="*/ 200978 w 233362"/>
                <a:gd name="connsiteY9" fmla="*/ 19050 h 300989"/>
                <a:gd name="connsiteX10" fmla="*/ 173355 w 233362"/>
                <a:gd name="connsiteY10" fmla="*/ 46673 h 300989"/>
                <a:gd name="connsiteX11" fmla="*/ 103823 w 233362"/>
                <a:gd name="connsiteY11" fmla="*/ 20003 h 300989"/>
                <a:gd name="connsiteX12" fmla="*/ 0 w 233362"/>
                <a:gd name="connsiteY12" fmla="*/ 123825 h 300989"/>
                <a:gd name="connsiteX13" fmla="*/ 94298 w 233362"/>
                <a:gd name="connsiteY13" fmla="*/ 227648 h 300989"/>
                <a:gd name="connsiteX14" fmla="*/ 94298 w 233362"/>
                <a:gd name="connsiteY14" fmla="*/ 261938 h 300989"/>
                <a:gd name="connsiteX15" fmla="*/ 79057 w 233362"/>
                <a:gd name="connsiteY15" fmla="*/ 261938 h 300989"/>
                <a:gd name="connsiteX16" fmla="*/ 79057 w 233362"/>
                <a:gd name="connsiteY16" fmla="*/ 280988 h 300989"/>
                <a:gd name="connsiteX17" fmla="*/ 94298 w 233362"/>
                <a:gd name="connsiteY17" fmla="*/ 280988 h 300989"/>
                <a:gd name="connsiteX18" fmla="*/ 94298 w 233362"/>
                <a:gd name="connsiteY18" fmla="*/ 300990 h 300989"/>
                <a:gd name="connsiteX19" fmla="*/ 113348 w 233362"/>
                <a:gd name="connsiteY19" fmla="*/ 300990 h 300989"/>
                <a:gd name="connsiteX20" fmla="*/ 113348 w 233362"/>
                <a:gd name="connsiteY20" fmla="*/ 280988 h 300989"/>
                <a:gd name="connsiteX21" fmla="*/ 128588 w 233362"/>
                <a:gd name="connsiteY21" fmla="*/ 280988 h 300989"/>
                <a:gd name="connsiteX22" fmla="*/ 128588 w 233362"/>
                <a:gd name="connsiteY22" fmla="*/ 261938 h 300989"/>
                <a:gd name="connsiteX23" fmla="*/ 113348 w 233362"/>
                <a:gd name="connsiteY23" fmla="*/ 261938 h 300989"/>
                <a:gd name="connsiteX24" fmla="*/ 113348 w 233362"/>
                <a:gd name="connsiteY24" fmla="*/ 227648 h 300989"/>
                <a:gd name="connsiteX25" fmla="*/ 104775 w 233362"/>
                <a:gd name="connsiteY25" fmla="*/ 208598 h 300989"/>
                <a:gd name="connsiteX26" fmla="*/ 20003 w 233362"/>
                <a:gd name="connsiteY26" fmla="*/ 123825 h 300989"/>
                <a:gd name="connsiteX27" fmla="*/ 104775 w 233362"/>
                <a:gd name="connsiteY27" fmla="*/ 39053 h 300989"/>
                <a:gd name="connsiteX28" fmla="*/ 189548 w 233362"/>
                <a:gd name="connsiteY28" fmla="*/ 123825 h 300989"/>
                <a:gd name="connsiteX29" fmla="*/ 104775 w 233362"/>
                <a:gd name="connsiteY29" fmla="*/ 208598 h 30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3362" h="300989">
                  <a:moveTo>
                    <a:pt x="114300" y="227648"/>
                  </a:moveTo>
                  <a:cubicBezTo>
                    <a:pt x="166688" y="222885"/>
                    <a:pt x="208598" y="178118"/>
                    <a:pt x="208598" y="123825"/>
                  </a:cubicBezTo>
                  <a:cubicBezTo>
                    <a:pt x="208598" y="100013"/>
                    <a:pt x="200978" y="78105"/>
                    <a:pt x="186690" y="60008"/>
                  </a:cubicBezTo>
                  <a:lnTo>
                    <a:pt x="214313" y="31433"/>
                  </a:lnTo>
                  <a:lnTo>
                    <a:pt x="214313" y="60008"/>
                  </a:lnTo>
                  <a:lnTo>
                    <a:pt x="233363" y="60008"/>
                  </a:lnTo>
                  <a:lnTo>
                    <a:pt x="233363" y="0"/>
                  </a:lnTo>
                  <a:lnTo>
                    <a:pt x="172403" y="0"/>
                  </a:lnTo>
                  <a:lnTo>
                    <a:pt x="172403" y="19050"/>
                  </a:lnTo>
                  <a:lnTo>
                    <a:pt x="200978" y="19050"/>
                  </a:lnTo>
                  <a:lnTo>
                    <a:pt x="173355" y="46673"/>
                  </a:lnTo>
                  <a:cubicBezTo>
                    <a:pt x="155257" y="30480"/>
                    <a:pt x="130493" y="20003"/>
                    <a:pt x="103823" y="20003"/>
                  </a:cubicBezTo>
                  <a:cubicBezTo>
                    <a:pt x="46673" y="20003"/>
                    <a:pt x="0" y="66675"/>
                    <a:pt x="0" y="123825"/>
                  </a:cubicBezTo>
                  <a:cubicBezTo>
                    <a:pt x="0" y="178118"/>
                    <a:pt x="40957" y="222885"/>
                    <a:pt x="94298" y="227648"/>
                  </a:cubicBezTo>
                  <a:lnTo>
                    <a:pt x="94298" y="261938"/>
                  </a:lnTo>
                  <a:lnTo>
                    <a:pt x="79057" y="261938"/>
                  </a:lnTo>
                  <a:lnTo>
                    <a:pt x="79057" y="280988"/>
                  </a:lnTo>
                  <a:lnTo>
                    <a:pt x="94298" y="280988"/>
                  </a:lnTo>
                  <a:lnTo>
                    <a:pt x="94298" y="300990"/>
                  </a:lnTo>
                  <a:lnTo>
                    <a:pt x="113348" y="300990"/>
                  </a:lnTo>
                  <a:lnTo>
                    <a:pt x="113348" y="280988"/>
                  </a:lnTo>
                  <a:lnTo>
                    <a:pt x="128588" y="280988"/>
                  </a:lnTo>
                  <a:lnTo>
                    <a:pt x="128588" y="261938"/>
                  </a:lnTo>
                  <a:lnTo>
                    <a:pt x="113348" y="261938"/>
                  </a:lnTo>
                  <a:lnTo>
                    <a:pt x="113348" y="227648"/>
                  </a:lnTo>
                  <a:close/>
                  <a:moveTo>
                    <a:pt x="104775" y="208598"/>
                  </a:moveTo>
                  <a:cubicBezTo>
                    <a:pt x="58103" y="208598"/>
                    <a:pt x="20003" y="170498"/>
                    <a:pt x="20003" y="123825"/>
                  </a:cubicBezTo>
                  <a:cubicBezTo>
                    <a:pt x="20003" y="77153"/>
                    <a:pt x="58103" y="39053"/>
                    <a:pt x="104775" y="39053"/>
                  </a:cubicBezTo>
                  <a:cubicBezTo>
                    <a:pt x="151448" y="39053"/>
                    <a:pt x="189548" y="77153"/>
                    <a:pt x="189548" y="123825"/>
                  </a:cubicBezTo>
                  <a:cubicBezTo>
                    <a:pt x="188595" y="170498"/>
                    <a:pt x="150495" y="208598"/>
                    <a:pt x="104775" y="208598"/>
                  </a:cubicBezTo>
                  <a:close/>
                </a:path>
              </a:pathLst>
            </a:custGeom>
            <a:grpFill/>
            <a:ln w="9525" cap="flat">
              <a:noFill/>
              <a:prstDash val="solid"/>
              <a:miter/>
            </a:ln>
          </p:spPr>
          <p:txBody>
            <a:bodyPr rtlCol="0" anchor="ctr"/>
            <a:lstStyle/>
            <a:p>
              <a:endParaRPr lang="fr-FR"/>
            </a:p>
          </p:txBody>
        </p:sp>
        <p:sp>
          <p:nvSpPr>
            <p:cNvPr id="191" name="Forme libre : forme 22">
              <a:extLst>
                <a:ext uri="{FF2B5EF4-FFF2-40B4-BE49-F238E27FC236}">
                  <a16:creationId xmlns:a16="http://schemas.microsoft.com/office/drawing/2014/main" xmlns="" id="{37942E0F-1CFB-4D73-85E3-D2A7F2039F88}"/>
                </a:ext>
              </a:extLst>
            </p:cNvPr>
            <p:cNvSpPr/>
            <p:nvPr/>
          </p:nvSpPr>
          <p:spPr>
            <a:xfrm>
              <a:off x="6275414" y="465853"/>
              <a:ext cx="120967" cy="19050"/>
            </a:xfrm>
            <a:custGeom>
              <a:avLst/>
              <a:gdLst>
                <a:gd name="connsiteX0" fmla="*/ 0 w 120967"/>
                <a:gd name="connsiteY0" fmla="*/ 0 h 19050"/>
                <a:gd name="connsiteX1" fmla="*/ 120968 w 120967"/>
                <a:gd name="connsiteY1" fmla="*/ 0 h 19050"/>
                <a:gd name="connsiteX2" fmla="*/ 120968 w 120967"/>
                <a:gd name="connsiteY2" fmla="*/ 19050 h 19050"/>
                <a:gd name="connsiteX3" fmla="*/ 0 w 120967"/>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20967" h="19050">
                  <a:moveTo>
                    <a:pt x="0" y="0"/>
                  </a:moveTo>
                  <a:lnTo>
                    <a:pt x="120968" y="0"/>
                  </a:lnTo>
                  <a:lnTo>
                    <a:pt x="120968" y="19050"/>
                  </a:lnTo>
                  <a:lnTo>
                    <a:pt x="0" y="19050"/>
                  </a:lnTo>
                  <a:close/>
                </a:path>
              </a:pathLst>
            </a:custGeom>
            <a:grpFill/>
            <a:ln w="9525" cap="flat">
              <a:noFill/>
              <a:prstDash val="solid"/>
              <a:miter/>
            </a:ln>
          </p:spPr>
          <p:txBody>
            <a:bodyPr rtlCol="0" anchor="ctr"/>
            <a:lstStyle/>
            <a:p>
              <a:endParaRPr lang="fr-FR"/>
            </a:p>
          </p:txBody>
        </p:sp>
        <p:sp>
          <p:nvSpPr>
            <p:cNvPr id="192" name="Forme libre : forme 23">
              <a:extLst>
                <a:ext uri="{FF2B5EF4-FFF2-40B4-BE49-F238E27FC236}">
                  <a16:creationId xmlns:a16="http://schemas.microsoft.com/office/drawing/2014/main" xmlns="" id="{95D684EC-014A-4EEF-A96D-A16A43B47EAB}"/>
                </a:ext>
              </a:extLst>
            </p:cNvPr>
            <p:cNvSpPr/>
            <p:nvPr/>
          </p:nvSpPr>
          <p:spPr>
            <a:xfrm>
              <a:off x="6275414" y="499191"/>
              <a:ext cx="120967" cy="19050"/>
            </a:xfrm>
            <a:custGeom>
              <a:avLst/>
              <a:gdLst>
                <a:gd name="connsiteX0" fmla="*/ 0 w 120967"/>
                <a:gd name="connsiteY0" fmla="*/ 0 h 19050"/>
                <a:gd name="connsiteX1" fmla="*/ 120968 w 120967"/>
                <a:gd name="connsiteY1" fmla="*/ 0 h 19050"/>
                <a:gd name="connsiteX2" fmla="*/ 120968 w 120967"/>
                <a:gd name="connsiteY2" fmla="*/ 19050 h 19050"/>
                <a:gd name="connsiteX3" fmla="*/ 0 w 120967"/>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20967" h="19050">
                  <a:moveTo>
                    <a:pt x="0" y="0"/>
                  </a:moveTo>
                  <a:lnTo>
                    <a:pt x="120968" y="0"/>
                  </a:lnTo>
                  <a:lnTo>
                    <a:pt x="120968" y="19050"/>
                  </a:lnTo>
                  <a:lnTo>
                    <a:pt x="0" y="19050"/>
                  </a:lnTo>
                  <a:close/>
                </a:path>
              </a:pathLst>
            </a:custGeom>
            <a:grpFill/>
            <a:ln w="9525" cap="flat">
              <a:noFill/>
              <a:prstDash val="solid"/>
              <a:miter/>
            </a:ln>
          </p:spPr>
          <p:txBody>
            <a:bodyPr rtlCol="0" anchor="ctr"/>
            <a:lstStyle/>
            <a:p>
              <a:endParaRPr lang="fr-FR"/>
            </a:p>
          </p:txBody>
        </p:sp>
      </p:grpSp>
      <p:sp>
        <p:nvSpPr>
          <p:cNvPr id="193" name="Organigramme : Connecteur 192"/>
          <p:cNvSpPr>
            <a:spLocks noChangeAspect="1"/>
          </p:cNvSpPr>
          <p:nvPr/>
        </p:nvSpPr>
        <p:spPr>
          <a:xfrm>
            <a:off x="342818" y="3012763"/>
            <a:ext cx="319810" cy="312264"/>
          </a:xfrm>
          <a:prstGeom prst="flowChartConnector">
            <a:avLst/>
          </a:prstGeom>
          <a:noFill/>
          <a:ln>
            <a:solidFill>
              <a:srgbClr val="7E1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5" name="Connecteur droit 194"/>
          <p:cNvCxnSpPr/>
          <p:nvPr/>
        </p:nvCxnSpPr>
        <p:spPr>
          <a:xfrm flipV="1">
            <a:off x="8396810" y="4337732"/>
            <a:ext cx="3523590" cy="7545"/>
          </a:xfrm>
          <a:prstGeom prst="line">
            <a:avLst/>
          </a:prstGeom>
          <a:ln>
            <a:solidFill>
              <a:srgbClr val="7E1751"/>
            </a:solidFill>
          </a:ln>
        </p:spPr>
        <p:style>
          <a:lnRef idx="1">
            <a:schemeClr val="accent1"/>
          </a:lnRef>
          <a:fillRef idx="0">
            <a:schemeClr val="accent1"/>
          </a:fillRef>
          <a:effectRef idx="0">
            <a:schemeClr val="accent1"/>
          </a:effectRef>
          <a:fontRef idx="minor">
            <a:schemeClr val="tx1"/>
          </a:fontRef>
        </p:style>
      </p:cxnSp>
      <p:sp>
        <p:nvSpPr>
          <p:cNvPr id="146" name="ZoneTexte 145">
            <a:extLst>
              <a:ext uri="{FF2B5EF4-FFF2-40B4-BE49-F238E27FC236}">
                <a16:creationId xmlns:a16="http://schemas.microsoft.com/office/drawing/2014/main" xmlns="" id="{16609C57-6E91-441C-8428-36FD55884E9D}"/>
              </a:ext>
            </a:extLst>
          </p:cNvPr>
          <p:cNvSpPr txBox="1"/>
          <p:nvPr/>
        </p:nvSpPr>
        <p:spPr>
          <a:xfrm>
            <a:off x="4637625" y="4627708"/>
            <a:ext cx="2713331" cy="1261884"/>
          </a:xfrm>
          <a:prstGeom prst="rect">
            <a:avLst/>
          </a:prstGeom>
          <a:noFill/>
        </p:spPr>
        <p:txBody>
          <a:bodyPr wrap="square" lIns="91440" tIns="45720" rIns="91440" bIns="45720" rtlCol="0" anchor="t">
            <a:spAutoFit/>
          </a:bodyPr>
          <a:lstStyle/>
          <a:p>
            <a:r>
              <a:rPr lang="fr-FR" sz="2000" b="1" dirty="0">
                <a:solidFill>
                  <a:srgbClr val="C1131E"/>
                </a:solidFill>
                <a:latin typeface="+mj-lt"/>
              </a:rPr>
              <a:t>Mauritanie </a:t>
            </a:r>
            <a:endParaRPr lang="fr-FR" sz="2000" b="1" dirty="0">
              <a:solidFill>
                <a:srgbClr val="C1131E"/>
              </a:solidFill>
              <a:latin typeface="+mj-lt"/>
              <a:cs typeface="Calibri Light"/>
            </a:endParaRPr>
          </a:p>
          <a:p>
            <a:r>
              <a:rPr lang="fr-FR" sz="1400">
                <a:solidFill>
                  <a:srgbClr val="7E1751"/>
                </a:solidFill>
                <a:ea typeface="+mn-lt"/>
                <a:cs typeface="+mn-lt"/>
              </a:rPr>
              <a:t>AT à l’élaboration </a:t>
            </a:r>
            <a:r>
              <a:rPr lang="fr-FR" sz="1400" dirty="0">
                <a:solidFill>
                  <a:srgbClr val="7E1751"/>
                </a:solidFill>
                <a:ea typeface="+mn-lt"/>
                <a:cs typeface="+mn-lt"/>
              </a:rPr>
              <a:t>d'une  demande de financement intégrée au Fonds mondial (NFM3) VIH / TB / Palu / RS </a:t>
            </a:r>
            <a:endParaRPr lang="fr-FR" sz="1400" dirty="0">
              <a:solidFill>
                <a:srgbClr val="7E1751"/>
              </a:solidFill>
              <a:cs typeface="Calibri" panose="020F0502020204030204"/>
            </a:endParaRPr>
          </a:p>
        </p:txBody>
      </p:sp>
      <p:cxnSp>
        <p:nvCxnSpPr>
          <p:cNvPr id="145" name="Connecteur en angle 133">
            <a:extLst>
              <a:ext uri="{FF2B5EF4-FFF2-40B4-BE49-F238E27FC236}">
                <a16:creationId xmlns:a16="http://schemas.microsoft.com/office/drawing/2014/main" xmlns="" id="{54112141-FAC0-42CC-8C07-28EB13540EE7}"/>
              </a:ext>
            </a:extLst>
          </p:cNvPr>
          <p:cNvCxnSpPr>
            <a:cxnSpLocks/>
          </p:cNvCxnSpPr>
          <p:nvPr/>
        </p:nvCxnSpPr>
        <p:spPr>
          <a:xfrm flipV="1">
            <a:off x="1131125" y="2919787"/>
            <a:ext cx="2424473" cy="1080542"/>
          </a:xfrm>
          <a:prstGeom prst="bentConnector3">
            <a:avLst>
              <a:gd name="adj1" fmla="val 99853"/>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47" name="ZoneTexte 146">
            <a:extLst>
              <a:ext uri="{FF2B5EF4-FFF2-40B4-BE49-F238E27FC236}">
                <a16:creationId xmlns:a16="http://schemas.microsoft.com/office/drawing/2014/main" xmlns="" id="{A95A9D0D-566A-40E8-9E22-30A83DDDB796}"/>
              </a:ext>
            </a:extLst>
          </p:cNvPr>
          <p:cNvSpPr txBox="1"/>
          <p:nvPr/>
        </p:nvSpPr>
        <p:spPr>
          <a:xfrm>
            <a:off x="204460" y="3756603"/>
            <a:ext cx="3439539" cy="1046440"/>
          </a:xfrm>
          <a:prstGeom prst="rect">
            <a:avLst/>
          </a:prstGeom>
          <a:noFill/>
        </p:spPr>
        <p:txBody>
          <a:bodyPr wrap="square" lIns="91440" tIns="45720" rIns="91440" bIns="45720" rtlCol="0" anchor="t">
            <a:spAutoFit/>
          </a:bodyPr>
          <a:lstStyle/>
          <a:p>
            <a:r>
              <a:rPr lang="fr-FR" sz="2000" b="1">
                <a:solidFill>
                  <a:srgbClr val="C1131E"/>
                </a:solidFill>
                <a:latin typeface="+mj-lt"/>
              </a:rPr>
              <a:t>Guinée</a:t>
            </a:r>
            <a:endParaRPr lang="fr-FR" sz="2000" b="1">
              <a:solidFill>
                <a:srgbClr val="C1131E"/>
              </a:solidFill>
              <a:latin typeface="+mj-lt"/>
              <a:cs typeface="Calibri Light"/>
            </a:endParaRPr>
          </a:p>
          <a:p>
            <a:pPr lvl="1"/>
            <a:r>
              <a:rPr lang="fr-FR" sz="1400">
                <a:solidFill>
                  <a:srgbClr val="7E1751"/>
                </a:solidFill>
                <a:latin typeface="Calibri Light"/>
                <a:ea typeface="+mn-lt"/>
                <a:cs typeface="Calibri Light"/>
              </a:rPr>
              <a:t>Appui à l'élaboration de la demande additionnelle de financement pour la lutte contre le Covid-19 en Guinée</a:t>
            </a:r>
            <a:endParaRPr lang="fr-FR" sz="1400">
              <a:solidFill>
                <a:srgbClr val="7E1751"/>
              </a:solidFill>
              <a:latin typeface="Calibri Light"/>
              <a:cs typeface="Calibri Light"/>
            </a:endParaRPr>
          </a:p>
        </p:txBody>
      </p:sp>
      <p:grpSp>
        <p:nvGrpSpPr>
          <p:cNvPr id="136" name="Graphique 2">
            <a:extLst>
              <a:ext uri="{FF2B5EF4-FFF2-40B4-BE49-F238E27FC236}">
                <a16:creationId xmlns:a16="http://schemas.microsoft.com/office/drawing/2014/main" xmlns="" id="{FDF3A4DC-507E-4F6B-A4B3-E1D07BB0EFD9}"/>
              </a:ext>
            </a:extLst>
          </p:cNvPr>
          <p:cNvGrpSpPr/>
          <p:nvPr/>
        </p:nvGrpSpPr>
        <p:grpSpPr>
          <a:xfrm>
            <a:off x="4198106" y="4836661"/>
            <a:ext cx="324002" cy="324002"/>
            <a:chOff x="475642" y="2144645"/>
            <a:chExt cx="432435" cy="432435"/>
          </a:xfrm>
          <a:solidFill>
            <a:srgbClr val="7E1751"/>
          </a:solidFill>
        </p:grpSpPr>
        <p:sp>
          <p:nvSpPr>
            <p:cNvPr id="148" name="Forme libre : forme 66">
              <a:extLst>
                <a:ext uri="{FF2B5EF4-FFF2-40B4-BE49-F238E27FC236}">
                  <a16:creationId xmlns:a16="http://schemas.microsoft.com/office/drawing/2014/main" xmlns="" id="{5A589EBD-3A7E-48D1-BFB6-3565C01B7AFB}"/>
                </a:ext>
              </a:extLst>
            </p:cNvPr>
            <p:cNvSpPr/>
            <p:nvPr/>
          </p:nvSpPr>
          <p:spPr>
            <a:xfrm>
              <a:off x="576607" y="2313237"/>
              <a:ext cx="88582" cy="94297"/>
            </a:xfrm>
            <a:custGeom>
              <a:avLst/>
              <a:gdLst>
                <a:gd name="connsiteX0" fmla="*/ 44768 w 88582"/>
                <a:gd name="connsiteY0" fmla="*/ 66675 h 94297"/>
                <a:gd name="connsiteX1" fmla="*/ 19050 w 88582"/>
                <a:gd name="connsiteY1" fmla="*/ 0 h 94297"/>
                <a:gd name="connsiteX2" fmla="*/ 0 w 88582"/>
                <a:gd name="connsiteY2" fmla="*/ 0 h 94297"/>
                <a:gd name="connsiteX3" fmla="*/ 38100 w 88582"/>
                <a:gd name="connsiteY3" fmla="*/ 94298 h 94297"/>
                <a:gd name="connsiteX4" fmla="*/ 50482 w 88582"/>
                <a:gd name="connsiteY4" fmla="*/ 94298 h 94297"/>
                <a:gd name="connsiteX5" fmla="*/ 88582 w 88582"/>
                <a:gd name="connsiteY5" fmla="*/ 0 h 94297"/>
                <a:gd name="connsiteX6" fmla="*/ 69532 w 88582"/>
                <a:gd name="connsiteY6"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 h="94297">
                  <a:moveTo>
                    <a:pt x="44768" y="66675"/>
                  </a:moveTo>
                  <a:lnTo>
                    <a:pt x="19050" y="0"/>
                  </a:lnTo>
                  <a:lnTo>
                    <a:pt x="0" y="0"/>
                  </a:lnTo>
                  <a:lnTo>
                    <a:pt x="38100" y="94298"/>
                  </a:lnTo>
                  <a:lnTo>
                    <a:pt x="50482" y="94298"/>
                  </a:lnTo>
                  <a:lnTo>
                    <a:pt x="88582" y="0"/>
                  </a:lnTo>
                  <a:lnTo>
                    <a:pt x="69532" y="0"/>
                  </a:lnTo>
                  <a:close/>
                </a:path>
              </a:pathLst>
            </a:custGeom>
            <a:grpFill/>
            <a:ln w="9525" cap="flat">
              <a:noFill/>
              <a:prstDash val="solid"/>
              <a:miter/>
            </a:ln>
          </p:spPr>
          <p:txBody>
            <a:bodyPr rtlCol="0" anchor="ctr"/>
            <a:lstStyle/>
            <a:p>
              <a:endParaRPr lang="fr-FR" b="1">
                <a:solidFill>
                  <a:srgbClr val="7E1751"/>
                </a:solidFill>
              </a:endParaRPr>
            </a:p>
          </p:txBody>
        </p:sp>
        <p:sp>
          <p:nvSpPr>
            <p:cNvPr id="149" name="Forme libre : forme 67">
              <a:extLst>
                <a:ext uri="{FF2B5EF4-FFF2-40B4-BE49-F238E27FC236}">
                  <a16:creationId xmlns:a16="http://schemas.microsoft.com/office/drawing/2014/main" xmlns="" id="{92C28B8E-206E-4409-8372-606759DF1914}"/>
                </a:ext>
              </a:extLst>
            </p:cNvPr>
            <p:cNvSpPr/>
            <p:nvPr/>
          </p:nvSpPr>
          <p:spPr>
            <a:xfrm>
              <a:off x="678524" y="2313237"/>
              <a:ext cx="17145" cy="94297"/>
            </a:xfrm>
            <a:custGeom>
              <a:avLst/>
              <a:gdLst>
                <a:gd name="connsiteX0" fmla="*/ 0 w 17145"/>
                <a:gd name="connsiteY0" fmla="*/ 0 h 94297"/>
                <a:gd name="connsiteX1" fmla="*/ 17145 w 17145"/>
                <a:gd name="connsiteY1" fmla="*/ 0 h 94297"/>
                <a:gd name="connsiteX2" fmla="*/ 17145 w 17145"/>
                <a:gd name="connsiteY2" fmla="*/ 94298 h 94297"/>
                <a:gd name="connsiteX3" fmla="*/ 0 w 17145"/>
                <a:gd name="connsiteY3" fmla="*/ 94298 h 94297"/>
              </a:gdLst>
              <a:ahLst/>
              <a:cxnLst>
                <a:cxn ang="0">
                  <a:pos x="connsiteX0" y="connsiteY0"/>
                </a:cxn>
                <a:cxn ang="0">
                  <a:pos x="connsiteX1" y="connsiteY1"/>
                </a:cxn>
                <a:cxn ang="0">
                  <a:pos x="connsiteX2" y="connsiteY2"/>
                </a:cxn>
                <a:cxn ang="0">
                  <a:pos x="connsiteX3" y="connsiteY3"/>
                </a:cxn>
              </a:cxnLst>
              <a:rect l="l" t="t" r="r" b="b"/>
              <a:pathLst>
                <a:path w="17145" h="94297">
                  <a:moveTo>
                    <a:pt x="0" y="0"/>
                  </a:moveTo>
                  <a:lnTo>
                    <a:pt x="17145" y="0"/>
                  </a:lnTo>
                  <a:lnTo>
                    <a:pt x="17145" y="94298"/>
                  </a:lnTo>
                  <a:lnTo>
                    <a:pt x="0" y="94298"/>
                  </a:lnTo>
                  <a:close/>
                </a:path>
              </a:pathLst>
            </a:custGeom>
            <a:grpFill/>
            <a:ln w="9525" cap="flat">
              <a:noFill/>
              <a:prstDash val="solid"/>
              <a:miter/>
            </a:ln>
          </p:spPr>
          <p:txBody>
            <a:bodyPr rtlCol="0" anchor="ctr"/>
            <a:lstStyle/>
            <a:p>
              <a:endParaRPr lang="fr-FR" b="1">
                <a:solidFill>
                  <a:srgbClr val="7E1751"/>
                </a:solidFill>
              </a:endParaRPr>
            </a:p>
          </p:txBody>
        </p:sp>
        <p:sp>
          <p:nvSpPr>
            <p:cNvPr id="152" name="Forme libre : forme 68">
              <a:extLst>
                <a:ext uri="{FF2B5EF4-FFF2-40B4-BE49-F238E27FC236}">
                  <a16:creationId xmlns:a16="http://schemas.microsoft.com/office/drawing/2014/main" xmlns="" id="{87B6FC6F-4EF3-4977-A61C-B2026426AA2A}"/>
                </a:ext>
              </a:extLst>
            </p:cNvPr>
            <p:cNvSpPr/>
            <p:nvPr/>
          </p:nvSpPr>
          <p:spPr>
            <a:xfrm>
              <a:off x="719482" y="2313237"/>
              <a:ext cx="75247" cy="94297"/>
            </a:xfrm>
            <a:custGeom>
              <a:avLst/>
              <a:gdLst>
                <a:gd name="connsiteX0" fmla="*/ 58103 w 75247"/>
                <a:gd name="connsiteY0" fmla="*/ 39052 h 94297"/>
                <a:gd name="connsiteX1" fmla="*/ 17145 w 75247"/>
                <a:gd name="connsiteY1" fmla="*/ 39052 h 94297"/>
                <a:gd name="connsiteX2" fmla="*/ 17145 w 75247"/>
                <a:gd name="connsiteY2" fmla="*/ 0 h 94297"/>
                <a:gd name="connsiteX3" fmla="*/ 0 w 75247"/>
                <a:gd name="connsiteY3" fmla="*/ 0 h 94297"/>
                <a:gd name="connsiteX4" fmla="*/ 0 w 75247"/>
                <a:gd name="connsiteY4" fmla="*/ 94298 h 94297"/>
                <a:gd name="connsiteX5" fmla="*/ 17145 w 75247"/>
                <a:gd name="connsiteY5" fmla="*/ 94298 h 94297"/>
                <a:gd name="connsiteX6" fmla="*/ 17145 w 75247"/>
                <a:gd name="connsiteY6" fmla="*/ 55245 h 94297"/>
                <a:gd name="connsiteX7" fmla="*/ 58103 w 75247"/>
                <a:gd name="connsiteY7" fmla="*/ 55245 h 94297"/>
                <a:gd name="connsiteX8" fmla="*/ 58103 w 75247"/>
                <a:gd name="connsiteY8" fmla="*/ 94298 h 94297"/>
                <a:gd name="connsiteX9" fmla="*/ 75248 w 75247"/>
                <a:gd name="connsiteY9" fmla="*/ 94298 h 94297"/>
                <a:gd name="connsiteX10" fmla="*/ 75248 w 75247"/>
                <a:gd name="connsiteY10" fmla="*/ 0 h 94297"/>
                <a:gd name="connsiteX11" fmla="*/ 58103 w 75247"/>
                <a:gd name="connsiteY11"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47" h="94297">
                  <a:moveTo>
                    <a:pt x="58103" y="39052"/>
                  </a:moveTo>
                  <a:lnTo>
                    <a:pt x="17145" y="39052"/>
                  </a:lnTo>
                  <a:lnTo>
                    <a:pt x="17145" y="0"/>
                  </a:lnTo>
                  <a:lnTo>
                    <a:pt x="0" y="0"/>
                  </a:lnTo>
                  <a:lnTo>
                    <a:pt x="0" y="94298"/>
                  </a:lnTo>
                  <a:lnTo>
                    <a:pt x="17145" y="94298"/>
                  </a:lnTo>
                  <a:lnTo>
                    <a:pt x="17145" y="55245"/>
                  </a:lnTo>
                  <a:lnTo>
                    <a:pt x="58103" y="55245"/>
                  </a:lnTo>
                  <a:lnTo>
                    <a:pt x="58103" y="94298"/>
                  </a:lnTo>
                  <a:lnTo>
                    <a:pt x="75248" y="94298"/>
                  </a:lnTo>
                  <a:lnTo>
                    <a:pt x="75248" y="0"/>
                  </a:lnTo>
                  <a:lnTo>
                    <a:pt x="58103" y="0"/>
                  </a:lnTo>
                  <a:close/>
                </a:path>
              </a:pathLst>
            </a:custGeom>
            <a:grpFill/>
            <a:ln w="9525" cap="flat">
              <a:noFill/>
              <a:prstDash val="solid"/>
              <a:miter/>
            </a:ln>
          </p:spPr>
          <p:txBody>
            <a:bodyPr rtlCol="0" anchor="ctr"/>
            <a:lstStyle/>
            <a:p>
              <a:endParaRPr lang="fr-FR" b="1">
                <a:solidFill>
                  <a:srgbClr val="7E1751"/>
                </a:solidFill>
              </a:endParaRPr>
            </a:p>
          </p:txBody>
        </p:sp>
        <p:sp>
          <p:nvSpPr>
            <p:cNvPr id="160" name="Forme libre : forme 69">
              <a:extLst>
                <a:ext uri="{FF2B5EF4-FFF2-40B4-BE49-F238E27FC236}">
                  <a16:creationId xmlns:a16="http://schemas.microsoft.com/office/drawing/2014/main" xmlns="" id="{A19A0035-4758-4A6B-B337-522F3F157776}"/>
                </a:ext>
              </a:extLst>
            </p:cNvPr>
            <p:cNvSpPr/>
            <p:nvPr/>
          </p:nvSpPr>
          <p:spPr>
            <a:xfrm>
              <a:off x="475642"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6708" y="417195"/>
                    <a:pt x="216218" y="417195"/>
                  </a:cubicBezTo>
                  <a:close/>
                </a:path>
              </a:pathLst>
            </a:custGeom>
            <a:grpFill/>
            <a:ln w="9525" cap="flat">
              <a:noFill/>
              <a:prstDash val="solid"/>
              <a:miter/>
            </a:ln>
          </p:spPr>
          <p:txBody>
            <a:bodyPr rtlCol="0" anchor="ctr"/>
            <a:lstStyle/>
            <a:p>
              <a:endParaRPr lang="fr-FR" b="1">
                <a:solidFill>
                  <a:srgbClr val="7E1751"/>
                </a:solidFill>
              </a:endParaRPr>
            </a:p>
          </p:txBody>
        </p:sp>
      </p:grpSp>
      <p:grpSp>
        <p:nvGrpSpPr>
          <p:cNvPr id="163" name="Graphique 2">
            <a:extLst>
              <a:ext uri="{FF2B5EF4-FFF2-40B4-BE49-F238E27FC236}">
                <a16:creationId xmlns:a16="http://schemas.microsoft.com/office/drawing/2014/main" xmlns="" id="{1DD6F740-AD54-4023-8F1A-AAAC52760A50}"/>
              </a:ext>
            </a:extLst>
          </p:cNvPr>
          <p:cNvGrpSpPr>
            <a:grpSpLocks noChangeAspect="1"/>
          </p:cNvGrpSpPr>
          <p:nvPr/>
        </p:nvGrpSpPr>
        <p:grpSpPr>
          <a:xfrm>
            <a:off x="4332075" y="5033384"/>
            <a:ext cx="324003" cy="324002"/>
            <a:chOff x="1860576" y="2144645"/>
            <a:chExt cx="432435" cy="432435"/>
          </a:xfrm>
          <a:solidFill>
            <a:srgbClr val="7E1751"/>
          </a:solidFill>
        </p:grpSpPr>
        <p:sp>
          <p:nvSpPr>
            <p:cNvPr id="164" name="Forme libre : forme 71">
              <a:extLst>
                <a:ext uri="{FF2B5EF4-FFF2-40B4-BE49-F238E27FC236}">
                  <a16:creationId xmlns:a16="http://schemas.microsoft.com/office/drawing/2014/main" xmlns="" id="{4D1477C5-FE1C-4921-81BD-7D035593A4BC}"/>
                </a:ext>
              </a:extLst>
            </p:cNvPr>
            <p:cNvSpPr/>
            <p:nvPr/>
          </p:nvSpPr>
          <p:spPr>
            <a:xfrm>
              <a:off x="1996784" y="2313237"/>
              <a:ext cx="76200" cy="94297"/>
            </a:xfrm>
            <a:custGeom>
              <a:avLst/>
              <a:gdLst>
                <a:gd name="connsiteX0" fmla="*/ 0 w 76200"/>
                <a:gd name="connsiteY0" fmla="*/ 15240 h 94297"/>
                <a:gd name="connsiteX1" fmla="*/ 29528 w 76200"/>
                <a:gd name="connsiteY1" fmla="*/ 15240 h 94297"/>
                <a:gd name="connsiteX2" fmla="*/ 29528 w 76200"/>
                <a:gd name="connsiteY2" fmla="*/ 94298 h 94297"/>
                <a:gd name="connsiteX3" fmla="*/ 46673 w 76200"/>
                <a:gd name="connsiteY3" fmla="*/ 94298 h 94297"/>
                <a:gd name="connsiteX4" fmla="*/ 46673 w 76200"/>
                <a:gd name="connsiteY4" fmla="*/ 15240 h 94297"/>
                <a:gd name="connsiteX5" fmla="*/ 76200 w 76200"/>
                <a:gd name="connsiteY5" fmla="*/ 15240 h 94297"/>
                <a:gd name="connsiteX6" fmla="*/ 76200 w 76200"/>
                <a:gd name="connsiteY6" fmla="*/ 0 h 94297"/>
                <a:gd name="connsiteX7" fmla="*/ 0 w 76200"/>
                <a:gd name="connsiteY7"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 h="94297">
                  <a:moveTo>
                    <a:pt x="0" y="15240"/>
                  </a:moveTo>
                  <a:lnTo>
                    <a:pt x="29528" y="15240"/>
                  </a:lnTo>
                  <a:lnTo>
                    <a:pt x="29528" y="94298"/>
                  </a:lnTo>
                  <a:lnTo>
                    <a:pt x="46673" y="94298"/>
                  </a:lnTo>
                  <a:lnTo>
                    <a:pt x="46673" y="15240"/>
                  </a:lnTo>
                  <a:lnTo>
                    <a:pt x="76200" y="15240"/>
                  </a:lnTo>
                  <a:lnTo>
                    <a:pt x="76200" y="0"/>
                  </a:lnTo>
                  <a:lnTo>
                    <a:pt x="0" y="0"/>
                  </a:lnTo>
                  <a:close/>
                </a:path>
              </a:pathLst>
            </a:custGeom>
            <a:grpFill/>
            <a:ln w="9525" cap="flat">
              <a:noFill/>
              <a:prstDash val="solid"/>
              <a:miter/>
            </a:ln>
          </p:spPr>
          <p:txBody>
            <a:bodyPr rtlCol="0" anchor="ctr"/>
            <a:lstStyle/>
            <a:p>
              <a:endParaRPr lang="fr-FR" b="1"/>
            </a:p>
          </p:txBody>
        </p:sp>
        <p:sp>
          <p:nvSpPr>
            <p:cNvPr id="165" name="Forme libre : forme 72">
              <a:extLst>
                <a:ext uri="{FF2B5EF4-FFF2-40B4-BE49-F238E27FC236}">
                  <a16:creationId xmlns:a16="http://schemas.microsoft.com/office/drawing/2014/main" xmlns="" id="{C8DFF82A-FBC2-4D8E-A44E-04B5C04C7E51}"/>
                </a:ext>
              </a:extLst>
            </p:cNvPr>
            <p:cNvSpPr/>
            <p:nvPr/>
          </p:nvSpPr>
          <p:spPr>
            <a:xfrm>
              <a:off x="2086319" y="2313237"/>
              <a:ext cx="67627" cy="94297"/>
            </a:xfrm>
            <a:custGeom>
              <a:avLst/>
              <a:gdLst>
                <a:gd name="connsiteX0" fmla="*/ 52388 w 67627"/>
                <a:gd name="connsiteY0" fmla="*/ 43815 h 94297"/>
                <a:gd name="connsiteX1" fmla="*/ 62865 w 67627"/>
                <a:gd name="connsiteY1" fmla="*/ 25717 h 94297"/>
                <a:gd name="connsiteX2" fmla="*/ 32385 w 67627"/>
                <a:gd name="connsiteY2" fmla="*/ 0 h 94297"/>
                <a:gd name="connsiteX3" fmla="*/ 0 w 67627"/>
                <a:gd name="connsiteY3" fmla="*/ 0 h 94297"/>
                <a:gd name="connsiteX4" fmla="*/ 0 w 67627"/>
                <a:gd name="connsiteY4" fmla="*/ 94298 h 94297"/>
                <a:gd name="connsiteX5" fmla="*/ 37147 w 67627"/>
                <a:gd name="connsiteY5" fmla="*/ 94298 h 94297"/>
                <a:gd name="connsiteX6" fmla="*/ 67627 w 67627"/>
                <a:gd name="connsiteY6" fmla="*/ 66675 h 94297"/>
                <a:gd name="connsiteX7" fmla="*/ 52388 w 67627"/>
                <a:gd name="connsiteY7" fmla="*/ 43815 h 94297"/>
                <a:gd name="connsiteX8" fmla="*/ 17145 w 67627"/>
                <a:gd name="connsiteY8" fmla="*/ 15240 h 94297"/>
                <a:gd name="connsiteX9" fmla="*/ 33338 w 67627"/>
                <a:gd name="connsiteY9" fmla="*/ 15240 h 94297"/>
                <a:gd name="connsiteX10" fmla="*/ 47625 w 67627"/>
                <a:gd name="connsiteY10" fmla="*/ 26670 h 94297"/>
                <a:gd name="connsiteX11" fmla="*/ 34290 w 67627"/>
                <a:gd name="connsiteY11" fmla="*/ 38100 h 94297"/>
                <a:gd name="connsiteX12" fmla="*/ 17145 w 67627"/>
                <a:gd name="connsiteY12" fmla="*/ 38100 h 94297"/>
                <a:gd name="connsiteX13" fmla="*/ 17145 w 67627"/>
                <a:gd name="connsiteY13" fmla="*/ 15240 h 94297"/>
                <a:gd name="connsiteX14" fmla="*/ 37147 w 67627"/>
                <a:gd name="connsiteY14" fmla="*/ 78105 h 94297"/>
                <a:gd name="connsiteX15" fmla="*/ 17145 w 67627"/>
                <a:gd name="connsiteY15" fmla="*/ 78105 h 94297"/>
                <a:gd name="connsiteX16" fmla="*/ 17145 w 67627"/>
                <a:gd name="connsiteY16" fmla="*/ 52388 h 94297"/>
                <a:gd name="connsiteX17" fmla="*/ 36195 w 67627"/>
                <a:gd name="connsiteY17" fmla="*/ 52388 h 94297"/>
                <a:gd name="connsiteX18" fmla="*/ 50482 w 67627"/>
                <a:gd name="connsiteY18" fmla="*/ 64770 h 94297"/>
                <a:gd name="connsiteX19" fmla="*/ 37147 w 67627"/>
                <a:gd name="connsiteY19" fmla="*/ 78105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 h="94297">
                  <a:moveTo>
                    <a:pt x="52388" y="43815"/>
                  </a:moveTo>
                  <a:cubicBezTo>
                    <a:pt x="58102" y="40957"/>
                    <a:pt x="62865" y="34290"/>
                    <a:pt x="62865" y="25717"/>
                  </a:cubicBezTo>
                  <a:cubicBezTo>
                    <a:pt x="62865" y="6667"/>
                    <a:pt x="46672" y="0"/>
                    <a:pt x="32385" y="0"/>
                  </a:cubicBezTo>
                  <a:lnTo>
                    <a:pt x="0" y="0"/>
                  </a:lnTo>
                  <a:lnTo>
                    <a:pt x="0" y="94298"/>
                  </a:lnTo>
                  <a:lnTo>
                    <a:pt x="37147" y="94298"/>
                  </a:lnTo>
                  <a:cubicBezTo>
                    <a:pt x="53340" y="94298"/>
                    <a:pt x="67627" y="84773"/>
                    <a:pt x="67627" y="66675"/>
                  </a:cubicBezTo>
                  <a:cubicBezTo>
                    <a:pt x="67627" y="57150"/>
                    <a:pt x="60960" y="46672"/>
                    <a:pt x="52388" y="43815"/>
                  </a:cubicBezTo>
                  <a:close/>
                  <a:moveTo>
                    <a:pt x="17145" y="15240"/>
                  </a:moveTo>
                  <a:lnTo>
                    <a:pt x="33338" y="15240"/>
                  </a:lnTo>
                  <a:cubicBezTo>
                    <a:pt x="40957" y="15240"/>
                    <a:pt x="47625" y="19050"/>
                    <a:pt x="47625" y="26670"/>
                  </a:cubicBezTo>
                  <a:cubicBezTo>
                    <a:pt x="47625" y="36195"/>
                    <a:pt x="40957" y="38100"/>
                    <a:pt x="34290" y="38100"/>
                  </a:cubicBezTo>
                  <a:lnTo>
                    <a:pt x="17145" y="38100"/>
                  </a:lnTo>
                  <a:lnTo>
                    <a:pt x="17145" y="15240"/>
                  </a:lnTo>
                  <a:close/>
                  <a:moveTo>
                    <a:pt x="37147" y="78105"/>
                  </a:moveTo>
                  <a:lnTo>
                    <a:pt x="17145" y="78105"/>
                  </a:lnTo>
                  <a:lnTo>
                    <a:pt x="17145" y="52388"/>
                  </a:lnTo>
                  <a:lnTo>
                    <a:pt x="36195" y="52388"/>
                  </a:lnTo>
                  <a:cubicBezTo>
                    <a:pt x="44767" y="52388"/>
                    <a:pt x="50482" y="58102"/>
                    <a:pt x="50482" y="64770"/>
                  </a:cubicBezTo>
                  <a:cubicBezTo>
                    <a:pt x="50482" y="74295"/>
                    <a:pt x="45720" y="78105"/>
                    <a:pt x="37147" y="78105"/>
                  </a:cubicBezTo>
                  <a:close/>
                </a:path>
              </a:pathLst>
            </a:custGeom>
            <a:grpFill/>
            <a:ln w="9525" cap="flat">
              <a:noFill/>
              <a:prstDash val="solid"/>
              <a:miter/>
            </a:ln>
          </p:spPr>
          <p:txBody>
            <a:bodyPr rtlCol="0" anchor="ctr"/>
            <a:lstStyle/>
            <a:p>
              <a:endParaRPr lang="fr-FR" b="1"/>
            </a:p>
          </p:txBody>
        </p:sp>
        <p:sp>
          <p:nvSpPr>
            <p:cNvPr id="166" name="Forme libre : forme 73">
              <a:extLst>
                <a:ext uri="{FF2B5EF4-FFF2-40B4-BE49-F238E27FC236}">
                  <a16:creationId xmlns:a16="http://schemas.microsoft.com/office/drawing/2014/main" xmlns="" id="{5418FF72-1B80-49B9-9944-CB4BB5E52E08}"/>
                </a:ext>
              </a:extLst>
            </p:cNvPr>
            <p:cNvSpPr/>
            <p:nvPr/>
          </p:nvSpPr>
          <p:spPr>
            <a:xfrm>
              <a:off x="1860576"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7660" y="417195"/>
                    <a:pt x="216218" y="417195"/>
                  </a:cubicBezTo>
                  <a:close/>
                </a:path>
              </a:pathLst>
            </a:custGeom>
            <a:grpFill/>
            <a:ln w="9525" cap="flat">
              <a:noFill/>
              <a:prstDash val="solid"/>
              <a:miter/>
            </a:ln>
          </p:spPr>
          <p:txBody>
            <a:bodyPr lIns="91440" tIns="45720" rIns="91440" bIns="45720" rtlCol="0" anchor="ctr"/>
            <a:lstStyle/>
            <a:p>
              <a:endParaRPr lang="fr-FR" b="1">
                <a:cs typeface="Calibri"/>
              </a:endParaRPr>
            </a:p>
          </p:txBody>
        </p:sp>
      </p:grpSp>
      <p:sp>
        <p:nvSpPr>
          <p:cNvPr id="167" name="Organigramme : Connecteur 166">
            <a:extLst>
              <a:ext uri="{FF2B5EF4-FFF2-40B4-BE49-F238E27FC236}">
                <a16:creationId xmlns:a16="http://schemas.microsoft.com/office/drawing/2014/main" xmlns="" id="{FE83F2CA-60E0-48AF-8FDE-EB08AECB0118}"/>
              </a:ext>
            </a:extLst>
          </p:cNvPr>
          <p:cNvSpPr>
            <a:spLocks noChangeAspect="1"/>
          </p:cNvSpPr>
          <p:nvPr/>
        </p:nvSpPr>
        <p:spPr>
          <a:xfrm>
            <a:off x="4152818" y="5238404"/>
            <a:ext cx="349986" cy="327354"/>
          </a:xfrm>
          <a:prstGeom prst="flowChartConnector">
            <a:avLst/>
          </a:prstGeom>
          <a:noFill/>
          <a:ln>
            <a:solidFill>
              <a:srgbClr val="7E1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Organigramme : Connecteur 171">
            <a:extLst>
              <a:ext uri="{FF2B5EF4-FFF2-40B4-BE49-F238E27FC236}">
                <a16:creationId xmlns:a16="http://schemas.microsoft.com/office/drawing/2014/main" xmlns="" id="{EDFA6C8E-ADFA-48E6-9EB4-6657D9A82137}"/>
              </a:ext>
            </a:extLst>
          </p:cNvPr>
          <p:cNvSpPr>
            <a:spLocks noChangeAspect="1"/>
          </p:cNvSpPr>
          <p:nvPr/>
        </p:nvSpPr>
        <p:spPr>
          <a:xfrm>
            <a:off x="4311252" y="5434562"/>
            <a:ext cx="342442" cy="334898"/>
          </a:xfrm>
          <a:prstGeom prst="flowChartConnector">
            <a:avLst/>
          </a:prstGeom>
          <a:noFill/>
          <a:ln>
            <a:solidFill>
              <a:srgbClr val="7E1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xmlns="" id="{3C926312-E465-4B78-A546-50B6D6EA5D30}"/>
              </a:ext>
            </a:extLst>
          </p:cNvPr>
          <p:cNvSpPr txBox="1"/>
          <p:nvPr/>
        </p:nvSpPr>
        <p:spPr>
          <a:xfrm>
            <a:off x="4098203" y="5279609"/>
            <a:ext cx="60809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1000">
                <a:solidFill>
                  <a:srgbClr val="7E1751"/>
                </a:solidFill>
              </a:rPr>
              <a:t>Palu</a:t>
            </a:r>
            <a:endParaRPr lang="fr-FR" sz="1000">
              <a:solidFill>
                <a:srgbClr val="7E1751"/>
              </a:solidFill>
              <a:cs typeface="Calibri"/>
            </a:endParaRPr>
          </a:p>
        </p:txBody>
      </p:sp>
      <p:sp>
        <p:nvSpPr>
          <p:cNvPr id="197" name="ZoneTexte 196">
            <a:extLst>
              <a:ext uri="{FF2B5EF4-FFF2-40B4-BE49-F238E27FC236}">
                <a16:creationId xmlns:a16="http://schemas.microsoft.com/office/drawing/2014/main" xmlns="" id="{7FDFF4D5-56BA-4268-B4E1-13D541A2230A}"/>
              </a:ext>
            </a:extLst>
          </p:cNvPr>
          <p:cNvSpPr txBox="1"/>
          <p:nvPr/>
        </p:nvSpPr>
        <p:spPr>
          <a:xfrm>
            <a:off x="4332084" y="5493942"/>
            <a:ext cx="33648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1000">
                <a:solidFill>
                  <a:srgbClr val="7E1751"/>
                </a:solidFill>
              </a:rPr>
              <a:t>RS</a:t>
            </a:r>
            <a:endParaRPr lang="fr-FR">
              <a:solidFill>
                <a:srgbClr val="000000"/>
              </a:solidFill>
              <a:cs typeface="Calibri" panose="020F0502020204030204"/>
            </a:endParaRPr>
          </a:p>
          <a:p>
            <a:endParaRPr lang="fr-FR" sz="1000">
              <a:solidFill>
                <a:srgbClr val="7E1751"/>
              </a:solidFill>
              <a:cs typeface="Calibri"/>
            </a:endParaRPr>
          </a:p>
        </p:txBody>
      </p:sp>
      <p:grpSp>
        <p:nvGrpSpPr>
          <p:cNvPr id="198" name="Graphique 2">
            <a:extLst>
              <a:ext uri="{FF2B5EF4-FFF2-40B4-BE49-F238E27FC236}">
                <a16:creationId xmlns:a16="http://schemas.microsoft.com/office/drawing/2014/main" xmlns="" id="{D66430FD-6FC8-4D96-B8D4-A0D92E83E47F}"/>
              </a:ext>
            </a:extLst>
          </p:cNvPr>
          <p:cNvGrpSpPr/>
          <p:nvPr/>
        </p:nvGrpSpPr>
        <p:grpSpPr>
          <a:xfrm>
            <a:off x="418284" y="830502"/>
            <a:ext cx="324002" cy="324002"/>
            <a:chOff x="475642" y="2144645"/>
            <a:chExt cx="432435" cy="432435"/>
          </a:xfrm>
          <a:solidFill>
            <a:srgbClr val="7E1751"/>
          </a:solidFill>
        </p:grpSpPr>
        <p:sp>
          <p:nvSpPr>
            <p:cNvPr id="199" name="Forme libre : forme 66">
              <a:extLst>
                <a:ext uri="{FF2B5EF4-FFF2-40B4-BE49-F238E27FC236}">
                  <a16:creationId xmlns:a16="http://schemas.microsoft.com/office/drawing/2014/main" xmlns="" id="{A32B9C08-6926-46F7-A67D-935EBF852B96}"/>
                </a:ext>
              </a:extLst>
            </p:cNvPr>
            <p:cNvSpPr/>
            <p:nvPr/>
          </p:nvSpPr>
          <p:spPr>
            <a:xfrm>
              <a:off x="576607" y="2313237"/>
              <a:ext cx="88582" cy="94297"/>
            </a:xfrm>
            <a:custGeom>
              <a:avLst/>
              <a:gdLst>
                <a:gd name="connsiteX0" fmla="*/ 44768 w 88582"/>
                <a:gd name="connsiteY0" fmla="*/ 66675 h 94297"/>
                <a:gd name="connsiteX1" fmla="*/ 19050 w 88582"/>
                <a:gd name="connsiteY1" fmla="*/ 0 h 94297"/>
                <a:gd name="connsiteX2" fmla="*/ 0 w 88582"/>
                <a:gd name="connsiteY2" fmla="*/ 0 h 94297"/>
                <a:gd name="connsiteX3" fmla="*/ 38100 w 88582"/>
                <a:gd name="connsiteY3" fmla="*/ 94298 h 94297"/>
                <a:gd name="connsiteX4" fmla="*/ 50482 w 88582"/>
                <a:gd name="connsiteY4" fmla="*/ 94298 h 94297"/>
                <a:gd name="connsiteX5" fmla="*/ 88582 w 88582"/>
                <a:gd name="connsiteY5" fmla="*/ 0 h 94297"/>
                <a:gd name="connsiteX6" fmla="*/ 69532 w 88582"/>
                <a:gd name="connsiteY6"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 h="94297">
                  <a:moveTo>
                    <a:pt x="44768" y="66675"/>
                  </a:moveTo>
                  <a:lnTo>
                    <a:pt x="19050" y="0"/>
                  </a:lnTo>
                  <a:lnTo>
                    <a:pt x="0" y="0"/>
                  </a:lnTo>
                  <a:lnTo>
                    <a:pt x="38100" y="94298"/>
                  </a:lnTo>
                  <a:lnTo>
                    <a:pt x="50482" y="94298"/>
                  </a:lnTo>
                  <a:lnTo>
                    <a:pt x="88582" y="0"/>
                  </a:lnTo>
                  <a:lnTo>
                    <a:pt x="69532" y="0"/>
                  </a:lnTo>
                  <a:close/>
                </a:path>
              </a:pathLst>
            </a:custGeom>
            <a:grpFill/>
            <a:ln w="9525" cap="flat">
              <a:noFill/>
              <a:prstDash val="solid"/>
              <a:miter/>
            </a:ln>
          </p:spPr>
          <p:txBody>
            <a:bodyPr rtlCol="0" anchor="ctr"/>
            <a:lstStyle/>
            <a:p>
              <a:endParaRPr lang="fr-FR" b="1">
                <a:solidFill>
                  <a:srgbClr val="7E1751"/>
                </a:solidFill>
              </a:endParaRPr>
            </a:p>
          </p:txBody>
        </p:sp>
        <p:sp>
          <p:nvSpPr>
            <p:cNvPr id="200" name="Forme libre : forme 67">
              <a:extLst>
                <a:ext uri="{FF2B5EF4-FFF2-40B4-BE49-F238E27FC236}">
                  <a16:creationId xmlns:a16="http://schemas.microsoft.com/office/drawing/2014/main" xmlns="" id="{12B061C7-C3C8-4D74-ADFA-2F8A2B106D58}"/>
                </a:ext>
              </a:extLst>
            </p:cNvPr>
            <p:cNvSpPr/>
            <p:nvPr/>
          </p:nvSpPr>
          <p:spPr>
            <a:xfrm>
              <a:off x="678524" y="2313237"/>
              <a:ext cx="17145" cy="94297"/>
            </a:xfrm>
            <a:custGeom>
              <a:avLst/>
              <a:gdLst>
                <a:gd name="connsiteX0" fmla="*/ 0 w 17145"/>
                <a:gd name="connsiteY0" fmla="*/ 0 h 94297"/>
                <a:gd name="connsiteX1" fmla="*/ 17145 w 17145"/>
                <a:gd name="connsiteY1" fmla="*/ 0 h 94297"/>
                <a:gd name="connsiteX2" fmla="*/ 17145 w 17145"/>
                <a:gd name="connsiteY2" fmla="*/ 94298 h 94297"/>
                <a:gd name="connsiteX3" fmla="*/ 0 w 17145"/>
                <a:gd name="connsiteY3" fmla="*/ 94298 h 94297"/>
              </a:gdLst>
              <a:ahLst/>
              <a:cxnLst>
                <a:cxn ang="0">
                  <a:pos x="connsiteX0" y="connsiteY0"/>
                </a:cxn>
                <a:cxn ang="0">
                  <a:pos x="connsiteX1" y="connsiteY1"/>
                </a:cxn>
                <a:cxn ang="0">
                  <a:pos x="connsiteX2" y="connsiteY2"/>
                </a:cxn>
                <a:cxn ang="0">
                  <a:pos x="connsiteX3" y="connsiteY3"/>
                </a:cxn>
              </a:cxnLst>
              <a:rect l="l" t="t" r="r" b="b"/>
              <a:pathLst>
                <a:path w="17145" h="94297">
                  <a:moveTo>
                    <a:pt x="0" y="0"/>
                  </a:moveTo>
                  <a:lnTo>
                    <a:pt x="17145" y="0"/>
                  </a:lnTo>
                  <a:lnTo>
                    <a:pt x="17145" y="94298"/>
                  </a:lnTo>
                  <a:lnTo>
                    <a:pt x="0" y="94298"/>
                  </a:lnTo>
                  <a:close/>
                </a:path>
              </a:pathLst>
            </a:custGeom>
            <a:grpFill/>
            <a:ln w="9525" cap="flat">
              <a:noFill/>
              <a:prstDash val="solid"/>
              <a:miter/>
            </a:ln>
          </p:spPr>
          <p:txBody>
            <a:bodyPr rtlCol="0" anchor="ctr"/>
            <a:lstStyle/>
            <a:p>
              <a:endParaRPr lang="fr-FR" b="1">
                <a:solidFill>
                  <a:srgbClr val="7E1751"/>
                </a:solidFill>
              </a:endParaRPr>
            </a:p>
          </p:txBody>
        </p:sp>
        <p:sp>
          <p:nvSpPr>
            <p:cNvPr id="201" name="Forme libre : forme 68">
              <a:extLst>
                <a:ext uri="{FF2B5EF4-FFF2-40B4-BE49-F238E27FC236}">
                  <a16:creationId xmlns:a16="http://schemas.microsoft.com/office/drawing/2014/main" xmlns="" id="{420515F0-EC87-40A9-B034-7EFDAFD332DF}"/>
                </a:ext>
              </a:extLst>
            </p:cNvPr>
            <p:cNvSpPr/>
            <p:nvPr/>
          </p:nvSpPr>
          <p:spPr>
            <a:xfrm>
              <a:off x="719482" y="2313237"/>
              <a:ext cx="75247" cy="94297"/>
            </a:xfrm>
            <a:custGeom>
              <a:avLst/>
              <a:gdLst>
                <a:gd name="connsiteX0" fmla="*/ 58103 w 75247"/>
                <a:gd name="connsiteY0" fmla="*/ 39052 h 94297"/>
                <a:gd name="connsiteX1" fmla="*/ 17145 w 75247"/>
                <a:gd name="connsiteY1" fmla="*/ 39052 h 94297"/>
                <a:gd name="connsiteX2" fmla="*/ 17145 w 75247"/>
                <a:gd name="connsiteY2" fmla="*/ 0 h 94297"/>
                <a:gd name="connsiteX3" fmla="*/ 0 w 75247"/>
                <a:gd name="connsiteY3" fmla="*/ 0 h 94297"/>
                <a:gd name="connsiteX4" fmla="*/ 0 w 75247"/>
                <a:gd name="connsiteY4" fmla="*/ 94298 h 94297"/>
                <a:gd name="connsiteX5" fmla="*/ 17145 w 75247"/>
                <a:gd name="connsiteY5" fmla="*/ 94298 h 94297"/>
                <a:gd name="connsiteX6" fmla="*/ 17145 w 75247"/>
                <a:gd name="connsiteY6" fmla="*/ 55245 h 94297"/>
                <a:gd name="connsiteX7" fmla="*/ 58103 w 75247"/>
                <a:gd name="connsiteY7" fmla="*/ 55245 h 94297"/>
                <a:gd name="connsiteX8" fmla="*/ 58103 w 75247"/>
                <a:gd name="connsiteY8" fmla="*/ 94298 h 94297"/>
                <a:gd name="connsiteX9" fmla="*/ 75248 w 75247"/>
                <a:gd name="connsiteY9" fmla="*/ 94298 h 94297"/>
                <a:gd name="connsiteX10" fmla="*/ 75248 w 75247"/>
                <a:gd name="connsiteY10" fmla="*/ 0 h 94297"/>
                <a:gd name="connsiteX11" fmla="*/ 58103 w 75247"/>
                <a:gd name="connsiteY11"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47" h="94297">
                  <a:moveTo>
                    <a:pt x="58103" y="39052"/>
                  </a:moveTo>
                  <a:lnTo>
                    <a:pt x="17145" y="39052"/>
                  </a:lnTo>
                  <a:lnTo>
                    <a:pt x="17145" y="0"/>
                  </a:lnTo>
                  <a:lnTo>
                    <a:pt x="0" y="0"/>
                  </a:lnTo>
                  <a:lnTo>
                    <a:pt x="0" y="94298"/>
                  </a:lnTo>
                  <a:lnTo>
                    <a:pt x="17145" y="94298"/>
                  </a:lnTo>
                  <a:lnTo>
                    <a:pt x="17145" y="55245"/>
                  </a:lnTo>
                  <a:lnTo>
                    <a:pt x="58103" y="55245"/>
                  </a:lnTo>
                  <a:lnTo>
                    <a:pt x="58103" y="94298"/>
                  </a:lnTo>
                  <a:lnTo>
                    <a:pt x="75248" y="94298"/>
                  </a:lnTo>
                  <a:lnTo>
                    <a:pt x="75248" y="0"/>
                  </a:lnTo>
                  <a:lnTo>
                    <a:pt x="58103" y="0"/>
                  </a:lnTo>
                  <a:close/>
                </a:path>
              </a:pathLst>
            </a:custGeom>
            <a:grpFill/>
            <a:ln w="9525" cap="flat">
              <a:noFill/>
              <a:prstDash val="solid"/>
              <a:miter/>
            </a:ln>
          </p:spPr>
          <p:txBody>
            <a:bodyPr rtlCol="0" anchor="ctr"/>
            <a:lstStyle/>
            <a:p>
              <a:endParaRPr lang="fr-FR" b="1">
                <a:solidFill>
                  <a:srgbClr val="7E1751"/>
                </a:solidFill>
              </a:endParaRPr>
            </a:p>
          </p:txBody>
        </p:sp>
        <p:sp>
          <p:nvSpPr>
            <p:cNvPr id="202" name="Forme libre : forme 69">
              <a:extLst>
                <a:ext uri="{FF2B5EF4-FFF2-40B4-BE49-F238E27FC236}">
                  <a16:creationId xmlns:a16="http://schemas.microsoft.com/office/drawing/2014/main" xmlns="" id="{164CDBCE-3D4A-4BDD-AD18-CB94636F4C18}"/>
                </a:ext>
              </a:extLst>
            </p:cNvPr>
            <p:cNvSpPr/>
            <p:nvPr/>
          </p:nvSpPr>
          <p:spPr>
            <a:xfrm>
              <a:off x="475642"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6708" y="417195"/>
                    <a:pt x="216218" y="417195"/>
                  </a:cubicBezTo>
                  <a:close/>
                </a:path>
              </a:pathLst>
            </a:custGeom>
            <a:grpFill/>
            <a:ln w="9525" cap="flat">
              <a:noFill/>
              <a:prstDash val="solid"/>
              <a:miter/>
            </a:ln>
          </p:spPr>
          <p:txBody>
            <a:bodyPr rtlCol="0" anchor="ctr"/>
            <a:lstStyle/>
            <a:p>
              <a:endParaRPr lang="fr-FR" b="1">
                <a:solidFill>
                  <a:srgbClr val="7E1751"/>
                </a:solidFill>
              </a:endParaRPr>
            </a:p>
          </p:txBody>
        </p:sp>
      </p:grpSp>
      <p:grpSp>
        <p:nvGrpSpPr>
          <p:cNvPr id="203" name="Graphique 2">
            <a:extLst>
              <a:ext uri="{FF2B5EF4-FFF2-40B4-BE49-F238E27FC236}">
                <a16:creationId xmlns:a16="http://schemas.microsoft.com/office/drawing/2014/main" xmlns="" id="{3CB2542F-A6C4-44FB-B973-6391712717BE}"/>
              </a:ext>
            </a:extLst>
          </p:cNvPr>
          <p:cNvGrpSpPr/>
          <p:nvPr/>
        </p:nvGrpSpPr>
        <p:grpSpPr>
          <a:xfrm>
            <a:off x="448462" y="5274244"/>
            <a:ext cx="324002" cy="324002"/>
            <a:chOff x="475642" y="2144645"/>
            <a:chExt cx="432435" cy="432435"/>
          </a:xfrm>
          <a:solidFill>
            <a:srgbClr val="7E1751"/>
          </a:solidFill>
        </p:grpSpPr>
        <p:sp>
          <p:nvSpPr>
            <p:cNvPr id="204" name="Forme libre : forme 66">
              <a:extLst>
                <a:ext uri="{FF2B5EF4-FFF2-40B4-BE49-F238E27FC236}">
                  <a16:creationId xmlns:a16="http://schemas.microsoft.com/office/drawing/2014/main" xmlns="" id="{D8934E72-A4D2-4C1C-A41A-1FB468C76E04}"/>
                </a:ext>
              </a:extLst>
            </p:cNvPr>
            <p:cNvSpPr/>
            <p:nvPr/>
          </p:nvSpPr>
          <p:spPr>
            <a:xfrm>
              <a:off x="576607" y="2313237"/>
              <a:ext cx="88582" cy="94297"/>
            </a:xfrm>
            <a:custGeom>
              <a:avLst/>
              <a:gdLst>
                <a:gd name="connsiteX0" fmla="*/ 44768 w 88582"/>
                <a:gd name="connsiteY0" fmla="*/ 66675 h 94297"/>
                <a:gd name="connsiteX1" fmla="*/ 19050 w 88582"/>
                <a:gd name="connsiteY1" fmla="*/ 0 h 94297"/>
                <a:gd name="connsiteX2" fmla="*/ 0 w 88582"/>
                <a:gd name="connsiteY2" fmla="*/ 0 h 94297"/>
                <a:gd name="connsiteX3" fmla="*/ 38100 w 88582"/>
                <a:gd name="connsiteY3" fmla="*/ 94298 h 94297"/>
                <a:gd name="connsiteX4" fmla="*/ 50482 w 88582"/>
                <a:gd name="connsiteY4" fmla="*/ 94298 h 94297"/>
                <a:gd name="connsiteX5" fmla="*/ 88582 w 88582"/>
                <a:gd name="connsiteY5" fmla="*/ 0 h 94297"/>
                <a:gd name="connsiteX6" fmla="*/ 69532 w 88582"/>
                <a:gd name="connsiteY6"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 h="94297">
                  <a:moveTo>
                    <a:pt x="44768" y="66675"/>
                  </a:moveTo>
                  <a:lnTo>
                    <a:pt x="19050" y="0"/>
                  </a:lnTo>
                  <a:lnTo>
                    <a:pt x="0" y="0"/>
                  </a:lnTo>
                  <a:lnTo>
                    <a:pt x="38100" y="94298"/>
                  </a:lnTo>
                  <a:lnTo>
                    <a:pt x="50482" y="94298"/>
                  </a:lnTo>
                  <a:lnTo>
                    <a:pt x="88582" y="0"/>
                  </a:lnTo>
                  <a:lnTo>
                    <a:pt x="69532" y="0"/>
                  </a:lnTo>
                  <a:close/>
                </a:path>
              </a:pathLst>
            </a:custGeom>
            <a:grpFill/>
            <a:ln w="9525" cap="flat">
              <a:noFill/>
              <a:prstDash val="solid"/>
              <a:miter/>
            </a:ln>
          </p:spPr>
          <p:txBody>
            <a:bodyPr rtlCol="0" anchor="ctr"/>
            <a:lstStyle/>
            <a:p>
              <a:endParaRPr lang="fr-FR" b="1">
                <a:solidFill>
                  <a:srgbClr val="7E1751"/>
                </a:solidFill>
              </a:endParaRPr>
            </a:p>
          </p:txBody>
        </p:sp>
        <p:sp>
          <p:nvSpPr>
            <p:cNvPr id="205" name="Forme libre : forme 67">
              <a:extLst>
                <a:ext uri="{FF2B5EF4-FFF2-40B4-BE49-F238E27FC236}">
                  <a16:creationId xmlns:a16="http://schemas.microsoft.com/office/drawing/2014/main" xmlns="" id="{99B24A15-0295-40AD-90F8-965962504193}"/>
                </a:ext>
              </a:extLst>
            </p:cNvPr>
            <p:cNvSpPr/>
            <p:nvPr/>
          </p:nvSpPr>
          <p:spPr>
            <a:xfrm>
              <a:off x="678524" y="2313237"/>
              <a:ext cx="17145" cy="94297"/>
            </a:xfrm>
            <a:custGeom>
              <a:avLst/>
              <a:gdLst>
                <a:gd name="connsiteX0" fmla="*/ 0 w 17145"/>
                <a:gd name="connsiteY0" fmla="*/ 0 h 94297"/>
                <a:gd name="connsiteX1" fmla="*/ 17145 w 17145"/>
                <a:gd name="connsiteY1" fmla="*/ 0 h 94297"/>
                <a:gd name="connsiteX2" fmla="*/ 17145 w 17145"/>
                <a:gd name="connsiteY2" fmla="*/ 94298 h 94297"/>
                <a:gd name="connsiteX3" fmla="*/ 0 w 17145"/>
                <a:gd name="connsiteY3" fmla="*/ 94298 h 94297"/>
              </a:gdLst>
              <a:ahLst/>
              <a:cxnLst>
                <a:cxn ang="0">
                  <a:pos x="connsiteX0" y="connsiteY0"/>
                </a:cxn>
                <a:cxn ang="0">
                  <a:pos x="connsiteX1" y="connsiteY1"/>
                </a:cxn>
                <a:cxn ang="0">
                  <a:pos x="connsiteX2" y="connsiteY2"/>
                </a:cxn>
                <a:cxn ang="0">
                  <a:pos x="connsiteX3" y="connsiteY3"/>
                </a:cxn>
              </a:cxnLst>
              <a:rect l="l" t="t" r="r" b="b"/>
              <a:pathLst>
                <a:path w="17145" h="94297">
                  <a:moveTo>
                    <a:pt x="0" y="0"/>
                  </a:moveTo>
                  <a:lnTo>
                    <a:pt x="17145" y="0"/>
                  </a:lnTo>
                  <a:lnTo>
                    <a:pt x="17145" y="94298"/>
                  </a:lnTo>
                  <a:lnTo>
                    <a:pt x="0" y="94298"/>
                  </a:lnTo>
                  <a:close/>
                </a:path>
              </a:pathLst>
            </a:custGeom>
            <a:grpFill/>
            <a:ln w="9525" cap="flat">
              <a:noFill/>
              <a:prstDash val="solid"/>
              <a:miter/>
            </a:ln>
          </p:spPr>
          <p:txBody>
            <a:bodyPr rtlCol="0" anchor="ctr"/>
            <a:lstStyle/>
            <a:p>
              <a:endParaRPr lang="fr-FR" b="1">
                <a:solidFill>
                  <a:srgbClr val="7E1751"/>
                </a:solidFill>
              </a:endParaRPr>
            </a:p>
          </p:txBody>
        </p:sp>
        <p:sp>
          <p:nvSpPr>
            <p:cNvPr id="206" name="Forme libre : forme 68">
              <a:extLst>
                <a:ext uri="{FF2B5EF4-FFF2-40B4-BE49-F238E27FC236}">
                  <a16:creationId xmlns:a16="http://schemas.microsoft.com/office/drawing/2014/main" xmlns="" id="{0F785728-FDB5-4852-8D0D-9A76B071BBC8}"/>
                </a:ext>
              </a:extLst>
            </p:cNvPr>
            <p:cNvSpPr/>
            <p:nvPr/>
          </p:nvSpPr>
          <p:spPr>
            <a:xfrm>
              <a:off x="719482" y="2313237"/>
              <a:ext cx="75247" cy="94297"/>
            </a:xfrm>
            <a:custGeom>
              <a:avLst/>
              <a:gdLst>
                <a:gd name="connsiteX0" fmla="*/ 58103 w 75247"/>
                <a:gd name="connsiteY0" fmla="*/ 39052 h 94297"/>
                <a:gd name="connsiteX1" fmla="*/ 17145 w 75247"/>
                <a:gd name="connsiteY1" fmla="*/ 39052 h 94297"/>
                <a:gd name="connsiteX2" fmla="*/ 17145 w 75247"/>
                <a:gd name="connsiteY2" fmla="*/ 0 h 94297"/>
                <a:gd name="connsiteX3" fmla="*/ 0 w 75247"/>
                <a:gd name="connsiteY3" fmla="*/ 0 h 94297"/>
                <a:gd name="connsiteX4" fmla="*/ 0 w 75247"/>
                <a:gd name="connsiteY4" fmla="*/ 94298 h 94297"/>
                <a:gd name="connsiteX5" fmla="*/ 17145 w 75247"/>
                <a:gd name="connsiteY5" fmla="*/ 94298 h 94297"/>
                <a:gd name="connsiteX6" fmla="*/ 17145 w 75247"/>
                <a:gd name="connsiteY6" fmla="*/ 55245 h 94297"/>
                <a:gd name="connsiteX7" fmla="*/ 58103 w 75247"/>
                <a:gd name="connsiteY7" fmla="*/ 55245 h 94297"/>
                <a:gd name="connsiteX8" fmla="*/ 58103 w 75247"/>
                <a:gd name="connsiteY8" fmla="*/ 94298 h 94297"/>
                <a:gd name="connsiteX9" fmla="*/ 75248 w 75247"/>
                <a:gd name="connsiteY9" fmla="*/ 94298 h 94297"/>
                <a:gd name="connsiteX10" fmla="*/ 75248 w 75247"/>
                <a:gd name="connsiteY10" fmla="*/ 0 h 94297"/>
                <a:gd name="connsiteX11" fmla="*/ 58103 w 75247"/>
                <a:gd name="connsiteY11"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47" h="94297">
                  <a:moveTo>
                    <a:pt x="58103" y="39052"/>
                  </a:moveTo>
                  <a:lnTo>
                    <a:pt x="17145" y="39052"/>
                  </a:lnTo>
                  <a:lnTo>
                    <a:pt x="17145" y="0"/>
                  </a:lnTo>
                  <a:lnTo>
                    <a:pt x="0" y="0"/>
                  </a:lnTo>
                  <a:lnTo>
                    <a:pt x="0" y="94298"/>
                  </a:lnTo>
                  <a:lnTo>
                    <a:pt x="17145" y="94298"/>
                  </a:lnTo>
                  <a:lnTo>
                    <a:pt x="17145" y="55245"/>
                  </a:lnTo>
                  <a:lnTo>
                    <a:pt x="58103" y="55245"/>
                  </a:lnTo>
                  <a:lnTo>
                    <a:pt x="58103" y="94298"/>
                  </a:lnTo>
                  <a:lnTo>
                    <a:pt x="75248" y="94298"/>
                  </a:lnTo>
                  <a:lnTo>
                    <a:pt x="75248" y="0"/>
                  </a:lnTo>
                  <a:lnTo>
                    <a:pt x="58103" y="0"/>
                  </a:lnTo>
                  <a:close/>
                </a:path>
              </a:pathLst>
            </a:custGeom>
            <a:grpFill/>
            <a:ln w="9525" cap="flat">
              <a:noFill/>
              <a:prstDash val="solid"/>
              <a:miter/>
            </a:ln>
          </p:spPr>
          <p:txBody>
            <a:bodyPr rtlCol="0" anchor="ctr"/>
            <a:lstStyle/>
            <a:p>
              <a:endParaRPr lang="fr-FR" b="1">
                <a:solidFill>
                  <a:srgbClr val="7E1751"/>
                </a:solidFill>
              </a:endParaRPr>
            </a:p>
          </p:txBody>
        </p:sp>
        <p:sp>
          <p:nvSpPr>
            <p:cNvPr id="207" name="Forme libre : forme 69">
              <a:extLst>
                <a:ext uri="{FF2B5EF4-FFF2-40B4-BE49-F238E27FC236}">
                  <a16:creationId xmlns:a16="http://schemas.microsoft.com/office/drawing/2014/main" xmlns="" id="{BC6711C5-DCFA-4022-913C-69592478AB83}"/>
                </a:ext>
              </a:extLst>
            </p:cNvPr>
            <p:cNvSpPr/>
            <p:nvPr/>
          </p:nvSpPr>
          <p:spPr>
            <a:xfrm>
              <a:off x="475642"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6708" y="417195"/>
                    <a:pt x="216218" y="417195"/>
                  </a:cubicBezTo>
                  <a:close/>
                </a:path>
              </a:pathLst>
            </a:custGeom>
            <a:grpFill/>
            <a:ln w="9525" cap="flat">
              <a:noFill/>
              <a:prstDash val="solid"/>
              <a:miter/>
            </a:ln>
          </p:spPr>
          <p:txBody>
            <a:bodyPr rtlCol="0" anchor="ctr"/>
            <a:lstStyle/>
            <a:p>
              <a:endParaRPr lang="fr-FR" b="1">
                <a:solidFill>
                  <a:srgbClr val="7E1751"/>
                </a:solidFill>
              </a:endParaRPr>
            </a:p>
          </p:txBody>
        </p:sp>
      </p:grpSp>
      <p:grpSp>
        <p:nvGrpSpPr>
          <p:cNvPr id="208" name="Graphique 2">
            <a:extLst>
              <a:ext uri="{FF2B5EF4-FFF2-40B4-BE49-F238E27FC236}">
                <a16:creationId xmlns:a16="http://schemas.microsoft.com/office/drawing/2014/main" xmlns="" id="{65B83A53-64D7-46B2-95B2-0944AD283F78}"/>
              </a:ext>
            </a:extLst>
          </p:cNvPr>
          <p:cNvGrpSpPr/>
          <p:nvPr/>
        </p:nvGrpSpPr>
        <p:grpSpPr>
          <a:xfrm>
            <a:off x="8234442" y="3591808"/>
            <a:ext cx="324002" cy="324002"/>
            <a:chOff x="475642" y="2144643"/>
            <a:chExt cx="432435" cy="432435"/>
          </a:xfrm>
          <a:solidFill>
            <a:srgbClr val="7E1751"/>
          </a:solidFill>
        </p:grpSpPr>
        <p:sp>
          <p:nvSpPr>
            <p:cNvPr id="209" name="Forme libre : forme 66">
              <a:extLst>
                <a:ext uri="{FF2B5EF4-FFF2-40B4-BE49-F238E27FC236}">
                  <a16:creationId xmlns:a16="http://schemas.microsoft.com/office/drawing/2014/main" xmlns="" id="{D8076737-646E-4E65-91EB-056891BFBBD5}"/>
                </a:ext>
              </a:extLst>
            </p:cNvPr>
            <p:cNvSpPr/>
            <p:nvPr/>
          </p:nvSpPr>
          <p:spPr>
            <a:xfrm>
              <a:off x="576607" y="2313237"/>
              <a:ext cx="88582" cy="94297"/>
            </a:xfrm>
            <a:custGeom>
              <a:avLst/>
              <a:gdLst>
                <a:gd name="connsiteX0" fmla="*/ 44768 w 88582"/>
                <a:gd name="connsiteY0" fmla="*/ 66675 h 94297"/>
                <a:gd name="connsiteX1" fmla="*/ 19050 w 88582"/>
                <a:gd name="connsiteY1" fmla="*/ 0 h 94297"/>
                <a:gd name="connsiteX2" fmla="*/ 0 w 88582"/>
                <a:gd name="connsiteY2" fmla="*/ 0 h 94297"/>
                <a:gd name="connsiteX3" fmla="*/ 38100 w 88582"/>
                <a:gd name="connsiteY3" fmla="*/ 94298 h 94297"/>
                <a:gd name="connsiteX4" fmla="*/ 50482 w 88582"/>
                <a:gd name="connsiteY4" fmla="*/ 94298 h 94297"/>
                <a:gd name="connsiteX5" fmla="*/ 88582 w 88582"/>
                <a:gd name="connsiteY5" fmla="*/ 0 h 94297"/>
                <a:gd name="connsiteX6" fmla="*/ 69532 w 88582"/>
                <a:gd name="connsiteY6"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 h="94297">
                  <a:moveTo>
                    <a:pt x="44768" y="66675"/>
                  </a:moveTo>
                  <a:lnTo>
                    <a:pt x="19050" y="0"/>
                  </a:lnTo>
                  <a:lnTo>
                    <a:pt x="0" y="0"/>
                  </a:lnTo>
                  <a:lnTo>
                    <a:pt x="38100" y="94298"/>
                  </a:lnTo>
                  <a:lnTo>
                    <a:pt x="50482" y="94298"/>
                  </a:lnTo>
                  <a:lnTo>
                    <a:pt x="88582" y="0"/>
                  </a:lnTo>
                  <a:lnTo>
                    <a:pt x="69532" y="0"/>
                  </a:lnTo>
                  <a:close/>
                </a:path>
              </a:pathLst>
            </a:custGeom>
            <a:grpFill/>
            <a:ln w="9525" cap="flat">
              <a:noFill/>
              <a:prstDash val="solid"/>
              <a:miter/>
            </a:ln>
          </p:spPr>
          <p:txBody>
            <a:bodyPr rtlCol="0" anchor="ctr"/>
            <a:lstStyle/>
            <a:p>
              <a:endParaRPr lang="fr-FR" b="1">
                <a:solidFill>
                  <a:srgbClr val="7E1751"/>
                </a:solidFill>
              </a:endParaRPr>
            </a:p>
          </p:txBody>
        </p:sp>
        <p:sp>
          <p:nvSpPr>
            <p:cNvPr id="210" name="Forme libre : forme 67">
              <a:extLst>
                <a:ext uri="{FF2B5EF4-FFF2-40B4-BE49-F238E27FC236}">
                  <a16:creationId xmlns:a16="http://schemas.microsoft.com/office/drawing/2014/main" xmlns="" id="{F8B5DEB4-8C98-4877-8A5C-B911A5D2747C}"/>
                </a:ext>
              </a:extLst>
            </p:cNvPr>
            <p:cNvSpPr/>
            <p:nvPr/>
          </p:nvSpPr>
          <p:spPr>
            <a:xfrm>
              <a:off x="678524" y="2313237"/>
              <a:ext cx="17145" cy="94297"/>
            </a:xfrm>
            <a:custGeom>
              <a:avLst/>
              <a:gdLst>
                <a:gd name="connsiteX0" fmla="*/ 0 w 17145"/>
                <a:gd name="connsiteY0" fmla="*/ 0 h 94297"/>
                <a:gd name="connsiteX1" fmla="*/ 17145 w 17145"/>
                <a:gd name="connsiteY1" fmla="*/ 0 h 94297"/>
                <a:gd name="connsiteX2" fmla="*/ 17145 w 17145"/>
                <a:gd name="connsiteY2" fmla="*/ 94298 h 94297"/>
                <a:gd name="connsiteX3" fmla="*/ 0 w 17145"/>
                <a:gd name="connsiteY3" fmla="*/ 94298 h 94297"/>
              </a:gdLst>
              <a:ahLst/>
              <a:cxnLst>
                <a:cxn ang="0">
                  <a:pos x="connsiteX0" y="connsiteY0"/>
                </a:cxn>
                <a:cxn ang="0">
                  <a:pos x="connsiteX1" y="connsiteY1"/>
                </a:cxn>
                <a:cxn ang="0">
                  <a:pos x="connsiteX2" y="connsiteY2"/>
                </a:cxn>
                <a:cxn ang="0">
                  <a:pos x="connsiteX3" y="connsiteY3"/>
                </a:cxn>
              </a:cxnLst>
              <a:rect l="l" t="t" r="r" b="b"/>
              <a:pathLst>
                <a:path w="17145" h="94297">
                  <a:moveTo>
                    <a:pt x="0" y="0"/>
                  </a:moveTo>
                  <a:lnTo>
                    <a:pt x="17145" y="0"/>
                  </a:lnTo>
                  <a:lnTo>
                    <a:pt x="17145" y="94298"/>
                  </a:lnTo>
                  <a:lnTo>
                    <a:pt x="0" y="94298"/>
                  </a:lnTo>
                  <a:close/>
                </a:path>
              </a:pathLst>
            </a:custGeom>
            <a:grpFill/>
            <a:ln w="9525" cap="flat">
              <a:noFill/>
              <a:prstDash val="solid"/>
              <a:miter/>
            </a:ln>
          </p:spPr>
          <p:txBody>
            <a:bodyPr rtlCol="0" anchor="ctr"/>
            <a:lstStyle/>
            <a:p>
              <a:endParaRPr lang="fr-FR" b="1">
                <a:solidFill>
                  <a:srgbClr val="7E1751"/>
                </a:solidFill>
              </a:endParaRPr>
            </a:p>
          </p:txBody>
        </p:sp>
        <p:sp>
          <p:nvSpPr>
            <p:cNvPr id="211" name="Forme libre : forme 68">
              <a:extLst>
                <a:ext uri="{FF2B5EF4-FFF2-40B4-BE49-F238E27FC236}">
                  <a16:creationId xmlns:a16="http://schemas.microsoft.com/office/drawing/2014/main" xmlns="" id="{7CE91EF9-BAA9-48B2-A434-B5DC213F18A0}"/>
                </a:ext>
              </a:extLst>
            </p:cNvPr>
            <p:cNvSpPr/>
            <p:nvPr/>
          </p:nvSpPr>
          <p:spPr>
            <a:xfrm>
              <a:off x="719482" y="2313237"/>
              <a:ext cx="75247" cy="94297"/>
            </a:xfrm>
            <a:custGeom>
              <a:avLst/>
              <a:gdLst>
                <a:gd name="connsiteX0" fmla="*/ 58103 w 75247"/>
                <a:gd name="connsiteY0" fmla="*/ 39052 h 94297"/>
                <a:gd name="connsiteX1" fmla="*/ 17145 w 75247"/>
                <a:gd name="connsiteY1" fmla="*/ 39052 h 94297"/>
                <a:gd name="connsiteX2" fmla="*/ 17145 w 75247"/>
                <a:gd name="connsiteY2" fmla="*/ 0 h 94297"/>
                <a:gd name="connsiteX3" fmla="*/ 0 w 75247"/>
                <a:gd name="connsiteY3" fmla="*/ 0 h 94297"/>
                <a:gd name="connsiteX4" fmla="*/ 0 w 75247"/>
                <a:gd name="connsiteY4" fmla="*/ 94298 h 94297"/>
                <a:gd name="connsiteX5" fmla="*/ 17145 w 75247"/>
                <a:gd name="connsiteY5" fmla="*/ 94298 h 94297"/>
                <a:gd name="connsiteX6" fmla="*/ 17145 w 75247"/>
                <a:gd name="connsiteY6" fmla="*/ 55245 h 94297"/>
                <a:gd name="connsiteX7" fmla="*/ 58103 w 75247"/>
                <a:gd name="connsiteY7" fmla="*/ 55245 h 94297"/>
                <a:gd name="connsiteX8" fmla="*/ 58103 w 75247"/>
                <a:gd name="connsiteY8" fmla="*/ 94298 h 94297"/>
                <a:gd name="connsiteX9" fmla="*/ 75248 w 75247"/>
                <a:gd name="connsiteY9" fmla="*/ 94298 h 94297"/>
                <a:gd name="connsiteX10" fmla="*/ 75248 w 75247"/>
                <a:gd name="connsiteY10" fmla="*/ 0 h 94297"/>
                <a:gd name="connsiteX11" fmla="*/ 58103 w 75247"/>
                <a:gd name="connsiteY11"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47" h="94297">
                  <a:moveTo>
                    <a:pt x="58103" y="39052"/>
                  </a:moveTo>
                  <a:lnTo>
                    <a:pt x="17145" y="39052"/>
                  </a:lnTo>
                  <a:lnTo>
                    <a:pt x="17145" y="0"/>
                  </a:lnTo>
                  <a:lnTo>
                    <a:pt x="0" y="0"/>
                  </a:lnTo>
                  <a:lnTo>
                    <a:pt x="0" y="94298"/>
                  </a:lnTo>
                  <a:lnTo>
                    <a:pt x="17145" y="94298"/>
                  </a:lnTo>
                  <a:lnTo>
                    <a:pt x="17145" y="55245"/>
                  </a:lnTo>
                  <a:lnTo>
                    <a:pt x="58103" y="55245"/>
                  </a:lnTo>
                  <a:lnTo>
                    <a:pt x="58103" y="94298"/>
                  </a:lnTo>
                  <a:lnTo>
                    <a:pt x="75248" y="94298"/>
                  </a:lnTo>
                  <a:lnTo>
                    <a:pt x="75248" y="0"/>
                  </a:lnTo>
                  <a:lnTo>
                    <a:pt x="58103" y="0"/>
                  </a:lnTo>
                  <a:close/>
                </a:path>
              </a:pathLst>
            </a:custGeom>
            <a:grpFill/>
            <a:ln w="9525" cap="flat">
              <a:noFill/>
              <a:prstDash val="solid"/>
              <a:miter/>
            </a:ln>
          </p:spPr>
          <p:txBody>
            <a:bodyPr rtlCol="0" anchor="ctr"/>
            <a:lstStyle/>
            <a:p>
              <a:endParaRPr lang="fr-FR" b="1">
                <a:solidFill>
                  <a:srgbClr val="7E1751"/>
                </a:solidFill>
              </a:endParaRPr>
            </a:p>
          </p:txBody>
        </p:sp>
        <p:sp>
          <p:nvSpPr>
            <p:cNvPr id="212" name="Forme libre : forme 69">
              <a:extLst>
                <a:ext uri="{FF2B5EF4-FFF2-40B4-BE49-F238E27FC236}">
                  <a16:creationId xmlns:a16="http://schemas.microsoft.com/office/drawing/2014/main" xmlns="" id="{0C4D8BA7-8B9F-43FD-8023-03A0DE1DA292}"/>
                </a:ext>
              </a:extLst>
            </p:cNvPr>
            <p:cNvSpPr/>
            <p:nvPr/>
          </p:nvSpPr>
          <p:spPr>
            <a:xfrm>
              <a:off x="475642" y="2144643"/>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6708" y="417195"/>
                    <a:pt x="216218" y="417195"/>
                  </a:cubicBezTo>
                  <a:close/>
                </a:path>
              </a:pathLst>
            </a:custGeom>
            <a:grpFill/>
            <a:ln w="9525" cap="flat">
              <a:noFill/>
              <a:prstDash val="solid"/>
              <a:miter/>
            </a:ln>
          </p:spPr>
          <p:txBody>
            <a:bodyPr rtlCol="0" anchor="ctr"/>
            <a:lstStyle/>
            <a:p>
              <a:endParaRPr lang="fr-FR" b="1">
                <a:solidFill>
                  <a:srgbClr val="7E1751"/>
                </a:solidFill>
              </a:endParaRPr>
            </a:p>
          </p:txBody>
        </p:sp>
      </p:grpSp>
      <p:grpSp>
        <p:nvGrpSpPr>
          <p:cNvPr id="213" name="Graphique 2">
            <a:extLst>
              <a:ext uri="{FF2B5EF4-FFF2-40B4-BE49-F238E27FC236}">
                <a16:creationId xmlns:a16="http://schemas.microsoft.com/office/drawing/2014/main" xmlns="" id="{B77EA322-3847-4E7F-94DC-A3E1F46E5945}"/>
              </a:ext>
            </a:extLst>
          </p:cNvPr>
          <p:cNvGrpSpPr/>
          <p:nvPr/>
        </p:nvGrpSpPr>
        <p:grpSpPr>
          <a:xfrm>
            <a:off x="5910719" y="672066"/>
            <a:ext cx="324002" cy="324002"/>
            <a:chOff x="475642" y="2144645"/>
            <a:chExt cx="432435" cy="432435"/>
          </a:xfrm>
          <a:solidFill>
            <a:srgbClr val="7E1751"/>
          </a:solidFill>
        </p:grpSpPr>
        <p:sp>
          <p:nvSpPr>
            <p:cNvPr id="214" name="Forme libre : forme 66">
              <a:extLst>
                <a:ext uri="{FF2B5EF4-FFF2-40B4-BE49-F238E27FC236}">
                  <a16:creationId xmlns:a16="http://schemas.microsoft.com/office/drawing/2014/main" xmlns="" id="{70684A43-2C82-4FEA-9500-3D28B496F950}"/>
                </a:ext>
              </a:extLst>
            </p:cNvPr>
            <p:cNvSpPr/>
            <p:nvPr/>
          </p:nvSpPr>
          <p:spPr>
            <a:xfrm>
              <a:off x="576607" y="2313237"/>
              <a:ext cx="88582" cy="94297"/>
            </a:xfrm>
            <a:custGeom>
              <a:avLst/>
              <a:gdLst>
                <a:gd name="connsiteX0" fmla="*/ 44768 w 88582"/>
                <a:gd name="connsiteY0" fmla="*/ 66675 h 94297"/>
                <a:gd name="connsiteX1" fmla="*/ 19050 w 88582"/>
                <a:gd name="connsiteY1" fmla="*/ 0 h 94297"/>
                <a:gd name="connsiteX2" fmla="*/ 0 w 88582"/>
                <a:gd name="connsiteY2" fmla="*/ 0 h 94297"/>
                <a:gd name="connsiteX3" fmla="*/ 38100 w 88582"/>
                <a:gd name="connsiteY3" fmla="*/ 94298 h 94297"/>
                <a:gd name="connsiteX4" fmla="*/ 50482 w 88582"/>
                <a:gd name="connsiteY4" fmla="*/ 94298 h 94297"/>
                <a:gd name="connsiteX5" fmla="*/ 88582 w 88582"/>
                <a:gd name="connsiteY5" fmla="*/ 0 h 94297"/>
                <a:gd name="connsiteX6" fmla="*/ 69532 w 88582"/>
                <a:gd name="connsiteY6"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 h="94297">
                  <a:moveTo>
                    <a:pt x="44768" y="66675"/>
                  </a:moveTo>
                  <a:lnTo>
                    <a:pt x="19050" y="0"/>
                  </a:lnTo>
                  <a:lnTo>
                    <a:pt x="0" y="0"/>
                  </a:lnTo>
                  <a:lnTo>
                    <a:pt x="38100" y="94298"/>
                  </a:lnTo>
                  <a:lnTo>
                    <a:pt x="50482" y="94298"/>
                  </a:lnTo>
                  <a:lnTo>
                    <a:pt x="88582" y="0"/>
                  </a:lnTo>
                  <a:lnTo>
                    <a:pt x="69532" y="0"/>
                  </a:lnTo>
                  <a:close/>
                </a:path>
              </a:pathLst>
            </a:custGeom>
            <a:grpFill/>
            <a:ln w="9525" cap="flat">
              <a:noFill/>
              <a:prstDash val="solid"/>
              <a:miter/>
            </a:ln>
          </p:spPr>
          <p:txBody>
            <a:bodyPr rtlCol="0" anchor="ctr"/>
            <a:lstStyle/>
            <a:p>
              <a:endParaRPr lang="fr-FR" b="1">
                <a:solidFill>
                  <a:srgbClr val="7E1751"/>
                </a:solidFill>
              </a:endParaRPr>
            </a:p>
          </p:txBody>
        </p:sp>
        <p:sp>
          <p:nvSpPr>
            <p:cNvPr id="215" name="Forme libre : forme 67">
              <a:extLst>
                <a:ext uri="{FF2B5EF4-FFF2-40B4-BE49-F238E27FC236}">
                  <a16:creationId xmlns:a16="http://schemas.microsoft.com/office/drawing/2014/main" xmlns="" id="{E03A39B6-A956-41F2-BA9A-CF5D94798464}"/>
                </a:ext>
              </a:extLst>
            </p:cNvPr>
            <p:cNvSpPr/>
            <p:nvPr/>
          </p:nvSpPr>
          <p:spPr>
            <a:xfrm>
              <a:off x="678524" y="2313237"/>
              <a:ext cx="17145" cy="94297"/>
            </a:xfrm>
            <a:custGeom>
              <a:avLst/>
              <a:gdLst>
                <a:gd name="connsiteX0" fmla="*/ 0 w 17145"/>
                <a:gd name="connsiteY0" fmla="*/ 0 h 94297"/>
                <a:gd name="connsiteX1" fmla="*/ 17145 w 17145"/>
                <a:gd name="connsiteY1" fmla="*/ 0 h 94297"/>
                <a:gd name="connsiteX2" fmla="*/ 17145 w 17145"/>
                <a:gd name="connsiteY2" fmla="*/ 94298 h 94297"/>
                <a:gd name="connsiteX3" fmla="*/ 0 w 17145"/>
                <a:gd name="connsiteY3" fmla="*/ 94298 h 94297"/>
              </a:gdLst>
              <a:ahLst/>
              <a:cxnLst>
                <a:cxn ang="0">
                  <a:pos x="connsiteX0" y="connsiteY0"/>
                </a:cxn>
                <a:cxn ang="0">
                  <a:pos x="connsiteX1" y="connsiteY1"/>
                </a:cxn>
                <a:cxn ang="0">
                  <a:pos x="connsiteX2" y="connsiteY2"/>
                </a:cxn>
                <a:cxn ang="0">
                  <a:pos x="connsiteX3" y="connsiteY3"/>
                </a:cxn>
              </a:cxnLst>
              <a:rect l="l" t="t" r="r" b="b"/>
              <a:pathLst>
                <a:path w="17145" h="94297">
                  <a:moveTo>
                    <a:pt x="0" y="0"/>
                  </a:moveTo>
                  <a:lnTo>
                    <a:pt x="17145" y="0"/>
                  </a:lnTo>
                  <a:lnTo>
                    <a:pt x="17145" y="94298"/>
                  </a:lnTo>
                  <a:lnTo>
                    <a:pt x="0" y="94298"/>
                  </a:lnTo>
                  <a:close/>
                </a:path>
              </a:pathLst>
            </a:custGeom>
            <a:grpFill/>
            <a:ln w="9525" cap="flat">
              <a:noFill/>
              <a:prstDash val="solid"/>
              <a:miter/>
            </a:ln>
          </p:spPr>
          <p:txBody>
            <a:bodyPr rtlCol="0" anchor="ctr"/>
            <a:lstStyle/>
            <a:p>
              <a:endParaRPr lang="fr-FR" b="1">
                <a:solidFill>
                  <a:srgbClr val="7E1751"/>
                </a:solidFill>
              </a:endParaRPr>
            </a:p>
          </p:txBody>
        </p:sp>
        <p:sp>
          <p:nvSpPr>
            <p:cNvPr id="216" name="Forme libre : forme 68">
              <a:extLst>
                <a:ext uri="{FF2B5EF4-FFF2-40B4-BE49-F238E27FC236}">
                  <a16:creationId xmlns:a16="http://schemas.microsoft.com/office/drawing/2014/main" xmlns="" id="{FE62E712-0FE2-4CF6-A8E6-97DCCC480451}"/>
                </a:ext>
              </a:extLst>
            </p:cNvPr>
            <p:cNvSpPr/>
            <p:nvPr/>
          </p:nvSpPr>
          <p:spPr>
            <a:xfrm>
              <a:off x="719482" y="2313237"/>
              <a:ext cx="75247" cy="94297"/>
            </a:xfrm>
            <a:custGeom>
              <a:avLst/>
              <a:gdLst>
                <a:gd name="connsiteX0" fmla="*/ 58103 w 75247"/>
                <a:gd name="connsiteY0" fmla="*/ 39052 h 94297"/>
                <a:gd name="connsiteX1" fmla="*/ 17145 w 75247"/>
                <a:gd name="connsiteY1" fmla="*/ 39052 h 94297"/>
                <a:gd name="connsiteX2" fmla="*/ 17145 w 75247"/>
                <a:gd name="connsiteY2" fmla="*/ 0 h 94297"/>
                <a:gd name="connsiteX3" fmla="*/ 0 w 75247"/>
                <a:gd name="connsiteY3" fmla="*/ 0 h 94297"/>
                <a:gd name="connsiteX4" fmla="*/ 0 w 75247"/>
                <a:gd name="connsiteY4" fmla="*/ 94298 h 94297"/>
                <a:gd name="connsiteX5" fmla="*/ 17145 w 75247"/>
                <a:gd name="connsiteY5" fmla="*/ 94298 h 94297"/>
                <a:gd name="connsiteX6" fmla="*/ 17145 w 75247"/>
                <a:gd name="connsiteY6" fmla="*/ 55245 h 94297"/>
                <a:gd name="connsiteX7" fmla="*/ 58103 w 75247"/>
                <a:gd name="connsiteY7" fmla="*/ 55245 h 94297"/>
                <a:gd name="connsiteX8" fmla="*/ 58103 w 75247"/>
                <a:gd name="connsiteY8" fmla="*/ 94298 h 94297"/>
                <a:gd name="connsiteX9" fmla="*/ 75248 w 75247"/>
                <a:gd name="connsiteY9" fmla="*/ 94298 h 94297"/>
                <a:gd name="connsiteX10" fmla="*/ 75248 w 75247"/>
                <a:gd name="connsiteY10" fmla="*/ 0 h 94297"/>
                <a:gd name="connsiteX11" fmla="*/ 58103 w 75247"/>
                <a:gd name="connsiteY11"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47" h="94297">
                  <a:moveTo>
                    <a:pt x="58103" y="39052"/>
                  </a:moveTo>
                  <a:lnTo>
                    <a:pt x="17145" y="39052"/>
                  </a:lnTo>
                  <a:lnTo>
                    <a:pt x="17145" y="0"/>
                  </a:lnTo>
                  <a:lnTo>
                    <a:pt x="0" y="0"/>
                  </a:lnTo>
                  <a:lnTo>
                    <a:pt x="0" y="94298"/>
                  </a:lnTo>
                  <a:lnTo>
                    <a:pt x="17145" y="94298"/>
                  </a:lnTo>
                  <a:lnTo>
                    <a:pt x="17145" y="55245"/>
                  </a:lnTo>
                  <a:lnTo>
                    <a:pt x="58103" y="55245"/>
                  </a:lnTo>
                  <a:lnTo>
                    <a:pt x="58103" y="94298"/>
                  </a:lnTo>
                  <a:lnTo>
                    <a:pt x="75248" y="94298"/>
                  </a:lnTo>
                  <a:lnTo>
                    <a:pt x="75248" y="0"/>
                  </a:lnTo>
                  <a:lnTo>
                    <a:pt x="58103" y="0"/>
                  </a:lnTo>
                  <a:close/>
                </a:path>
              </a:pathLst>
            </a:custGeom>
            <a:grpFill/>
            <a:ln w="9525" cap="flat">
              <a:noFill/>
              <a:prstDash val="solid"/>
              <a:miter/>
            </a:ln>
          </p:spPr>
          <p:txBody>
            <a:bodyPr rtlCol="0" anchor="ctr"/>
            <a:lstStyle/>
            <a:p>
              <a:endParaRPr lang="fr-FR" b="1">
                <a:solidFill>
                  <a:srgbClr val="7E1751"/>
                </a:solidFill>
              </a:endParaRPr>
            </a:p>
          </p:txBody>
        </p:sp>
        <p:sp>
          <p:nvSpPr>
            <p:cNvPr id="217" name="Forme libre : forme 69">
              <a:extLst>
                <a:ext uri="{FF2B5EF4-FFF2-40B4-BE49-F238E27FC236}">
                  <a16:creationId xmlns:a16="http://schemas.microsoft.com/office/drawing/2014/main" xmlns="" id="{E587F0D2-A3B0-467D-A125-DADD09EFC2AC}"/>
                </a:ext>
              </a:extLst>
            </p:cNvPr>
            <p:cNvSpPr/>
            <p:nvPr/>
          </p:nvSpPr>
          <p:spPr>
            <a:xfrm>
              <a:off x="475642"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6708" y="417195"/>
                    <a:pt x="216218" y="417195"/>
                  </a:cubicBezTo>
                  <a:close/>
                </a:path>
              </a:pathLst>
            </a:custGeom>
            <a:grpFill/>
            <a:ln w="9525" cap="flat">
              <a:noFill/>
              <a:prstDash val="solid"/>
              <a:miter/>
            </a:ln>
          </p:spPr>
          <p:txBody>
            <a:bodyPr rtlCol="0" anchor="ctr"/>
            <a:lstStyle/>
            <a:p>
              <a:endParaRPr lang="fr-FR" b="1">
                <a:solidFill>
                  <a:srgbClr val="7E1751"/>
                </a:solidFill>
              </a:endParaRPr>
            </a:p>
          </p:txBody>
        </p:sp>
      </p:grpSp>
      <p:grpSp>
        <p:nvGrpSpPr>
          <p:cNvPr id="218" name="Graphique 2">
            <a:extLst>
              <a:ext uri="{FF2B5EF4-FFF2-40B4-BE49-F238E27FC236}">
                <a16:creationId xmlns:a16="http://schemas.microsoft.com/office/drawing/2014/main" xmlns="" id="{4BFF7262-8ED1-4FDA-A08A-3581892D384C}"/>
              </a:ext>
            </a:extLst>
          </p:cNvPr>
          <p:cNvGrpSpPr>
            <a:grpSpLocks noChangeAspect="1"/>
          </p:cNvGrpSpPr>
          <p:nvPr/>
        </p:nvGrpSpPr>
        <p:grpSpPr>
          <a:xfrm>
            <a:off x="416451" y="5968908"/>
            <a:ext cx="324003" cy="324002"/>
            <a:chOff x="1860576" y="2144645"/>
            <a:chExt cx="432435" cy="432435"/>
          </a:xfrm>
          <a:solidFill>
            <a:srgbClr val="7E1751"/>
          </a:solidFill>
        </p:grpSpPr>
        <p:sp>
          <p:nvSpPr>
            <p:cNvPr id="219" name="Forme libre : forme 71">
              <a:extLst>
                <a:ext uri="{FF2B5EF4-FFF2-40B4-BE49-F238E27FC236}">
                  <a16:creationId xmlns:a16="http://schemas.microsoft.com/office/drawing/2014/main" xmlns="" id="{F9848EFC-8728-4545-A0EC-144FCDA52FB4}"/>
                </a:ext>
              </a:extLst>
            </p:cNvPr>
            <p:cNvSpPr/>
            <p:nvPr/>
          </p:nvSpPr>
          <p:spPr>
            <a:xfrm>
              <a:off x="1996784" y="2313237"/>
              <a:ext cx="76200" cy="94297"/>
            </a:xfrm>
            <a:custGeom>
              <a:avLst/>
              <a:gdLst>
                <a:gd name="connsiteX0" fmla="*/ 0 w 76200"/>
                <a:gd name="connsiteY0" fmla="*/ 15240 h 94297"/>
                <a:gd name="connsiteX1" fmla="*/ 29528 w 76200"/>
                <a:gd name="connsiteY1" fmla="*/ 15240 h 94297"/>
                <a:gd name="connsiteX2" fmla="*/ 29528 w 76200"/>
                <a:gd name="connsiteY2" fmla="*/ 94298 h 94297"/>
                <a:gd name="connsiteX3" fmla="*/ 46673 w 76200"/>
                <a:gd name="connsiteY3" fmla="*/ 94298 h 94297"/>
                <a:gd name="connsiteX4" fmla="*/ 46673 w 76200"/>
                <a:gd name="connsiteY4" fmla="*/ 15240 h 94297"/>
                <a:gd name="connsiteX5" fmla="*/ 76200 w 76200"/>
                <a:gd name="connsiteY5" fmla="*/ 15240 h 94297"/>
                <a:gd name="connsiteX6" fmla="*/ 76200 w 76200"/>
                <a:gd name="connsiteY6" fmla="*/ 0 h 94297"/>
                <a:gd name="connsiteX7" fmla="*/ 0 w 76200"/>
                <a:gd name="connsiteY7"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 h="94297">
                  <a:moveTo>
                    <a:pt x="0" y="15240"/>
                  </a:moveTo>
                  <a:lnTo>
                    <a:pt x="29528" y="15240"/>
                  </a:lnTo>
                  <a:lnTo>
                    <a:pt x="29528" y="94298"/>
                  </a:lnTo>
                  <a:lnTo>
                    <a:pt x="46673" y="94298"/>
                  </a:lnTo>
                  <a:lnTo>
                    <a:pt x="46673" y="15240"/>
                  </a:lnTo>
                  <a:lnTo>
                    <a:pt x="76200" y="15240"/>
                  </a:lnTo>
                  <a:lnTo>
                    <a:pt x="76200" y="0"/>
                  </a:lnTo>
                  <a:lnTo>
                    <a:pt x="0" y="0"/>
                  </a:lnTo>
                  <a:close/>
                </a:path>
              </a:pathLst>
            </a:custGeom>
            <a:grpFill/>
            <a:ln w="9525" cap="flat">
              <a:noFill/>
              <a:prstDash val="solid"/>
              <a:miter/>
            </a:ln>
          </p:spPr>
          <p:txBody>
            <a:bodyPr rtlCol="0" anchor="ctr"/>
            <a:lstStyle/>
            <a:p>
              <a:endParaRPr lang="fr-FR" b="1"/>
            </a:p>
          </p:txBody>
        </p:sp>
        <p:sp>
          <p:nvSpPr>
            <p:cNvPr id="220" name="Forme libre : forme 72">
              <a:extLst>
                <a:ext uri="{FF2B5EF4-FFF2-40B4-BE49-F238E27FC236}">
                  <a16:creationId xmlns:a16="http://schemas.microsoft.com/office/drawing/2014/main" xmlns="" id="{798BA58F-0017-4E42-9F7C-B9E32C67157F}"/>
                </a:ext>
              </a:extLst>
            </p:cNvPr>
            <p:cNvSpPr/>
            <p:nvPr/>
          </p:nvSpPr>
          <p:spPr>
            <a:xfrm>
              <a:off x="2086319" y="2313237"/>
              <a:ext cx="67627" cy="94297"/>
            </a:xfrm>
            <a:custGeom>
              <a:avLst/>
              <a:gdLst>
                <a:gd name="connsiteX0" fmla="*/ 52388 w 67627"/>
                <a:gd name="connsiteY0" fmla="*/ 43815 h 94297"/>
                <a:gd name="connsiteX1" fmla="*/ 62865 w 67627"/>
                <a:gd name="connsiteY1" fmla="*/ 25717 h 94297"/>
                <a:gd name="connsiteX2" fmla="*/ 32385 w 67627"/>
                <a:gd name="connsiteY2" fmla="*/ 0 h 94297"/>
                <a:gd name="connsiteX3" fmla="*/ 0 w 67627"/>
                <a:gd name="connsiteY3" fmla="*/ 0 h 94297"/>
                <a:gd name="connsiteX4" fmla="*/ 0 w 67627"/>
                <a:gd name="connsiteY4" fmla="*/ 94298 h 94297"/>
                <a:gd name="connsiteX5" fmla="*/ 37147 w 67627"/>
                <a:gd name="connsiteY5" fmla="*/ 94298 h 94297"/>
                <a:gd name="connsiteX6" fmla="*/ 67627 w 67627"/>
                <a:gd name="connsiteY6" fmla="*/ 66675 h 94297"/>
                <a:gd name="connsiteX7" fmla="*/ 52388 w 67627"/>
                <a:gd name="connsiteY7" fmla="*/ 43815 h 94297"/>
                <a:gd name="connsiteX8" fmla="*/ 17145 w 67627"/>
                <a:gd name="connsiteY8" fmla="*/ 15240 h 94297"/>
                <a:gd name="connsiteX9" fmla="*/ 33338 w 67627"/>
                <a:gd name="connsiteY9" fmla="*/ 15240 h 94297"/>
                <a:gd name="connsiteX10" fmla="*/ 47625 w 67627"/>
                <a:gd name="connsiteY10" fmla="*/ 26670 h 94297"/>
                <a:gd name="connsiteX11" fmla="*/ 34290 w 67627"/>
                <a:gd name="connsiteY11" fmla="*/ 38100 h 94297"/>
                <a:gd name="connsiteX12" fmla="*/ 17145 w 67627"/>
                <a:gd name="connsiteY12" fmla="*/ 38100 h 94297"/>
                <a:gd name="connsiteX13" fmla="*/ 17145 w 67627"/>
                <a:gd name="connsiteY13" fmla="*/ 15240 h 94297"/>
                <a:gd name="connsiteX14" fmla="*/ 37147 w 67627"/>
                <a:gd name="connsiteY14" fmla="*/ 78105 h 94297"/>
                <a:gd name="connsiteX15" fmla="*/ 17145 w 67627"/>
                <a:gd name="connsiteY15" fmla="*/ 78105 h 94297"/>
                <a:gd name="connsiteX16" fmla="*/ 17145 w 67627"/>
                <a:gd name="connsiteY16" fmla="*/ 52388 h 94297"/>
                <a:gd name="connsiteX17" fmla="*/ 36195 w 67627"/>
                <a:gd name="connsiteY17" fmla="*/ 52388 h 94297"/>
                <a:gd name="connsiteX18" fmla="*/ 50482 w 67627"/>
                <a:gd name="connsiteY18" fmla="*/ 64770 h 94297"/>
                <a:gd name="connsiteX19" fmla="*/ 37147 w 67627"/>
                <a:gd name="connsiteY19" fmla="*/ 78105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 h="94297">
                  <a:moveTo>
                    <a:pt x="52388" y="43815"/>
                  </a:moveTo>
                  <a:cubicBezTo>
                    <a:pt x="58102" y="40957"/>
                    <a:pt x="62865" y="34290"/>
                    <a:pt x="62865" y="25717"/>
                  </a:cubicBezTo>
                  <a:cubicBezTo>
                    <a:pt x="62865" y="6667"/>
                    <a:pt x="46672" y="0"/>
                    <a:pt x="32385" y="0"/>
                  </a:cubicBezTo>
                  <a:lnTo>
                    <a:pt x="0" y="0"/>
                  </a:lnTo>
                  <a:lnTo>
                    <a:pt x="0" y="94298"/>
                  </a:lnTo>
                  <a:lnTo>
                    <a:pt x="37147" y="94298"/>
                  </a:lnTo>
                  <a:cubicBezTo>
                    <a:pt x="53340" y="94298"/>
                    <a:pt x="67627" y="84773"/>
                    <a:pt x="67627" y="66675"/>
                  </a:cubicBezTo>
                  <a:cubicBezTo>
                    <a:pt x="67627" y="57150"/>
                    <a:pt x="60960" y="46672"/>
                    <a:pt x="52388" y="43815"/>
                  </a:cubicBezTo>
                  <a:close/>
                  <a:moveTo>
                    <a:pt x="17145" y="15240"/>
                  </a:moveTo>
                  <a:lnTo>
                    <a:pt x="33338" y="15240"/>
                  </a:lnTo>
                  <a:cubicBezTo>
                    <a:pt x="40957" y="15240"/>
                    <a:pt x="47625" y="19050"/>
                    <a:pt x="47625" y="26670"/>
                  </a:cubicBezTo>
                  <a:cubicBezTo>
                    <a:pt x="47625" y="36195"/>
                    <a:pt x="40957" y="38100"/>
                    <a:pt x="34290" y="38100"/>
                  </a:cubicBezTo>
                  <a:lnTo>
                    <a:pt x="17145" y="38100"/>
                  </a:lnTo>
                  <a:lnTo>
                    <a:pt x="17145" y="15240"/>
                  </a:lnTo>
                  <a:close/>
                  <a:moveTo>
                    <a:pt x="37147" y="78105"/>
                  </a:moveTo>
                  <a:lnTo>
                    <a:pt x="17145" y="78105"/>
                  </a:lnTo>
                  <a:lnTo>
                    <a:pt x="17145" y="52388"/>
                  </a:lnTo>
                  <a:lnTo>
                    <a:pt x="36195" y="52388"/>
                  </a:lnTo>
                  <a:cubicBezTo>
                    <a:pt x="44767" y="52388"/>
                    <a:pt x="50482" y="58102"/>
                    <a:pt x="50482" y="64770"/>
                  </a:cubicBezTo>
                  <a:cubicBezTo>
                    <a:pt x="50482" y="74295"/>
                    <a:pt x="45720" y="78105"/>
                    <a:pt x="37147" y="78105"/>
                  </a:cubicBezTo>
                  <a:close/>
                </a:path>
              </a:pathLst>
            </a:custGeom>
            <a:grpFill/>
            <a:ln w="9525" cap="flat">
              <a:noFill/>
              <a:prstDash val="solid"/>
              <a:miter/>
            </a:ln>
          </p:spPr>
          <p:txBody>
            <a:bodyPr rtlCol="0" anchor="ctr"/>
            <a:lstStyle/>
            <a:p>
              <a:endParaRPr lang="fr-FR" b="1"/>
            </a:p>
          </p:txBody>
        </p:sp>
        <p:sp>
          <p:nvSpPr>
            <p:cNvPr id="221" name="Forme libre : forme 73">
              <a:extLst>
                <a:ext uri="{FF2B5EF4-FFF2-40B4-BE49-F238E27FC236}">
                  <a16:creationId xmlns:a16="http://schemas.microsoft.com/office/drawing/2014/main" xmlns="" id="{4854A714-BF88-4D8E-B070-B1E3CBF92481}"/>
                </a:ext>
              </a:extLst>
            </p:cNvPr>
            <p:cNvSpPr/>
            <p:nvPr/>
          </p:nvSpPr>
          <p:spPr>
            <a:xfrm>
              <a:off x="1860576"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7660" y="417195"/>
                    <a:pt x="216218" y="417195"/>
                  </a:cubicBezTo>
                  <a:close/>
                </a:path>
              </a:pathLst>
            </a:custGeom>
            <a:grpFill/>
            <a:ln w="9525" cap="flat">
              <a:noFill/>
              <a:prstDash val="solid"/>
              <a:miter/>
            </a:ln>
          </p:spPr>
          <p:txBody>
            <a:bodyPr lIns="91440" tIns="45720" rIns="91440" bIns="45720" rtlCol="0" anchor="ctr"/>
            <a:lstStyle/>
            <a:p>
              <a:endParaRPr lang="fr-FR" b="1">
                <a:cs typeface="Calibri"/>
              </a:endParaRPr>
            </a:p>
          </p:txBody>
        </p:sp>
      </p:grpSp>
      <p:grpSp>
        <p:nvGrpSpPr>
          <p:cNvPr id="222" name="Graphique 2">
            <a:extLst>
              <a:ext uri="{FF2B5EF4-FFF2-40B4-BE49-F238E27FC236}">
                <a16:creationId xmlns:a16="http://schemas.microsoft.com/office/drawing/2014/main" xmlns="" id="{18838D64-B73E-491A-BE70-1FA20E573A0F}"/>
              </a:ext>
            </a:extLst>
          </p:cNvPr>
          <p:cNvGrpSpPr/>
          <p:nvPr/>
        </p:nvGrpSpPr>
        <p:grpSpPr>
          <a:xfrm>
            <a:off x="8151967" y="2222987"/>
            <a:ext cx="324002" cy="324002"/>
            <a:chOff x="475642" y="2144645"/>
            <a:chExt cx="432435" cy="432435"/>
          </a:xfrm>
          <a:solidFill>
            <a:srgbClr val="7E1751"/>
          </a:solidFill>
        </p:grpSpPr>
        <p:sp>
          <p:nvSpPr>
            <p:cNvPr id="223" name="Forme libre : forme 66">
              <a:extLst>
                <a:ext uri="{FF2B5EF4-FFF2-40B4-BE49-F238E27FC236}">
                  <a16:creationId xmlns:a16="http://schemas.microsoft.com/office/drawing/2014/main" xmlns="" id="{612D90E9-3E06-452C-9D33-B99EA3C7FD8B}"/>
                </a:ext>
              </a:extLst>
            </p:cNvPr>
            <p:cNvSpPr/>
            <p:nvPr/>
          </p:nvSpPr>
          <p:spPr>
            <a:xfrm>
              <a:off x="576607" y="2313237"/>
              <a:ext cx="88582" cy="94297"/>
            </a:xfrm>
            <a:custGeom>
              <a:avLst/>
              <a:gdLst>
                <a:gd name="connsiteX0" fmla="*/ 44768 w 88582"/>
                <a:gd name="connsiteY0" fmla="*/ 66675 h 94297"/>
                <a:gd name="connsiteX1" fmla="*/ 19050 w 88582"/>
                <a:gd name="connsiteY1" fmla="*/ 0 h 94297"/>
                <a:gd name="connsiteX2" fmla="*/ 0 w 88582"/>
                <a:gd name="connsiteY2" fmla="*/ 0 h 94297"/>
                <a:gd name="connsiteX3" fmla="*/ 38100 w 88582"/>
                <a:gd name="connsiteY3" fmla="*/ 94298 h 94297"/>
                <a:gd name="connsiteX4" fmla="*/ 50482 w 88582"/>
                <a:gd name="connsiteY4" fmla="*/ 94298 h 94297"/>
                <a:gd name="connsiteX5" fmla="*/ 88582 w 88582"/>
                <a:gd name="connsiteY5" fmla="*/ 0 h 94297"/>
                <a:gd name="connsiteX6" fmla="*/ 69532 w 88582"/>
                <a:gd name="connsiteY6"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 h="94297">
                  <a:moveTo>
                    <a:pt x="44768" y="66675"/>
                  </a:moveTo>
                  <a:lnTo>
                    <a:pt x="19050" y="0"/>
                  </a:lnTo>
                  <a:lnTo>
                    <a:pt x="0" y="0"/>
                  </a:lnTo>
                  <a:lnTo>
                    <a:pt x="38100" y="94298"/>
                  </a:lnTo>
                  <a:lnTo>
                    <a:pt x="50482" y="94298"/>
                  </a:lnTo>
                  <a:lnTo>
                    <a:pt x="88582" y="0"/>
                  </a:lnTo>
                  <a:lnTo>
                    <a:pt x="69532" y="0"/>
                  </a:lnTo>
                  <a:close/>
                </a:path>
              </a:pathLst>
            </a:custGeom>
            <a:grpFill/>
            <a:ln w="9525" cap="flat">
              <a:noFill/>
              <a:prstDash val="solid"/>
              <a:miter/>
            </a:ln>
          </p:spPr>
          <p:txBody>
            <a:bodyPr rtlCol="0" anchor="ctr"/>
            <a:lstStyle/>
            <a:p>
              <a:endParaRPr lang="fr-FR" b="1">
                <a:solidFill>
                  <a:srgbClr val="7E1751"/>
                </a:solidFill>
              </a:endParaRPr>
            </a:p>
          </p:txBody>
        </p:sp>
        <p:sp>
          <p:nvSpPr>
            <p:cNvPr id="224" name="Forme libre : forme 67">
              <a:extLst>
                <a:ext uri="{FF2B5EF4-FFF2-40B4-BE49-F238E27FC236}">
                  <a16:creationId xmlns:a16="http://schemas.microsoft.com/office/drawing/2014/main" xmlns="" id="{AEA41162-1196-45C3-BC72-D1D41BA11E79}"/>
                </a:ext>
              </a:extLst>
            </p:cNvPr>
            <p:cNvSpPr/>
            <p:nvPr/>
          </p:nvSpPr>
          <p:spPr>
            <a:xfrm>
              <a:off x="678524" y="2313237"/>
              <a:ext cx="17145" cy="94297"/>
            </a:xfrm>
            <a:custGeom>
              <a:avLst/>
              <a:gdLst>
                <a:gd name="connsiteX0" fmla="*/ 0 w 17145"/>
                <a:gd name="connsiteY0" fmla="*/ 0 h 94297"/>
                <a:gd name="connsiteX1" fmla="*/ 17145 w 17145"/>
                <a:gd name="connsiteY1" fmla="*/ 0 h 94297"/>
                <a:gd name="connsiteX2" fmla="*/ 17145 w 17145"/>
                <a:gd name="connsiteY2" fmla="*/ 94298 h 94297"/>
                <a:gd name="connsiteX3" fmla="*/ 0 w 17145"/>
                <a:gd name="connsiteY3" fmla="*/ 94298 h 94297"/>
              </a:gdLst>
              <a:ahLst/>
              <a:cxnLst>
                <a:cxn ang="0">
                  <a:pos x="connsiteX0" y="connsiteY0"/>
                </a:cxn>
                <a:cxn ang="0">
                  <a:pos x="connsiteX1" y="connsiteY1"/>
                </a:cxn>
                <a:cxn ang="0">
                  <a:pos x="connsiteX2" y="connsiteY2"/>
                </a:cxn>
                <a:cxn ang="0">
                  <a:pos x="connsiteX3" y="connsiteY3"/>
                </a:cxn>
              </a:cxnLst>
              <a:rect l="l" t="t" r="r" b="b"/>
              <a:pathLst>
                <a:path w="17145" h="94297">
                  <a:moveTo>
                    <a:pt x="0" y="0"/>
                  </a:moveTo>
                  <a:lnTo>
                    <a:pt x="17145" y="0"/>
                  </a:lnTo>
                  <a:lnTo>
                    <a:pt x="17145" y="94298"/>
                  </a:lnTo>
                  <a:lnTo>
                    <a:pt x="0" y="94298"/>
                  </a:lnTo>
                  <a:close/>
                </a:path>
              </a:pathLst>
            </a:custGeom>
            <a:grpFill/>
            <a:ln w="9525" cap="flat">
              <a:noFill/>
              <a:prstDash val="solid"/>
              <a:miter/>
            </a:ln>
          </p:spPr>
          <p:txBody>
            <a:bodyPr rtlCol="0" anchor="ctr"/>
            <a:lstStyle/>
            <a:p>
              <a:endParaRPr lang="fr-FR" b="1">
                <a:solidFill>
                  <a:srgbClr val="7E1751"/>
                </a:solidFill>
              </a:endParaRPr>
            </a:p>
          </p:txBody>
        </p:sp>
        <p:sp>
          <p:nvSpPr>
            <p:cNvPr id="225" name="Forme libre : forme 68">
              <a:extLst>
                <a:ext uri="{FF2B5EF4-FFF2-40B4-BE49-F238E27FC236}">
                  <a16:creationId xmlns:a16="http://schemas.microsoft.com/office/drawing/2014/main" xmlns="" id="{7C5A49F8-7F57-4029-9F6A-F88BF3646D20}"/>
                </a:ext>
              </a:extLst>
            </p:cNvPr>
            <p:cNvSpPr/>
            <p:nvPr/>
          </p:nvSpPr>
          <p:spPr>
            <a:xfrm>
              <a:off x="719482" y="2313237"/>
              <a:ext cx="75247" cy="94297"/>
            </a:xfrm>
            <a:custGeom>
              <a:avLst/>
              <a:gdLst>
                <a:gd name="connsiteX0" fmla="*/ 58103 w 75247"/>
                <a:gd name="connsiteY0" fmla="*/ 39052 h 94297"/>
                <a:gd name="connsiteX1" fmla="*/ 17145 w 75247"/>
                <a:gd name="connsiteY1" fmla="*/ 39052 h 94297"/>
                <a:gd name="connsiteX2" fmla="*/ 17145 w 75247"/>
                <a:gd name="connsiteY2" fmla="*/ 0 h 94297"/>
                <a:gd name="connsiteX3" fmla="*/ 0 w 75247"/>
                <a:gd name="connsiteY3" fmla="*/ 0 h 94297"/>
                <a:gd name="connsiteX4" fmla="*/ 0 w 75247"/>
                <a:gd name="connsiteY4" fmla="*/ 94298 h 94297"/>
                <a:gd name="connsiteX5" fmla="*/ 17145 w 75247"/>
                <a:gd name="connsiteY5" fmla="*/ 94298 h 94297"/>
                <a:gd name="connsiteX6" fmla="*/ 17145 w 75247"/>
                <a:gd name="connsiteY6" fmla="*/ 55245 h 94297"/>
                <a:gd name="connsiteX7" fmla="*/ 58103 w 75247"/>
                <a:gd name="connsiteY7" fmla="*/ 55245 h 94297"/>
                <a:gd name="connsiteX8" fmla="*/ 58103 w 75247"/>
                <a:gd name="connsiteY8" fmla="*/ 94298 h 94297"/>
                <a:gd name="connsiteX9" fmla="*/ 75248 w 75247"/>
                <a:gd name="connsiteY9" fmla="*/ 94298 h 94297"/>
                <a:gd name="connsiteX10" fmla="*/ 75248 w 75247"/>
                <a:gd name="connsiteY10" fmla="*/ 0 h 94297"/>
                <a:gd name="connsiteX11" fmla="*/ 58103 w 75247"/>
                <a:gd name="connsiteY11"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47" h="94297">
                  <a:moveTo>
                    <a:pt x="58103" y="39052"/>
                  </a:moveTo>
                  <a:lnTo>
                    <a:pt x="17145" y="39052"/>
                  </a:lnTo>
                  <a:lnTo>
                    <a:pt x="17145" y="0"/>
                  </a:lnTo>
                  <a:lnTo>
                    <a:pt x="0" y="0"/>
                  </a:lnTo>
                  <a:lnTo>
                    <a:pt x="0" y="94298"/>
                  </a:lnTo>
                  <a:lnTo>
                    <a:pt x="17145" y="94298"/>
                  </a:lnTo>
                  <a:lnTo>
                    <a:pt x="17145" y="55245"/>
                  </a:lnTo>
                  <a:lnTo>
                    <a:pt x="58103" y="55245"/>
                  </a:lnTo>
                  <a:lnTo>
                    <a:pt x="58103" y="94298"/>
                  </a:lnTo>
                  <a:lnTo>
                    <a:pt x="75248" y="94298"/>
                  </a:lnTo>
                  <a:lnTo>
                    <a:pt x="75248" y="0"/>
                  </a:lnTo>
                  <a:lnTo>
                    <a:pt x="58103" y="0"/>
                  </a:lnTo>
                  <a:close/>
                </a:path>
              </a:pathLst>
            </a:custGeom>
            <a:grpFill/>
            <a:ln w="9525" cap="flat">
              <a:noFill/>
              <a:prstDash val="solid"/>
              <a:miter/>
            </a:ln>
          </p:spPr>
          <p:txBody>
            <a:bodyPr rtlCol="0" anchor="ctr"/>
            <a:lstStyle/>
            <a:p>
              <a:endParaRPr lang="fr-FR" b="1">
                <a:solidFill>
                  <a:srgbClr val="7E1751"/>
                </a:solidFill>
              </a:endParaRPr>
            </a:p>
          </p:txBody>
        </p:sp>
        <p:sp>
          <p:nvSpPr>
            <p:cNvPr id="226" name="Forme libre : forme 69">
              <a:extLst>
                <a:ext uri="{FF2B5EF4-FFF2-40B4-BE49-F238E27FC236}">
                  <a16:creationId xmlns:a16="http://schemas.microsoft.com/office/drawing/2014/main" xmlns="" id="{58EC119B-0A9E-477C-91EB-A535D8B5CF23}"/>
                </a:ext>
              </a:extLst>
            </p:cNvPr>
            <p:cNvSpPr/>
            <p:nvPr/>
          </p:nvSpPr>
          <p:spPr>
            <a:xfrm>
              <a:off x="475642"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6708" y="417195"/>
                    <a:pt x="216218" y="417195"/>
                  </a:cubicBezTo>
                  <a:close/>
                </a:path>
              </a:pathLst>
            </a:custGeom>
            <a:grpFill/>
            <a:ln w="9525" cap="flat">
              <a:noFill/>
              <a:prstDash val="solid"/>
              <a:miter/>
            </a:ln>
          </p:spPr>
          <p:txBody>
            <a:bodyPr rtlCol="0" anchor="ctr"/>
            <a:lstStyle/>
            <a:p>
              <a:endParaRPr lang="fr-FR" b="1">
                <a:solidFill>
                  <a:srgbClr val="7E1751"/>
                </a:solidFill>
              </a:endParaRPr>
            </a:p>
          </p:txBody>
        </p:sp>
      </p:grpSp>
      <p:grpSp>
        <p:nvGrpSpPr>
          <p:cNvPr id="227" name="Graphique 2">
            <a:extLst>
              <a:ext uri="{FF2B5EF4-FFF2-40B4-BE49-F238E27FC236}">
                <a16:creationId xmlns:a16="http://schemas.microsoft.com/office/drawing/2014/main" xmlns="" id="{A64DC27C-8353-4926-B6A6-087066787774}"/>
              </a:ext>
            </a:extLst>
          </p:cNvPr>
          <p:cNvGrpSpPr>
            <a:grpSpLocks noChangeAspect="1"/>
          </p:cNvGrpSpPr>
          <p:nvPr/>
        </p:nvGrpSpPr>
        <p:grpSpPr>
          <a:xfrm>
            <a:off x="8043482" y="2419710"/>
            <a:ext cx="324003" cy="324002"/>
            <a:chOff x="1860576" y="2144645"/>
            <a:chExt cx="432435" cy="432435"/>
          </a:xfrm>
          <a:solidFill>
            <a:srgbClr val="7E1751"/>
          </a:solidFill>
        </p:grpSpPr>
        <p:sp>
          <p:nvSpPr>
            <p:cNvPr id="228" name="Forme libre : forme 71">
              <a:extLst>
                <a:ext uri="{FF2B5EF4-FFF2-40B4-BE49-F238E27FC236}">
                  <a16:creationId xmlns:a16="http://schemas.microsoft.com/office/drawing/2014/main" xmlns="" id="{1A972E93-CA19-4383-A90E-511662460FE7}"/>
                </a:ext>
              </a:extLst>
            </p:cNvPr>
            <p:cNvSpPr/>
            <p:nvPr/>
          </p:nvSpPr>
          <p:spPr>
            <a:xfrm>
              <a:off x="1996784" y="2313237"/>
              <a:ext cx="76200" cy="94297"/>
            </a:xfrm>
            <a:custGeom>
              <a:avLst/>
              <a:gdLst>
                <a:gd name="connsiteX0" fmla="*/ 0 w 76200"/>
                <a:gd name="connsiteY0" fmla="*/ 15240 h 94297"/>
                <a:gd name="connsiteX1" fmla="*/ 29528 w 76200"/>
                <a:gd name="connsiteY1" fmla="*/ 15240 h 94297"/>
                <a:gd name="connsiteX2" fmla="*/ 29528 w 76200"/>
                <a:gd name="connsiteY2" fmla="*/ 94298 h 94297"/>
                <a:gd name="connsiteX3" fmla="*/ 46673 w 76200"/>
                <a:gd name="connsiteY3" fmla="*/ 94298 h 94297"/>
                <a:gd name="connsiteX4" fmla="*/ 46673 w 76200"/>
                <a:gd name="connsiteY4" fmla="*/ 15240 h 94297"/>
                <a:gd name="connsiteX5" fmla="*/ 76200 w 76200"/>
                <a:gd name="connsiteY5" fmla="*/ 15240 h 94297"/>
                <a:gd name="connsiteX6" fmla="*/ 76200 w 76200"/>
                <a:gd name="connsiteY6" fmla="*/ 0 h 94297"/>
                <a:gd name="connsiteX7" fmla="*/ 0 w 76200"/>
                <a:gd name="connsiteY7" fmla="*/ 0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 h="94297">
                  <a:moveTo>
                    <a:pt x="0" y="15240"/>
                  </a:moveTo>
                  <a:lnTo>
                    <a:pt x="29528" y="15240"/>
                  </a:lnTo>
                  <a:lnTo>
                    <a:pt x="29528" y="94298"/>
                  </a:lnTo>
                  <a:lnTo>
                    <a:pt x="46673" y="94298"/>
                  </a:lnTo>
                  <a:lnTo>
                    <a:pt x="46673" y="15240"/>
                  </a:lnTo>
                  <a:lnTo>
                    <a:pt x="76200" y="15240"/>
                  </a:lnTo>
                  <a:lnTo>
                    <a:pt x="76200" y="0"/>
                  </a:lnTo>
                  <a:lnTo>
                    <a:pt x="0" y="0"/>
                  </a:lnTo>
                  <a:close/>
                </a:path>
              </a:pathLst>
            </a:custGeom>
            <a:grpFill/>
            <a:ln w="9525" cap="flat">
              <a:noFill/>
              <a:prstDash val="solid"/>
              <a:miter/>
            </a:ln>
          </p:spPr>
          <p:txBody>
            <a:bodyPr rtlCol="0" anchor="ctr"/>
            <a:lstStyle/>
            <a:p>
              <a:endParaRPr lang="fr-FR" b="1"/>
            </a:p>
          </p:txBody>
        </p:sp>
        <p:sp>
          <p:nvSpPr>
            <p:cNvPr id="229" name="Forme libre : forme 72">
              <a:extLst>
                <a:ext uri="{FF2B5EF4-FFF2-40B4-BE49-F238E27FC236}">
                  <a16:creationId xmlns:a16="http://schemas.microsoft.com/office/drawing/2014/main" xmlns="" id="{A6D97BBE-314D-4166-8DBE-6AE7A7CC9D19}"/>
                </a:ext>
              </a:extLst>
            </p:cNvPr>
            <p:cNvSpPr/>
            <p:nvPr/>
          </p:nvSpPr>
          <p:spPr>
            <a:xfrm>
              <a:off x="2086319" y="2313237"/>
              <a:ext cx="67627" cy="94297"/>
            </a:xfrm>
            <a:custGeom>
              <a:avLst/>
              <a:gdLst>
                <a:gd name="connsiteX0" fmla="*/ 52388 w 67627"/>
                <a:gd name="connsiteY0" fmla="*/ 43815 h 94297"/>
                <a:gd name="connsiteX1" fmla="*/ 62865 w 67627"/>
                <a:gd name="connsiteY1" fmla="*/ 25717 h 94297"/>
                <a:gd name="connsiteX2" fmla="*/ 32385 w 67627"/>
                <a:gd name="connsiteY2" fmla="*/ 0 h 94297"/>
                <a:gd name="connsiteX3" fmla="*/ 0 w 67627"/>
                <a:gd name="connsiteY3" fmla="*/ 0 h 94297"/>
                <a:gd name="connsiteX4" fmla="*/ 0 w 67627"/>
                <a:gd name="connsiteY4" fmla="*/ 94298 h 94297"/>
                <a:gd name="connsiteX5" fmla="*/ 37147 w 67627"/>
                <a:gd name="connsiteY5" fmla="*/ 94298 h 94297"/>
                <a:gd name="connsiteX6" fmla="*/ 67627 w 67627"/>
                <a:gd name="connsiteY6" fmla="*/ 66675 h 94297"/>
                <a:gd name="connsiteX7" fmla="*/ 52388 w 67627"/>
                <a:gd name="connsiteY7" fmla="*/ 43815 h 94297"/>
                <a:gd name="connsiteX8" fmla="*/ 17145 w 67627"/>
                <a:gd name="connsiteY8" fmla="*/ 15240 h 94297"/>
                <a:gd name="connsiteX9" fmla="*/ 33338 w 67627"/>
                <a:gd name="connsiteY9" fmla="*/ 15240 h 94297"/>
                <a:gd name="connsiteX10" fmla="*/ 47625 w 67627"/>
                <a:gd name="connsiteY10" fmla="*/ 26670 h 94297"/>
                <a:gd name="connsiteX11" fmla="*/ 34290 w 67627"/>
                <a:gd name="connsiteY11" fmla="*/ 38100 h 94297"/>
                <a:gd name="connsiteX12" fmla="*/ 17145 w 67627"/>
                <a:gd name="connsiteY12" fmla="*/ 38100 h 94297"/>
                <a:gd name="connsiteX13" fmla="*/ 17145 w 67627"/>
                <a:gd name="connsiteY13" fmla="*/ 15240 h 94297"/>
                <a:gd name="connsiteX14" fmla="*/ 37147 w 67627"/>
                <a:gd name="connsiteY14" fmla="*/ 78105 h 94297"/>
                <a:gd name="connsiteX15" fmla="*/ 17145 w 67627"/>
                <a:gd name="connsiteY15" fmla="*/ 78105 h 94297"/>
                <a:gd name="connsiteX16" fmla="*/ 17145 w 67627"/>
                <a:gd name="connsiteY16" fmla="*/ 52388 h 94297"/>
                <a:gd name="connsiteX17" fmla="*/ 36195 w 67627"/>
                <a:gd name="connsiteY17" fmla="*/ 52388 h 94297"/>
                <a:gd name="connsiteX18" fmla="*/ 50482 w 67627"/>
                <a:gd name="connsiteY18" fmla="*/ 64770 h 94297"/>
                <a:gd name="connsiteX19" fmla="*/ 37147 w 67627"/>
                <a:gd name="connsiteY19" fmla="*/ 78105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 h="94297">
                  <a:moveTo>
                    <a:pt x="52388" y="43815"/>
                  </a:moveTo>
                  <a:cubicBezTo>
                    <a:pt x="58102" y="40957"/>
                    <a:pt x="62865" y="34290"/>
                    <a:pt x="62865" y="25717"/>
                  </a:cubicBezTo>
                  <a:cubicBezTo>
                    <a:pt x="62865" y="6667"/>
                    <a:pt x="46672" y="0"/>
                    <a:pt x="32385" y="0"/>
                  </a:cubicBezTo>
                  <a:lnTo>
                    <a:pt x="0" y="0"/>
                  </a:lnTo>
                  <a:lnTo>
                    <a:pt x="0" y="94298"/>
                  </a:lnTo>
                  <a:lnTo>
                    <a:pt x="37147" y="94298"/>
                  </a:lnTo>
                  <a:cubicBezTo>
                    <a:pt x="53340" y="94298"/>
                    <a:pt x="67627" y="84773"/>
                    <a:pt x="67627" y="66675"/>
                  </a:cubicBezTo>
                  <a:cubicBezTo>
                    <a:pt x="67627" y="57150"/>
                    <a:pt x="60960" y="46672"/>
                    <a:pt x="52388" y="43815"/>
                  </a:cubicBezTo>
                  <a:close/>
                  <a:moveTo>
                    <a:pt x="17145" y="15240"/>
                  </a:moveTo>
                  <a:lnTo>
                    <a:pt x="33338" y="15240"/>
                  </a:lnTo>
                  <a:cubicBezTo>
                    <a:pt x="40957" y="15240"/>
                    <a:pt x="47625" y="19050"/>
                    <a:pt x="47625" y="26670"/>
                  </a:cubicBezTo>
                  <a:cubicBezTo>
                    <a:pt x="47625" y="36195"/>
                    <a:pt x="40957" y="38100"/>
                    <a:pt x="34290" y="38100"/>
                  </a:cubicBezTo>
                  <a:lnTo>
                    <a:pt x="17145" y="38100"/>
                  </a:lnTo>
                  <a:lnTo>
                    <a:pt x="17145" y="15240"/>
                  </a:lnTo>
                  <a:close/>
                  <a:moveTo>
                    <a:pt x="37147" y="78105"/>
                  </a:moveTo>
                  <a:lnTo>
                    <a:pt x="17145" y="78105"/>
                  </a:lnTo>
                  <a:lnTo>
                    <a:pt x="17145" y="52388"/>
                  </a:lnTo>
                  <a:lnTo>
                    <a:pt x="36195" y="52388"/>
                  </a:lnTo>
                  <a:cubicBezTo>
                    <a:pt x="44767" y="52388"/>
                    <a:pt x="50482" y="58102"/>
                    <a:pt x="50482" y="64770"/>
                  </a:cubicBezTo>
                  <a:cubicBezTo>
                    <a:pt x="50482" y="74295"/>
                    <a:pt x="45720" y="78105"/>
                    <a:pt x="37147" y="78105"/>
                  </a:cubicBezTo>
                  <a:close/>
                </a:path>
              </a:pathLst>
            </a:custGeom>
            <a:grpFill/>
            <a:ln w="9525" cap="flat">
              <a:noFill/>
              <a:prstDash val="solid"/>
              <a:miter/>
            </a:ln>
          </p:spPr>
          <p:txBody>
            <a:bodyPr rtlCol="0" anchor="ctr"/>
            <a:lstStyle/>
            <a:p>
              <a:endParaRPr lang="fr-FR" b="1"/>
            </a:p>
          </p:txBody>
        </p:sp>
        <p:sp>
          <p:nvSpPr>
            <p:cNvPr id="230" name="Forme libre : forme 73">
              <a:extLst>
                <a:ext uri="{FF2B5EF4-FFF2-40B4-BE49-F238E27FC236}">
                  <a16:creationId xmlns:a16="http://schemas.microsoft.com/office/drawing/2014/main" xmlns="" id="{FBD8C958-C2DA-4744-89E3-800634491DEB}"/>
                </a:ext>
              </a:extLst>
            </p:cNvPr>
            <p:cNvSpPr/>
            <p:nvPr/>
          </p:nvSpPr>
          <p:spPr>
            <a:xfrm>
              <a:off x="1860576" y="2144645"/>
              <a:ext cx="432435" cy="432435"/>
            </a:xfrm>
            <a:custGeom>
              <a:avLst/>
              <a:gdLst>
                <a:gd name="connsiteX0" fmla="*/ 216218 w 432435"/>
                <a:gd name="connsiteY0" fmla="*/ 0 h 432435"/>
                <a:gd name="connsiteX1" fmla="*/ 0 w 432435"/>
                <a:gd name="connsiteY1" fmla="*/ 216218 h 432435"/>
                <a:gd name="connsiteX2" fmla="*/ 216218 w 432435"/>
                <a:gd name="connsiteY2" fmla="*/ 432435 h 432435"/>
                <a:gd name="connsiteX3" fmla="*/ 432435 w 432435"/>
                <a:gd name="connsiteY3" fmla="*/ 216218 h 432435"/>
                <a:gd name="connsiteX4" fmla="*/ 216218 w 432435"/>
                <a:gd name="connsiteY4" fmla="*/ 0 h 432435"/>
                <a:gd name="connsiteX5" fmla="*/ 216218 w 432435"/>
                <a:gd name="connsiteY5" fmla="*/ 417195 h 432435"/>
                <a:gd name="connsiteX6" fmla="*/ 15240 w 432435"/>
                <a:gd name="connsiteY6" fmla="*/ 216218 h 432435"/>
                <a:gd name="connsiteX7" fmla="*/ 216218 w 432435"/>
                <a:gd name="connsiteY7" fmla="*/ 15240 h 432435"/>
                <a:gd name="connsiteX8" fmla="*/ 417195 w 432435"/>
                <a:gd name="connsiteY8" fmla="*/ 216218 h 432435"/>
                <a:gd name="connsiteX9" fmla="*/ 216218 w 432435"/>
                <a:gd name="connsiteY9" fmla="*/ 417195 h 43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5" h="432435">
                  <a:moveTo>
                    <a:pt x="216218" y="0"/>
                  </a:moveTo>
                  <a:cubicBezTo>
                    <a:pt x="97155" y="0"/>
                    <a:pt x="0" y="97155"/>
                    <a:pt x="0" y="216218"/>
                  </a:cubicBezTo>
                  <a:cubicBezTo>
                    <a:pt x="0" y="335280"/>
                    <a:pt x="97155" y="432435"/>
                    <a:pt x="216218" y="432435"/>
                  </a:cubicBezTo>
                  <a:cubicBezTo>
                    <a:pt x="335280" y="432435"/>
                    <a:pt x="432435" y="335280"/>
                    <a:pt x="432435" y="216218"/>
                  </a:cubicBezTo>
                  <a:cubicBezTo>
                    <a:pt x="432435" y="97155"/>
                    <a:pt x="335280" y="0"/>
                    <a:pt x="216218" y="0"/>
                  </a:cubicBezTo>
                  <a:close/>
                  <a:moveTo>
                    <a:pt x="216218" y="417195"/>
                  </a:moveTo>
                  <a:cubicBezTo>
                    <a:pt x="105728" y="417195"/>
                    <a:pt x="15240" y="326708"/>
                    <a:pt x="15240" y="216218"/>
                  </a:cubicBezTo>
                  <a:cubicBezTo>
                    <a:pt x="15240" y="105728"/>
                    <a:pt x="105728" y="15240"/>
                    <a:pt x="216218" y="15240"/>
                  </a:cubicBezTo>
                  <a:cubicBezTo>
                    <a:pt x="326708" y="15240"/>
                    <a:pt x="417195" y="105728"/>
                    <a:pt x="417195" y="216218"/>
                  </a:cubicBezTo>
                  <a:cubicBezTo>
                    <a:pt x="417195" y="326708"/>
                    <a:pt x="327660" y="417195"/>
                    <a:pt x="216218" y="417195"/>
                  </a:cubicBezTo>
                  <a:close/>
                </a:path>
              </a:pathLst>
            </a:custGeom>
            <a:grpFill/>
            <a:ln w="9525" cap="flat">
              <a:noFill/>
              <a:prstDash val="solid"/>
              <a:miter/>
            </a:ln>
          </p:spPr>
          <p:txBody>
            <a:bodyPr rtlCol="0" anchor="ctr"/>
            <a:lstStyle/>
            <a:p>
              <a:endParaRPr lang="fr-FR" b="1"/>
            </a:p>
          </p:txBody>
        </p:sp>
      </p:grpSp>
      <p:sp>
        <p:nvSpPr>
          <p:cNvPr id="231" name="ZoneTexte 230">
            <a:extLst>
              <a:ext uri="{FF2B5EF4-FFF2-40B4-BE49-F238E27FC236}">
                <a16:creationId xmlns:a16="http://schemas.microsoft.com/office/drawing/2014/main" xmlns="" id="{884F3E3D-064E-4173-A166-5837B4AE94C5}"/>
              </a:ext>
            </a:extLst>
          </p:cNvPr>
          <p:cNvSpPr txBox="1"/>
          <p:nvPr/>
        </p:nvSpPr>
        <p:spPr>
          <a:xfrm>
            <a:off x="8171919" y="2699199"/>
            <a:ext cx="33648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1000">
                <a:solidFill>
                  <a:srgbClr val="7E1751"/>
                </a:solidFill>
              </a:rPr>
              <a:t>RS</a:t>
            </a:r>
            <a:endParaRPr lang="fr-FR">
              <a:solidFill>
                <a:srgbClr val="000000"/>
              </a:solidFill>
              <a:cs typeface="Calibri" panose="020F0502020204030204"/>
            </a:endParaRPr>
          </a:p>
          <a:p>
            <a:endParaRPr lang="fr-FR" sz="1000">
              <a:solidFill>
                <a:srgbClr val="7E1751"/>
              </a:solidFill>
              <a:cs typeface="Calibri"/>
            </a:endParaRPr>
          </a:p>
        </p:txBody>
      </p:sp>
      <p:sp>
        <p:nvSpPr>
          <p:cNvPr id="232" name="Organigramme : Connecteur 231">
            <a:extLst>
              <a:ext uri="{FF2B5EF4-FFF2-40B4-BE49-F238E27FC236}">
                <a16:creationId xmlns:a16="http://schemas.microsoft.com/office/drawing/2014/main" xmlns="" id="{CD47F551-826A-4E27-9B1D-1A019D9A6301}"/>
              </a:ext>
            </a:extLst>
          </p:cNvPr>
          <p:cNvSpPr>
            <a:spLocks noChangeAspect="1"/>
          </p:cNvSpPr>
          <p:nvPr/>
        </p:nvSpPr>
        <p:spPr>
          <a:xfrm>
            <a:off x="8154172" y="2639819"/>
            <a:ext cx="342442" cy="334898"/>
          </a:xfrm>
          <a:prstGeom prst="flowChartConnector">
            <a:avLst/>
          </a:prstGeom>
          <a:noFill/>
          <a:ln>
            <a:solidFill>
              <a:srgbClr val="7E1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34" name="Connecteur en angle 80">
            <a:extLst>
              <a:ext uri="{FF2B5EF4-FFF2-40B4-BE49-F238E27FC236}">
                <a16:creationId xmlns:a16="http://schemas.microsoft.com/office/drawing/2014/main" xmlns="" id="{80077203-74CC-47C0-98A2-0C7EE4D8C29A}"/>
              </a:ext>
            </a:extLst>
          </p:cNvPr>
          <p:cNvCxnSpPr>
            <a:cxnSpLocks/>
          </p:cNvCxnSpPr>
          <p:nvPr/>
        </p:nvCxnSpPr>
        <p:spPr>
          <a:xfrm flipH="1" flipV="1">
            <a:off x="3853492" y="1854292"/>
            <a:ext cx="796878" cy="2978747"/>
          </a:xfrm>
          <a:prstGeom prst="bentConnector3">
            <a:avLst>
              <a:gd name="adj1" fmla="val 50000"/>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pic>
        <p:nvPicPr>
          <p:cNvPr id="3" name="Graphique 36" descr="Covid-19 contour">
            <a:extLst>
              <a:ext uri="{FF2B5EF4-FFF2-40B4-BE49-F238E27FC236}">
                <a16:creationId xmlns:a16="http://schemas.microsoft.com/office/drawing/2014/main" xmlns="" id="{021B1D95-249E-40D8-9825-2F659FFF99E4}"/>
              </a:ext>
            </a:extLst>
          </p:cNvPr>
          <p:cNvPicPr>
            <a:picLocks noChangeAspect="1"/>
          </p:cNvPicPr>
          <p:nvPr/>
        </p:nvPicPr>
        <p:blipFill>
          <a:blip r:embed="rId22">
            <a:extLst>
              <a:ext uri="{96DAC541-7B7A-43D3-8B79-37D633B846F1}">
                <asvg:svgBlip xmlns:asvg="http://schemas.microsoft.com/office/drawing/2016/SVG/main" xmlns="" r:embed="rId23"/>
              </a:ext>
            </a:extLst>
          </a:blip>
          <a:stretch>
            <a:fillRect/>
          </a:stretch>
        </p:blipFill>
        <p:spPr>
          <a:xfrm>
            <a:off x="348095" y="4270663"/>
            <a:ext cx="247652" cy="230334"/>
          </a:xfrm>
          <a:prstGeom prst="rect">
            <a:avLst/>
          </a:prstGeom>
        </p:spPr>
      </p:pic>
      <p:sp>
        <p:nvSpPr>
          <p:cNvPr id="159" name="Organigramme : Connecteur 158">
            <a:extLst>
              <a:ext uri="{FF2B5EF4-FFF2-40B4-BE49-F238E27FC236}">
                <a16:creationId xmlns:a16="http://schemas.microsoft.com/office/drawing/2014/main" xmlns="" id="{FA5D5C8B-636A-44D6-A307-686830B62589}"/>
              </a:ext>
            </a:extLst>
          </p:cNvPr>
          <p:cNvSpPr>
            <a:spLocks noChangeAspect="1"/>
          </p:cNvSpPr>
          <p:nvPr/>
        </p:nvSpPr>
        <p:spPr>
          <a:xfrm>
            <a:off x="300376" y="4224432"/>
            <a:ext cx="342442" cy="334898"/>
          </a:xfrm>
          <a:prstGeom prst="flowChartConnector">
            <a:avLst/>
          </a:prstGeom>
          <a:noFill/>
          <a:ln>
            <a:solidFill>
              <a:srgbClr val="7E1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45212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2"/>
          </p:nvPr>
        </p:nvSpPr>
        <p:spPr>
          <a:xfrm>
            <a:off x="6628480" y="555757"/>
            <a:ext cx="5190325" cy="5631397"/>
          </a:xfrm>
        </p:spPr>
        <p:txBody>
          <a:bodyPr lIns="91440" tIns="45720" rIns="91440" bIns="45720" anchor="ctr"/>
          <a:lstStyle/>
          <a:p>
            <a:pPr marL="342900" indent="-342900">
              <a:lnSpc>
                <a:spcPct val="100000"/>
              </a:lnSpc>
              <a:spcBef>
                <a:spcPts val="1800"/>
              </a:spcBef>
              <a:buFont typeface="+mj-lt"/>
              <a:buAutoNum type="arabicPeriod"/>
            </a:pPr>
            <a:r>
              <a:rPr lang="fr-FR" b="1" dirty="0" smtClean="0"/>
              <a:t>Solthis en quelques mots</a:t>
            </a:r>
            <a:endParaRPr lang="fr-FR" b="1" dirty="0"/>
          </a:p>
          <a:p>
            <a:pPr marL="342900" indent="-342900">
              <a:lnSpc>
                <a:spcPct val="100000"/>
              </a:lnSpc>
              <a:spcBef>
                <a:spcPts val="1800"/>
              </a:spcBef>
              <a:buFont typeface="+mj-lt"/>
              <a:buAutoNum type="arabicPeriod"/>
            </a:pPr>
            <a:r>
              <a:rPr lang="fr-FR" b="1" dirty="0" smtClean="0">
                <a:solidFill>
                  <a:schemeClr val="accent1"/>
                </a:solidFill>
              </a:rPr>
              <a:t>Le cadre général de Solthis </a:t>
            </a:r>
            <a:r>
              <a:rPr lang="fr-FR" b="1" dirty="0">
                <a:solidFill>
                  <a:schemeClr val="accent1"/>
                </a:solidFill>
              </a:rPr>
              <a:t>sur </a:t>
            </a:r>
            <a:r>
              <a:rPr lang="fr-FR" b="1" dirty="0" smtClean="0">
                <a:solidFill>
                  <a:schemeClr val="accent1"/>
                </a:solidFill>
              </a:rPr>
              <a:t>l’évaluation et l’amélioration de la qualité des services VIH</a:t>
            </a:r>
          </a:p>
          <a:p>
            <a:pPr marL="342900" indent="-342900">
              <a:lnSpc>
                <a:spcPct val="100000"/>
              </a:lnSpc>
              <a:spcBef>
                <a:spcPts val="1800"/>
              </a:spcBef>
              <a:buFont typeface="+mj-lt"/>
              <a:buAutoNum type="arabicPeriod"/>
            </a:pPr>
            <a:r>
              <a:rPr lang="fr-FR" b="1" dirty="0" smtClean="0"/>
              <a:t>Exemple de méthode : score qualité en Sierra Leone</a:t>
            </a:r>
          </a:p>
          <a:p>
            <a:pPr marL="342900" indent="-342900">
              <a:lnSpc>
                <a:spcPct val="100000"/>
              </a:lnSpc>
              <a:spcBef>
                <a:spcPts val="1800"/>
              </a:spcBef>
              <a:buFont typeface="+mj-lt"/>
              <a:buAutoNum type="arabicPeriod"/>
            </a:pPr>
            <a:r>
              <a:rPr lang="fr-FR" b="1" dirty="0" smtClean="0"/>
              <a:t>Discussion</a:t>
            </a:r>
            <a:endParaRPr lang="fr-FR" b="1" dirty="0"/>
          </a:p>
        </p:txBody>
      </p:sp>
      <p:sp>
        <p:nvSpPr>
          <p:cNvPr id="8" name="Espace réservé du texte 7"/>
          <p:cNvSpPr>
            <a:spLocks noGrp="1"/>
          </p:cNvSpPr>
          <p:nvPr>
            <p:ph type="body" sz="quarter" idx="17"/>
          </p:nvPr>
        </p:nvSpPr>
        <p:spPr/>
        <p:txBody>
          <a:bodyPr/>
          <a:lstStyle/>
          <a:p>
            <a:r>
              <a:rPr lang="fr-FR" dirty="0" smtClean="0"/>
              <a:t>Améliorer la qualité des services VIH – l’expérience du score qualité VIH</a:t>
            </a:r>
            <a:endParaRPr lang="fr-FR" dirty="0"/>
          </a:p>
        </p:txBody>
      </p:sp>
      <p:sp>
        <p:nvSpPr>
          <p:cNvPr id="9" name="Espace réservé du texte 8"/>
          <p:cNvSpPr>
            <a:spLocks noGrp="1"/>
          </p:cNvSpPr>
          <p:nvPr>
            <p:ph type="body" sz="quarter" idx="18"/>
          </p:nvPr>
        </p:nvSpPr>
        <p:spPr/>
        <p:txBody>
          <a:bodyPr/>
          <a:lstStyle/>
          <a:p>
            <a:fld id="{DB393881-7A06-4158-85A6-4940A63024EF}" type="slidenum">
              <a:rPr lang="fr-FR"/>
              <a:pPr/>
              <a:t>10</a:t>
            </a:fld>
            <a:r>
              <a:rPr lang="fr-FR" dirty="0"/>
              <a:t> | </a:t>
            </a:r>
            <a:r>
              <a:rPr lang="fr-FR" dirty="0" smtClean="0"/>
              <a:t>Atelier ELSA | Octobre 2021</a:t>
            </a:r>
            <a:endParaRPr lang="fr-FR" dirty="0"/>
          </a:p>
        </p:txBody>
      </p:sp>
      <p:sp>
        <p:nvSpPr>
          <p:cNvPr id="6" name="Titre 5"/>
          <p:cNvSpPr>
            <a:spLocks noGrp="1"/>
          </p:cNvSpPr>
          <p:nvPr>
            <p:ph type="title"/>
          </p:nvPr>
        </p:nvSpPr>
        <p:spPr/>
        <p:txBody>
          <a:bodyPr/>
          <a:lstStyle/>
          <a:p>
            <a:r>
              <a:rPr lang="fr-FR" sz="3600" dirty="0"/>
              <a:t>Plan de la présentation</a:t>
            </a:r>
          </a:p>
        </p:txBody>
      </p:sp>
    </p:spTree>
    <p:extLst>
      <p:ext uri="{BB962C8B-B14F-4D97-AF65-F5344CB8AC3E}">
        <p14:creationId xmlns:p14="http://schemas.microsoft.com/office/powerpoint/2010/main" val="1403461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7"/>
          </p:nvPr>
        </p:nvSpPr>
        <p:spPr/>
        <p:txBody>
          <a:bodyPr/>
          <a:lstStyle/>
          <a:p>
            <a:r>
              <a:rPr lang="fr-FR" dirty="0"/>
              <a:t>Améliorer la qualité des services VIH – l’expérience du score qualité VIH</a:t>
            </a:r>
          </a:p>
        </p:txBody>
      </p:sp>
      <p:sp>
        <p:nvSpPr>
          <p:cNvPr id="4" name="Espace réservé du texte 3"/>
          <p:cNvSpPr>
            <a:spLocks noGrp="1"/>
          </p:cNvSpPr>
          <p:nvPr>
            <p:ph type="body" sz="quarter" idx="18"/>
          </p:nvPr>
        </p:nvSpPr>
        <p:spPr/>
        <p:txBody>
          <a:bodyPr/>
          <a:lstStyle/>
          <a:p>
            <a:fld id="{DB393881-7A06-4158-85A6-4940A63024EF}" type="slidenum">
              <a:rPr lang="fr-FR"/>
              <a:pPr/>
              <a:t>11</a:t>
            </a:fld>
            <a:r>
              <a:rPr lang="fr-FR" dirty="0"/>
              <a:t> | </a:t>
            </a:r>
            <a:r>
              <a:rPr lang="fr-FR" dirty="0" smtClean="0"/>
              <a:t>Atelier ELSA | Octobre 2021</a:t>
            </a:r>
            <a:endParaRPr lang="fr-FR" dirty="0"/>
          </a:p>
        </p:txBody>
      </p:sp>
      <p:sp>
        <p:nvSpPr>
          <p:cNvPr id="2" name="Titre 1"/>
          <p:cNvSpPr>
            <a:spLocks noGrp="1"/>
          </p:cNvSpPr>
          <p:nvPr>
            <p:ph type="title"/>
          </p:nvPr>
        </p:nvSpPr>
        <p:spPr>
          <a:xfrm>
            <a:off x="599095" y="301485"/>
            <a:ext cx="10925248" cy="912019"/>
          </a:xfrm>
        </p:spPr>
        <p:txBody>
          <a:bodyPr/>
          <a:lstStyle/>
          <a:p>
            <a:r>
              <a:rPr lang="fr-FR" sz="2800" dirty="0" smtClean="0"/>
              <a:t>Un cadre général pour appréhender la qualité des services VIH</a:t>
            </a:r>
            <a:endParaRPr lang="fr-FR" sz="2800" dirty="0"/>
          </a:p>
        </p:txBody>
      </p:sp>
      <p:sp>
        <p:nvSpPr>
          <p:cNvPr id="38" name="Chevron 37"/>
          <p:cNvSpPr/>
          <p:nvPr/>
        </p:nvSpPr>
        <p:spPr>
          <a:xfrm>
            <a:off x="5152814" y="817054"/>
            <a:ext cx="432048" cy="4262768"/>
          </a:xfrm>
          <a:prstGeom prst="chevron">
            <a:avLst>
              <a:gd name="adj" fmla="val 67096"/>
            </a:avLst>
          </a:prstGeom>
          <a:solidFill>
            <a:srgbClr val="FE911B">
              <a:hueOff val="0"/>
              <a:satOff val="0"/>
              <a:lumOff val="0"/>
              <a:alphaOff val="0"/>
            </a:srgbClr>
          </a:solidFill>
          <a:ln w="15875" cap="flat" cmpd="sng" algn="ctr">
            <a:solidFill>
              <a:sysClr val="window" lastClr="FFFFFF">
                <a:hueOff val="0"/>
                <a:satOff val="0"/>
                <a:lumOff val="0"/>
                <a:alphaOff val="0"/>
              </a:sysClr>
            </a:solidFill>
            <a:prstDash val="solid"/>
          </a:ln>
          <a:effectLst/>
        </p:spPr>
        <p:txBody>
          <a:bodyPr anchor="ctr"/>
          <a:lstStyle/>
          <a:p>
            <a:pPr defTabSz="457200">
              <a:defRPr/>
            </a:pPr>
            <a:endParaRPr lang="fr-FR" kern="0" smtClean="0">
              <a:solidFill>
                <a:prstClr val="white"/>
              </a:solidFill>
            </a:endParaRPr>
          </a:p>
        </p:txBody>
      </p:sp>
      <p:sp>
        <p:nvSpPr>
          <p:cNvPr id="39" name="Chevron 6"/>
          <p:cNvSpPr/>
          <p:nvPr/>
        </p:nvSpPr>
        <p:spPr>
          <a:xfrm>
            <a:off x="1913633" y="4506303"/>
            <a:ext cx="1263130" cy="339938"/>
          </a:xfrm>
          <a:prstGeom prst="rect">
            <a:avLst/>
          </a:prstGeom>
          <a:noFill/>
          <a:ln>
            <a:noFill/>
          </a:ln>
          <a:effectLst/>
        </p:spPr>
        <p:txBody>
          <a:bodyPr spcFirstLastPara="0" vert="horz" wrap="square" lIns="52007" tIns="17336" rIns="17336" bIns="17336" numCol="1" spcCol="1270" anchor="ctr" anchorCtr="0">
            <a:noAutofit/>
          </a:bodyPr>
          <a:lstStyle/>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Engagement &amp; motivation</a:t>
            </a:r>
            <a:endParaRPr lang="fr-FR" sz="1400" kern="0" cap="small" spc="100" dirty="0" smtClean="0">
              <a:solidFill>
                <a:prstClr val="black"/>
              </a:solidFill>
              <a:latin typeface="Times New Roman" panose="02020603050405020304" pitchFamily="18" charset="0"/>
              <a:ea typeface="Times New Roman" panose="02020603050405020304" pitchFamily="18" charset="0"/>
            </a:endParaRPr>
          </a:p>
        </p:txBody>
      </p:sp>
      <p:sp>
        <p:nvSpPr>
          <p:cNvPr id="40" name="Chevron 8"/>
          <p:cNvSpPr/>
          <p:nvPr/>
        </p:nvSpPr>
        <p:spPr>
          <a:xfrm>
            <a:off x="5832281" y="2399995"/>
            <a:ext cx="1080000" cy="339938"/>
          </a:xfrm>
          <a:prstGeom prst="rect">
            <a:avLst/>
          </a:prstGeom>
          <a:noFill/>
          <a:ln>
            <a:noFill/>
          </a:ln>
          <a:effectLst/>
        </p:spPr>
        <p:txBody>
          <a:bodyPr spcFirstLastPara="0" vert="horz" wrap="square" lIns="52007" tIns="17336" rIns="17336" bIns="17336" numCol="1" spcCol="1270" anchor="ctr" anchorCtr="0">
            <a:noAutofit/>
          </a:bodyPr>
          <a:lstStyle/>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Qualité</a:t>
            </a:r>
          </a:p>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des services</a:t>
            </a:r>
          </a:p>
        </p:txBody>
      </p:sp>
      <p:sp>
        <p:nvSpPr>
          <p:cNvPr id="41" name="Chevron 10"/>
          <p:cNvSpPr/>
          <p:nvPr/>
        </p:nvSpPr>
        <p:spPr>
          <a:xfrm>
            <a:off x="7562188" y="3043396"/>
            <a:ext cx="1080000" cy="478540"/>
          </a:xfrm>
          <a:prstGeom prst="rect">
            <a:avLst/>
          </a:prstGeom>
          <a:noFill/>
          <a:ln>
            <a:noFill/>
          </a:ln>
          <a:effectLst/>
        </p:spPr>
        <p:txBody>
          <a:bodyPr spcFirstLastPara="0" vert="horz" wrap="square" lIns="52007" tIns="17336" rIns="17336" bIns="17336" numCol="1" spcCol="1270" anchor="ctr" anchorCtr="0">
            <a:noAutofit/>
          </a:bodyPr>
          <a:lstStyle/>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Expérience positive</a:t>
            </a:r>
          </a:p>
        </p:txBody>
      </p:sp>
      <p:sp>
        <p:nvSpPr>
          <p:cNvPr id="42" name="Chevron 10"/>
          <p:cNvSpPr/>
          <p:nvPr/>
        </p:nvSpPr>
        <p:spPr>
          <a:xfrm>
            <a:off x="9334691" y="2671918"/>
            <a:ext cx="1800948" cy="468000"/>
          </a:xfrm>
          <a:prstGeom prst="rect">
            <a:avLst/>
          </a:prstGeom>
          <a:noFill/>
          <a:ln>
            <a:noFill/>
          </a:ln>
          <a:effectLst/>
        </p:spPr>
        <p:txBody>
          <a:bodyPr spcFirstLastPara="0" vert="horz" wrap="square" lIns="52007" tIns="17336" rIns="17336" bIns="17336" numCol="1" spcCol="1270" anchor="ctr" anchorCtr="0">
            <a:noAutofit/>
          </a:bodyPr>
          <a:lstStyle/>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Succès virologique</a:t>
            </a:r>
            <a:endParaRPr lang="fr-FR" sz="1400" kern="0" cap="small" spc="100" dirty="0" smtClean="0">
              <a:solidFill>
                <a:prstClr val="black"/>
              </a:solidFill>
              <a:latin typeface="Times New Roman" panose="02020603050405020304" pitchFamily="18" charset="0"/>
              <a:ea typeface="Times New Roman" panose="02020603050405020304" pitchFamily="18" charset="0"/>
            </a:endParaRPr>
          </a:p>
        </p:txBody>
      </p:sp>
      <p:sp>
        <p:nvSpPr>
          <p:cNvPr id="43" name="Chevron 42"/>
          <p:cNvSpPr/>
          <p:nvPr/>
        </p:nvSpPr>
        <p:spPr>
          <a:xfrm>
            <a:off x="7125059" y="2228438"/>
            <a:ext cx="293656" cy="1440000"/>
          </a:xfrm>
          <a:prstGeom prst="chevron">
            <a:avLst>
              <a:gd name="adj" fmla="val 50787"/>
            </a:avLst>
          </a:prstGeom>
          <a:solidFill>
            <a:srgbClr val="BFBFBF"/>
          </a:solidFill>
          <a:ln w="15875" cap="flat" cmpd="sng" algn="ctr">
            <a:solidFill>
              <a:sysClr val="window" lastClr="FFFFFF">
                <a:hueOff val="0"/>
                <a:satOff val="0"/>
                <a:lumOff val="0"/>
                <a:alphaOff val="0"/>
              </a:sysClr>
            </a:solidFill>
            <a:prstDash val="solid"/>
          </a:ln>
          <a:effectLst/>
        </p:spPr>
        <p:txBody>
          <a:bodyPr anchor="ctr"/>
          <a:lstStyle/>
          <a:p>
            <a:pPr defTabSz="457200">
              <a:defRPr/>
            </a:pPr>
            <a:endParaRPr lang="fr-FR" kern="0" smtClean="0">
              <a:solidFill>
                <a:prstClr val="white"/>
              </a:solidFill>
            </a:endParaRPr>
          </a:p>
        </p:txBody>
      </p:sp>
      <p:sp>
        <p:nvSpPr>
          <p:cNvPr id="44" name="Chevron 10"/>
          <p:cNvSpPr/>
          <p:nvPr/>
        </p:nvSpPr>
        <p:spPr>
          <a:xfrm>
            <a:off x="9334691" y="2078745"/>
            <a:ext cx="1800948" cy="471145"/>
          </a:xfrm>
          <a:prstGeom prst="rect">
            <a:avLst/>
          </a:prstGeom>
          <a:noFill/>
          <a:ln>
            <a:noFill/>
          </a:ln>
          <a:effectLst/>
        </p:spPr>
        <p:txBody>
          <a:bodyPr spcFirstLastPara="0" vert="horz" wrap="square" lIns="52007" tIns="17336" rIns="17336" bIns="17336" numCol="1" spcCol="1270" anchor="ctr" anchorCtr="0">
            <a:noAutofit/>
          </a:bodyPr>
          <a:lstStyle/>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Meilleure adhésion/rétention</a:t>
            </a:r>
          </a:p>
        </p:txBody>
      </p:sp>
      <p:sp>
        <p:nvSpPr>
          <p:cNvPr id="45" name="Rectangle 44"/>
          <p:cNvSpPr/>
          <p:nvPr/>
        </p:nvSpPr>
        <p:spPr>
          <a:xfrm>
            <a:off x="1827377" y="2809425"/>
            <a:ext cx="1490213" cy="468000"/>
          </a:xfrm>
          <a:prstGeom prst="rect">
            <a:avLst/>
          </a:prstGeom>
        </p:spPr>
        <p:txBody>
          <a:bodyPr wrap="square">
            <a:spAutoFit/>
          </a:bodyPr>
          <a:lstStyle/>
          <a:p>
            <a:pPr algn="ctr" defTabSz="457200"/>
            <a:r>
              <a:rPr lang="fr-FR" sz="1400" b="1" cap="small" spc="100" dirty="0" smtClean="0">
                <a:solidFill>
                  <a:prstClr val="black"/>
                </a:solidFill>
                <a:ea typeface="Times New Roman" panose="02020603050405020304" pitchFamily="18" charset="0"/>
              </a:rPr>
              <a:t>Connaissances, </a:t>
            </a:r>
          </a:p>
          <a:p>
            <a:pPr algn="ctr" defTabSz="457200"/>
            <a:r>
              <a:rPr lang="fr-FR" sz="1400" b="1" cap="small" spc="100" dirty="0" smtClean="0">
                <a:solidFill>
                  <a:prstClr val="black"/>
                </a:solidFill>
                <a:ea typeface="Times New Roman" panose="02020603050405020304" pitchFamily="18" charset="0"/>
              </a:rPr>
              <a:t>Compétences</a:t>
            </a:r>
            <a:endParaRPr lang="fr-FR" sz="1400" b="1" cap="small" spc="100" dirty="0">
              <a:solidFill>
                <a:prstClr val="black"/>
              </a:solidFill>
              <a:ea typeface="Times New Roman" panose="02020603050405020304" pitchFamily="18" charset="0"/>
            </a:endParaRPr>
          </a:p>
        </p:txBody>
      </p:sp>
      <p:sp>
        <p:nvSpPr>
          <p:cNvPr id="46" name="Chevron 10"/>
          <p:cNvSpPr/>
          <p:nvPr/>
        </p:nvSpPr>
        <p:spPr>
          <a:xfrm>
            <a:off x="7508623" y="1766322"/>
            <a:ext cx="1080000" cy="468000"/>
          </a:xfrm>
          <a:prstGeom prst="rect">
            <a:avLst/>
          </a:prstGeom>
          <a:noFill/>
          <a:ln>
            <a:noFill/>
          </a:ln>
          <a:effectLst/>
        </p:spPr>
        <p:txBody>
          <a:bodyPr spcFirstLastPara="0" vert="horz" wrap="square" lIns="52007" tIns="17336" rIns="17336" bIns="17336" numCol="1" spcCol="1270" anchor="ctr" anchorCtr="0">
            <a:noAutofit/>
          </a:bodyPr>
          <a:lstStyle/>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Meilleure PEC</a:t>
            </a:r>
          </a:p>
        </p:txBody>
      </p:sp>
      <p:pic>
        <p:nvPicPr>
          <p:cNvPr id="47" name="Picture 2" descr="https://d30y9cdsu7xlg0.cloudfront.net/png/426693-2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66265" y="2848719"/>
            <a:ext cx="660989" cy="660989"/>
          </a:xfrm>
          <a:prstGeom prst="rect">
            <a:avLst/>
          </a:prstGeom>
          <a:noFill/>
          <a:extLst>
            <a:ext uri="{909E8E84-426E-40DD-AFC4-6F175D3DCCD1}">
              <a14:hiddenFill xmlns:a14="http://schemas.microsoft.com/office/drawing/2010/main">
                <a:solidFill>
                  <a:srgbClr val="FFFFFF"/>
                </a:solidFill>
              </a14:hiddenFill>
            </a:ext>
          </a:extLst>
        </p:spPr>
      </p:pic>
      <p:sp>
        <p:nvSpPr>
          <p:cNvPr id="49" name="Chevron 6"/>
          <p:cNvSpPr/>
          <p:nvPr/>
        </p:nvSpPr>
        <p:spPr>
          <a:xfrm>
            <a:off x="3750014" y="2809425"/>
            <a:ext cx="1474449" cy="468000"/>
          </a:xfrm>
          <a:prstGeom prst="rect">
            <a:avLst/>
          </a:prstGeom>
          <a:noFill/>
          <a:ln>
            <a:noFill/>
          </a:ln>
          <a:effectLst/>
        </p:spPr>
        <p:txBody>
          <a:bodyPr spcFirstLastPara="0" vert="horz" wrap="square" lIns="52007" tIns="17336" rIns="17336" bIns="17336" numCol="1" spcCol="1270" anchor="ctr" anchorCtr="0">
            <a:noAutofit/>
          </a:bodyPr>
          <a:lstStyle/>
          <a:p>
            <a:pPr algn="ctr" defTabSz="457200">
              <a:defRPr/>
            </a:pPr>
            <a:r>
              <a:rPr lang="fr-FR" sz="1400" b="1" kern="0" cap="small" spc="100" dirty="0" smtClean="0">
                <a:solidFill>
                  <a:prstClr val="black"/>
                </a:solidFill>
                <a:ea typeface="Times New Roman" panose="02020603050405020304" pitchFamily="18" charset="0"/>
              </a:rPr>
              <a:t>Meilleures</a:t>
            </a:r>
          </a:p>
          <a:p>
            <a:pPr algn="ctr" defTabSz="457200">
              <a:defRPr/>
            </a:pPr>
            <a:r>
              <a:rPr lang="fr-FR" sz="1400" b="1" kern="0" cap="small" spc="100" dirty="0" smtClean="0">
                <a:solidFill>
                  <a:prstClr val="black"/>
                </a:solidFill>
                <a:ea typeface="Times New Roman" panose="02020603050405020304" pitchFamily="18" charset="0"/>
              </a:rPr>
              <a:t>attitudes</a:t>
            </a:r>
            <a:endParaRPr lang="fr-FR" sz="1400" kern="0" cap="small" spc="100" dirty="0" smtClean="0">
              <a:solidFill>
                <a:prstClr val="black"/>
              </a:solidFill>
              <a:latin typeface="Times New Roman" panose="02020603050405020304" pitchFamily="18" charset="0"/>
              <a:ea typeface="Times New Roman" panose="02020603050405020304" pitchFamily="18" charset="0"/>
            </a:endParaRPr>
          </a:p>
        </p:txBody>
      </p:sp>
      <p:sp>
        <p:nvSpPr>
          <p:cNvPr id="51" name="Chevron 10"/>
          <p:cNvSpPr/>
          <p:nvPr/>
        </p:nvSpPr>
        <p:spPr>
          <a:xfrm>
            <a:off x="9168973" y="3261946"/>
            <a:ext cx="2132384" cy="468000"/>
          </a:xfrm>
          <a:prstGeom prst="rect">
            <a:avLst/>
          </a:prstGeom>
          <a:noFill/>
          <a:ln>
            <a:noFill/>
          </a:ln>
          <a:effectLst/>
        </p:spPr>
        <p:txBody>
          <a:bodyPr spcFirstLastPara="0" vert="horz" wrap="square" lIns="52007" tIns="17336" rIns="17336" bIns="17336" numCol="1" spcCol="1270" anchor="ctr" anchorCtr="0">
            <a:noAutofit/>
          </a:bodyPr>
          <a:lstStyle/>
          <a:p>
            <a:pPr algn="ctr" defTabSz="457200">
              <a:lnSpc>
                <a:spcPct val="90000"/>
              </a:lnSpc>
              <a:spcAft>
                <a:spcPts val="545"/>
              </a:spcAft>
              <a:defRPr/>
            </a:pPr>
            <a:r>
              <a:rPr lang="fr-FR" sz="1400" b="1" kern="0" cap="small" spc="100" dirty="0" smtClean="0">
                <a:solidFill>
                  <a:prstClr val="black"/>
                </a:solidFill>
                <a:ea typeface="Times New Roman" panose="02020603050405020304" pitchFamily="18" charset="0"/>
              </a:rPr>
              <a:t>Meilleure Qualité de vie</a:t>
            </a:r>
            <a:endParaRPr lang="fr-FR" sz="1400" kern="0" cap="small" spc="100" dirty="0" smtClean="0">
              <a:solidFill>
                <a:prstClr val="black"/>
              </a:solidFill>
              <a:latin typeface="Times New Roman" panose="02020603050405020304" pitchFamily="18" charset="0"/>
              <a:ea typeface="Times New Roman" panose="02020603050405020304" pitchFamily="18" charset="0"/>
            </a:endParaRPr>
          </a:p>
        </p:txBody>
      </p:sp>
      <p:pic>
        <p:nvPicPr>
          <p:cNvPr id="52" name="Picture 2" descr="https://static.thenounproject.com/png/369287-2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4644" y="3362319"/>
            <a:ext cx="602262" cy="60226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https://static.thenounproject.com/png/1264020-2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3731" y="4401808"/>
            <a:ext cx="660430" cy="66043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6" descr="https://static.thenounproject.com/png/1320368-2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18324" y="3964581"/>
            <a:ext cx="462646" cy="462646"/>
          </a:xfrm>
          <a:prstGeom prst="rect">
            <a:avLst/>
          </a:prstGeom>
          <a:noFill/>
          <a:extLst>
            <a:ext uri="{909E8E84-426E-40DD-AFC4-6F175D3DCCD1}">
              <a14:hiddenFill xmlns:a14="http://schemas.microsoft.com/office/drawing/2010/main">
                <a:solidFill>
                  <a:srgbClr val="FFFFFF"/>
                </a:solidFill>
              </a14:hiddenFill>
            </a:ext>
          </a:extLst>
        </p:spPr>
      </p:pic>
      <p:sp>
        <p:nvSpPr>
          <p:cNvPr id="55" name="Chevron 54"/>
          <p:cNvSpPr/>
          <p:nvPr/>
        </p:nvSpPr>
        <p:spPr>
          <a:xfrm>
            <a:off x="8799594" y="1780693"/>
            <a:ext cx="360000" cy="2335490"/>
          </a:xfrm>
          <a:prstGeom prst="chevron">
            <a:avLst>
              <a:gd name="adj" fmla="val 59769"/>
            </a:avLst>
          </a:prstGeom>
          <a:solidFill>
            <a:srgbClr val="70AD47"/>
          </a:solidFill>
          <a:ln w="15875" cap="flat" cmpd="sng" algn="ctr">
            <a:solidFill>
              <a:sysClr val="window" lastClr="FFFFFF">
                <a:hueOff val="0"/>
                <a:satOff val="0"/>
                <a:lumOff val="0"/>
                <a:alphaOff val="0"/>
              </a:sysClr>
            </a:solidFill>
            <a:prstDash val="solid"/>
          </a:ln>
          <a:effectLst/>
        </p:spPr>
        <p:txBody>
          <a:bodyPr anchor="ctr"/>
          <a:lstStyle/>
          <a:p>
            <a:pPr defTabSz="457200">
              <a:defRPr/>
            </a:pPr>
            <a:endParaRPr lang="fr-FR" kern="0" smtClean="0">
              <a:solidFill>
                <a:prstClr val="white"/>
              </a:solidFill>
            </a:endParaRPr>
          </a:p>
        </p:txBody>
      </p:sp>
      <p:sp>
        <p:nvSpPr>
          <p:cNvPr id="56" name="Rectangle 55"/>
          <p:cNvSpPr/>
          <p:nvPr/>
        </p:nvSpPr>
        <p:spPr>
          <a:xfrm>
            <a:off x="2870927" y="1766322"/>
            <a:ext cx="1490213" cy="480131"/>
          </a:xfrm>
          <a:prstGeom prst="rect">
            <a:avLst/>
          </a:prstGeom>
        </p:spPr>
        <p:txBody>
          <a:bodyPr wrap="square">
            <a:spAutoFit/>
          </a:bodyPr>
          <a:lstStyle/>
          <a:p>
            <a:pPr algn="ctr" defTabSz="457200">
              <a:lnSpc>
                <a:spcPct val="90000"/>
              </a:lnSpc>
              <a:spcAft>
                <a:spcPts val="545"/>
              </a:spcAft>
            </a:pPr>
            <a:r>
              <a:rPr lang="fr-FR" sz="1400" b="1" cap="small" spc="100" dirty="0" smtClean="0">
                <a:solidFill>
                  <a:prstClr val="black"/>
                </a:solidFill>
                <a:ea typeface="Times New Roman" panose="02020603050405020304" pitchFamily="18" charset="0"/>
              </a:rPr>
              <a:t>Conditions favorables</a:t>
            </a:r>
            <a:endParaRPr lang="fr-FR" sz="1400" b="1" cap="small" spc="100" dirty="0">
              <a:solidFill>
                <a:prstClr val="black"/>
              </a:solidFill>
              <a:ea typeface="Times New Roman" panose="02020603050405020304" pitchFamily="18" charset="0"/>
            </a:endParaRPr>
          </a:p>
        </p:txBody>
      </p:sp>
      <p:pic>
        <p:nvPicPr>
          <p:cNvPr id="57" name="Picture 2" descr="https://d30y9cdsu7xlg0.cloudfront.net/png/394201-20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76288" y="1074212"/>
            <a:ext cx="435892" cy="435892"/>
          </a:xfrm>
          <a:prstGeom prst="rect">
            <a:avLst/>
          </a:prstGeom>
          <a:noFill/>
          <a:extLst>
            <a:ext uri="{909E8E84-426E-40DD-AFC4-6F175D3DCCD1}">
              <a14:hiddenFill xmlns:a14="http://schemas.microsoft.com/office/drawing/2010/main">
                <a:solidFill>
                  <a:srgbClr val="FFFFFF"/>
                </a:solidFill>
              </a14:hiddenFill>
            </a:ext>
          </a:extLst>
        </p:spPr>
      </p:pic>
      <p:pic>
        <p:nvPicPr>
          <p:cNvPr id="58" name="Image 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21230" y="1305022"/>
            <a:ext cx="464251" cy="464251"/>
          </a:xfrm>
          <a:prstGeom prst="rect">
            <a:avLst/>
          </a:prstGeom>
        </p:spPr>
      </p:pic>
      <p:pic>
        <p:nvPicPr>
          <p:cNvPr id="59" name="Picture 2" descr="https://d30y9cdsu7xlg0.cloudfront.net/png/529766-20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45541" y="2064878"/>
            <a:ext cx="273118" cy="27311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s://d30y9cdsu7xlg0.cloudfront.net/png/940761-20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75720" y="2382558"/>
            <a:ext cx="387016" cy="38701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s://static.thenounproject.com/png/2043987-20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62299" y="3558297"/>
            <a:ext cx="479779" cy="479779"/>
          </a:xfrm>
          <a:prstGeom prst="rect">
            <a:avLst/>
          </a:prstGeom>
          <a:noFill/>
          <a:extLst>
            <a:ext uri="{909E8E84-426E-40DD-AFC4-6F175D3DCCD1}">
              <a14:hiddenFill xmlns:a14="http://schemas.microsoft.com/office/drawing/2010/main">
                <a:solidFill>
                  <a:srgbClr val="FFFFFF"/>
                </a:solidFill>
              </a14:hiddenFill>
            </a:ext>
          </a:extLst>
        </p:spPr>
      </p:pic>
      <p:pic>
        <p:nvPicPr>
          <p:cNvPr id="62" name="Image 61" descr="https://d30y9cdsu7xlg0.cloudfront.net/png/869017-200.pn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25774" y="2293561"/>
            <a:ext cx="450850" cy="479425"/>
          </a:xfrm>
          <a:prstGeom prst="rect">
            <a:avLst/>
          </a:prstGeom>
          <a:noFill/>
          <a:ln>
            <a:noFill/>
          </a:ln>
        </p:spPr>
      </p:pic>
      <p:pic>
        <p:nvPicPr>
          <p:cNvPr id="63" name="Picture 8" descr="https://static.thenounproject.com/png/793109-20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062435" y="1356567"/>
            <a:ext cx="455985" cy="455985"/>
          </a:xfrm>
          <a:prstGeom prst="rect">
            <a:avLst/>
          </a:prstGeom>
          <a:noFill/>
          <a:extLst>
            <a:ext uri="{909E8E84-426E-40DD-AFC4-6F175D3DCCD1}">
              <a14:hiddenFill xmlns:a14="http://schemas.microsoft.com/office/drawing/2010/main">
                <a:solidFill>
                  <a:srgbClr val="FFFFFF"/>
                </a:solidFill>
              </a14:hiddenFill>
            </a:ext>
          </a:extLst>
        </p:spPr>
      </p:pic>
      <p:sp>
        <p:nvSpPr>
          <p:cNvPr id="64" name="Chevron 63"/>
          <p:cNvSpPr/>
          <p:nvPr/>
        </p:nvSpPr>
        <p:spPr>
          <a:xfrm>
            <a:off x="3484196" y="3043396"/>
            <a:ext cx="267394" cy="1736640"/>
          </a:xfrm>
          <a:prstGeom prst="chevron">
            <a:avLst>
              <a:gd name="adj" fmla="val 49058"/>
            </a:avLst>
          </a:prstGeom>
          <a:solidFill>
            <a:srgbClr val="7E1751"/>
          </a:solidFill>
          <a:ln w="15875" cap="flat" cmpd="sng" algn="ctr">
            <a:solidFill>
              <a:sysClr val="window" lastClr="FFFFFF">
                <a:hueOff val="0"/>
                <a:satOff val="0"/>
                <a:lumOff val="0"/>
                <a:alphaOff val="0"/>
              </a:sysClr>
            </a:solidFill>
            <a:prstDash val="solid"/>
          </a:ln>
          <a:effectLst/>
        </p:spPr>
        <p:txBody>
          <a:bodyPr anchor="ctr"/>
          <a:lstStyle/>
          <a:p>
            <a:pPr defTabSz="457200">
              <a:defRPr/>
            </a:pPr>
            <a:endParaRPr lang="fr-FR" kern="0" smtClean="0">
              <a:solidFill>
                <a:prstClr val="white"/>
              </a:solidFill>
            </a:endParaRPr>
          </a:p>
        </p:txBody>
      </p:sp>
      <p:pic>
        <p:nvPicPr>
          <p:cNvPr id="65" name="Picture 8" descr="https://d30y9cdsu7xlg0.cloudfront.net/png/1250700-200.png"/>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780283" y="2219597"/>
            <a:ext cx="539769" cy="637324"/>
          </a:xfrm>
          <a:prstGeom prst="rect">
            <a:avLst/>
          </a:prstGeom>
          <a:noFill/>
          <a:extLst/>
        </p:spPr>
      </p:pic>
      <p:pic>
        <p:nvPicPr>
          <p:cNvPr id="66" name="Image 6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84651" y="1945644"/>
            <a:ext cx="421975" cy="421975"/>
          </a:xfrm>
          <a:prstGeom prst="rect">
            <a:avLst/>
          </a:prstGeom>
        </p:spPr>
      </p:pic>
      <p:pic>
        <p:nvPicPr>
          <p:cNvPr id="67" name="Image 66" descr="https://d30y9cdsu7xlg0.cloudfront.net/png/98644-200.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auto">
          <a:xfrm>
            <a:off x="4108000" y="3321784"/>
            <a:ext cx="666140" cy="666140"/>
          </a:xfrm>
          <a:prstGeom prst="rect">
            <a:avLst/>
          </a:prstGeom>
          <a:noFill/>
          <a:ln>
            <a:noFill/>
          </a:ln>
        </p:spPr>
      </p:pic>
      <p:sp>
        <p:nvSpPr>
          <p:cNvPr id="35" name="ZoneTexte 34"/>
          <p:cNvSpPr txBox="1"/>
          <p:nvPr/>
        </p:nvSpPr>
        <p:spPr>
          <a:xfrm>
            <a:off x="7287500" y="5623281"/>
            <a:ext cx="1630146" cy="738664"/>
          </a:xfrm>
          <a:prstGeom prst="rect">
            <a:avLst/>
          </a:prstGeom>
          <a:noFill/>
        </p:spPr>
        <p:txBody>
          <a:bodyPr wrap="square" rtlCol="0">
            <a:spAutoFit/>
          </a:bodyPr>
          <a:lstStyle/>
          <a:p>
            <a:pPr algn="ctr"/>
            <a:r>
              <a:rPr lang="fr-FR" sz="1400" dirty="0">
                <a:solidFill>
                  <a:srgbClr val="C1131E"/>
                </a:solidFill>
              </a:rPr>
              <a:t>Echelle de mesure de l’expérience </a:t>
            </a:r>
            <a:r>
              <a:rPr lang="fr-FR" sz="1400" dirty="0" err="1">
                <a:solidFill>
                  <a:srgbClr val="C1131E"/>
                </a:solidFill>
              </a:rPr>
              <a:t>patient.e.s</a:t>
            </a:r>
            <a:endParaRPr lang="fr-FR" sz="1400" dirty="0">
              <a:solidFill>
                <a:srgbClr val="C1131E"/>
              </a:solidFill>
            </a:endParaRPr>
          </a:p>
        </p:txBody>
      </p:sp>
      <p:pic>
        <p:nvPicPr>
          <p:cNvPr id="36" name="Picture 4" descr="Survey Icon 3183406"/>
          <p:cNvPicPr>
            <a:picLocks noChangeAspect="1" noChangeArrowheads="1"/>
          </p:cNvPicPr>
          <p:nvPr/>
        </p:nvPicPr>
        <p:blipFill>
          <a:blip r:embed="rId16" cstate="print">
            <a:duotone>
              <a:prstClr val="black"/>
              <a:srgbClr val="C1131E">
                <a:tint val="45000"/>
                <a:satMod val="400000"/>
              </a:srgbClr>
            </a:duotone>
            <a:extLst>
              <a:ext uri="{28A0092B-C50C-407E-A947-70E740481C1C}">
                <a14:useLocalDpi xmlns:a14="http://schemas.microsoft.com/office/drawing/2010/main" val="0"/>
              </a:ext>
            </a:extLst>
          </a:blip>
          <a:srcRect/>
          <a:stretch>
            <a:fillRect/>
          </a:stretch>
        </p:blipFill>
        <p:spPr bwMode="auto">
          <a:xfrm>
            <a:off x="7863575" y="5063674"/>
            <a:ext cx="475260" cy="4752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à coins arrondis 4"/>
          <p:cNvSpPr/>
          <p:nvPr/>
        </p:nvSpPr>
        <p:spPr>
          <a:xfrm>
            <a:off x="7375391" y="4896833"/>
            <a:ext cx="1459342" cy="1496608"/>
          </a:xfrm>
          <a:prstGeom prst="roundRect">
            <a:avLst/>
          </a:prstGeom>
          <a:no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ZoneTexte 67"/>
          <p:cNvSpPr txBox="1"/>
          <p:nvPr/>
        </p:nvSpPr>
        <p:spPr>
          <a:xfrm>
            <a:off x="3811382" y="6054168"/>
            <a:ext cx="1374708" cy="307777"/>
          </a:xfrm>
          <a:prstGeom prst="rect">
            <a:avLst/>
          </a:prstGeom>
          <a:noFill/>
        </p:spPr>
        <p:txBody>
          <a:bodyPr wrap="square" rtlCol="0">
            <a:spAutoFit/>
          </a:bodyPr>
          <a:lstStyle/>
          <a:p>
            <a:pPr algn="ctr"/>
            <a:r>
              <a:rPr lang="fr-FR" sz="1400" dirty="0">
                <a:solidFill>
                  <a:srgbClr val="C1131E"/>
                </a:solidFill>
              </a:rPr>
              <a:t>Score qualité</a:t>
            </a:r>
          </a:p>
        </p:txBody>
      </p:sp>
      <p:pic>
        <p:nvPicPr>
          <p:cNvPr id="69" name="Picture 4" descr="Survey Icon 3183406"/>
          <p:cNvPicPr>
            <a:picLocks noChangeAspect="1" noChangeArrowheads="1"/>
          </p:cNvPicPr>
          <p:nvPr/>
        </p:nvPicPr>
        <p:blipFill>
          <a:blip r:embed="rId16" cstate="print">
            <a:duotone>
              <a:prstClr val="black"/>
              <a:srgbClr val="C1131E">
                <a:tint val="45000"/>
                <a:satMod val="400000"/>
              </a:srgbClr>
            </a:duotone>
            <a:extLst>
              <a:ext uri="{28A0092B-C50C-407E-A947-70E740481C1C}">
                <a14:useLocalDpi xmlns:a14="http://schemas.microsoft.com/office/drawing/2010/main" val="0"/>
              </a:ext>
            </a:extLst>
          </a:blip>
          <a:srcRect/>
          <a:stretch>
            <a:fillRect/>
          </a:stretch>
        </p:blipFill>
        <p:spPr bwMode="auto">
          <a:xfrm>
            <a:off x="4261106" y="5521521"/>
            <a:ext cx="475260" cy="475260"/>
          </a:xfrm>
          <a:prstGeom prst="rect">
            <a:avLst/>
          </a:prstGeom>
          <a:noFill/>
          <a:extLst>
            <a:ext uri="{909E8E84-426E-40DD-AFC4-6F175D3DCCD1}">
              <a14:hiddenFill xmlns:a14="http://schemas.microsoft.com/office/drawing/2010/main">
                <a:solidFill>
                  <a:srgbClr val="FFFFFF"/>
                </a:solidFill>
              </a14:hiddenFill>
            </a:ext>
          </a:extLst>
        </p:spPr>
      </p:pic>
      <p:sp>
        <p:nvSpPr>
          <p:cNvPr id="70" name="Rectangle à coins arrondis 69"/>
          <p:cNvSpPr/>
          <p:nvPr/>
        </p:nvSpPr>
        <p:spPr>
          <a:xfrm>
            <a:off x="3878912" y="5389654"/>
            <a:ext cx="1216654" cy="1003787"/>
          </a:xfrm>
          <a:prstGeom prst="roundRect">
            <a:avLst/>
          </a:prstGeom>
          <a:no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Chevron 6"/>
          <p:cNvSpPr/>
          <p:nvPr/>
        </p:nvSpPr>
        <p:spPr>
          <a:xfrm>
            <a:off x="3775720" y="4029289"/>
            <a:ext cx="1474449" cy="468000"/>
          </a:xfrm>
          <a:prstGeom prst="rect">
            <a:avLst/>
          </a:prstGeom>
          <a:noFill/>
          <a:ln>
            <a:noFill/>
          </a:ln>
          <a:effectLst/>
        </p:spPr>
        <p:txBody>
          <a:bodyPr spcFirstLastPara="0" vert="horz" wrap="square" lIns="52007" tIns="17336" rIns="17336" bIns="17336" numCol="1" spcCol="1270" anchor="ctr" anchorCtr="0">
            <a:noAutofit/>
          </a:bodyPr>
          <a:lstStyle/>
          <a:p>
            <a:pPr algn="ctr" defTabSz="457200">
              <a:defRPr/>
            </a:pPr>
            <a:r>
              <a:rPr lang="fr-FR" sz="1400" b="1" kern="0" cap="small" spc="100" dirty="0" smtClean="0">
                <a:solidFill>
                  <a:prstClr val="black"/>
                </a:solidFill>
                <a:ea typeface="Times New Roman" panose="02020603050405020304" pitchFamily="18" charset="0"/>
              </a:rPr>
              <a:t>Meilleures</a:t>
            </a:r>
          </a:p>
          <a:p>
            <a:pPr algn="ctr" defTabSz="457200">
              <a:defRPr/>
            </a:pPr>
            <a:r>
              <a:rPr lang="fr-FR" sz="1400" b="1" kern="0" cap="small" spc="100" dirty="0" smtClean="0">
                <a:solidFill>
                  <a:prstClr val="black"/>
                </a:solidFill>
                <a:ea typeface="Times New Roman" panose="02020603050405020304" pitchFamily="18" charset="0"/>
              </a:rPr>
              <a:t> Pratiques</a:t>
            </a:r>
            <a:endParaRPr lang="fr-FR" sz="1400" kern="0" cap="small" spc="100" dirty="0" smtClean="0">
              <a:solidFill>
                <a:prstClr val="black"/>
              </a:solidFill>
              <a:latin typeface="Times New Roman" panose="02020603050405020304" pitchFamily="18" charset="0"/>
              <a:ea typeface="Times New Roman" panose="02020603050405020304" pitchFamily="18" charset="0"/>
            </a:endParaRPr>
          </a:p>
        </p:txBody>
      </p:sp>
      <p:sp>
        <p:nvSpPr>
          <p:cNvPr id="72" name="Rectangle à coins arrondis 71"/>
          <p:cNvSpPr/>
          <p:nvPr/>
        </p:nvSpPr>
        <p:spPr>
          <a:xfrm>
            <a:off x="7303423" y="2972014"/>
            <a:ext cx="1598301" cy="3482185"/>
          </a:xfrm>
          <a:prstGeom prst="roundRect">
            <a:avLst/>
          </a:prstGeom>
          <a:no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Rectangle à coins arrondis 72"/>
          <p:cNvSpPr/>
          <p:nvPr/>
        </p:nvSpPr>
        <p:spPr>
          <a:xfrm>
            <a:off x="3772177" y="3974216"/>
            <a:ext cx="1426180" cy="2479983"/>
          </a:xfrm>
          <a:prstGeom prst="roundRect">
            <a:avLst/>
          </a:prstGeom>
          <a:no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à coins arrondis 73"/>
          <p:cNvSpPr/>
          <p:nvPr/>
        </p:nvSpPr>
        <p:spPr>
          <a:xfrm>
            <a:off x="5346521" y="5548817"/>
            <a:ext cx="1778538" cy="765472"/>
          </a:xfrm>
          <a:prstGeom prst="roundRect">
            <a:avLst/>
          </a:prstGeom>
          <a:solidFill>
            <a:srgbClr val="C1131E"/>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cap="small" spc="100" dirty="0" smtClean="0">
                <a:solidFill>
                  <a:schemeClr val="bg1"/>
                </a:solidFill>
              </a:rPr>
              <a:t>Méthodes d’évaluation complémentaires</a:t>
            </a:r>
            <a:endParaRPr lang="fr-FR" sz="1600" b="1" cap="small" spc="100" dirty="0">
              <a:solidFill>
                <a:schemeClr val="bg1"/>
              </a:solidFill>
            </a:endParaRPr>
          </a:p>
        </p:txBody>
      </p:sp>
    </p:spTree>
    <p:extLst>
      <p:ext uri="{BB962C8B-B14F-4D97-AF65-F5344CB8AC3E}">
        <p14:creationId xmlns:p14="http://schemas.microsoft.com/office/powerpoint/2010/main" val="159954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1000" fill="hold"/>
                                        <p:tgtEl>
                                          <p:spTgt spid="47"/>
                                        </p:tgtEl>
                                        <p:attrNameLst>
                                          <p:attrName>ppt_w</p:attrName>
                                        </p:attrNameLst>
                                      </p:cBhvr>
                                      <p:tavLst>
                                        <p:tav tm="0">
                                          <p:val>
                                            <p:fltVal val="0"/>
                                          </p:val>
                                        </p:tav>
                                        <p:tav tm="100000">
                                          <p:val>
                                            <p:strVal val="#ppt_w"/>
                                          </p:val>
                                        </p:tav>
                                      </p:tavLst>
                                    </p:anim>
                                    <p:anim calcmode="lin" valueType="num">
                                      <p:cBhvr>
                                        <p:cTn id="14" dur="1000" fill="hold"/>
                                        <p:tgtEl>
                                          <p:spTgt spid="47"/>
                                        </p:tgtEl>
                                        <p:attrNameLst>
                                          <p:attrName>ppt_h</p:attrName>
                                        </p:attrNameLst>
                                      </p:cBhvr>
                                      <p:tavLst>
                                        <p:tav tm="0">
                                          <p:val>
                                            <p:fltVal val="0"/>
                                          </p:val>
                                        </p:tav>
                                        <p:tav tm="100000">
                                          <p:val>
                                            <p:strVal val="#ppt_h"/>
                                          </p:val>
                                        </p:tav>
                                      </p:tavLst>
                                    </p:anim>
                                    <p:anim calcmode="lin" valueType="num">
                                      <p:cBhvr>
                                        <p:cTn id="15"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500" fill="hold"/>
                                        <p:tgtEl>
                                          <p:spTgt spid="43"/>
                                        </p:tgtEl>
                                        <p:attrNameLst>
                                          <p:attrName>ppt_x</p:attrName>
                                        </p:attrNameLst>
                                      </p:cBhvr>
                                      <p:tavLst>
                                        <p:tav tm="0">
                                          <p:val>
                                            <p:strVal val="0-#ppt_w/2"/>
                                          </p:val>
                                        </p:tav>
                                        <p:tav tm="100000">
                                          <p:val>
                                            <p:strVal val="#ppt_x"/>
                                          </p:val>
                                        </p:tav>
                                      </p:tavLst>
                                    </p:anim>
                                    <p:anim calcmode="lin" valueType="num">
                                      <p:cBhvr additive="base">
                                        <p:cTn id="22"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500" fill="hold"/>
                                        <p:tgtEl>
                                          <p:spTgt spid="55"/>
                                        </p:tgtEl>
                                        <p:attrNameLst>
                                          <p:attrName>ppt_x</p:attrName>
                                        </p:attrNameLst>
                                      </p:cBhvr>
                                      <p:tavLst>
                                        <p:tav tm="0">
                                          <p:val>
                                            <p:strVal val="0-#ppt_w/2"/>
                                          </p:val>
                                        </p:tav>
                                        <p:tav tm="100000">
                                          <p:val>
                                            <p:strVal val="#ppt_x"/>
                                          </p:val>
                                        </p:tav>
                                      </p:tavLst>
                                    </p:anim>
                                    <p:anim calcmode="lin" valueType="num">
                                      <p:cBhvr additive="base">
                                        <p:cTn id="4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childTnLst>
                                </p:cTn>
                              </p:par>
                            </p:childTnLst>
                          </p:cTn>
                        </p:par>
                        <p:par>
                          <p:cTn id="67" fill="hold">
                            <p:stCondLst>
                              <p:cond delay="0"/>
                            </p:stCondLst>
                            <p:childTnLst>
                              <p:par>
                                <p:cTn id="68" presetID="2" presetClass="entr" presetSubtype="8" fill="hold" grpId="0" nodeType="afterEffect">
                                  <p:stCondLst>
                                    <p:cond delay="100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500" fill="hold"/>
                                        <p:tgtEl>
                                          <p:spTgt spid="64"/>
                                        </p:tgtEl>
                                        <p:attrNameLst>
                                          <p:attrName>ppt_x</p:attrName>
                                        </p:attrNameLst>
                                      </p:cBhvr>
                                      <p:tavLst>
                                        <p:tav tm="0">
                                          <p:val>
                                            <p:strVal val="0-#ppt_w/2"/>
                                          </p:val>
                                        </p:tav>
                                        <p:tav tm="100000">
                                          <p:val>
                                            <p:strVal val="#ppt_x"/>
                                          </p:val>
                                        </p:tav>
                                      </p:tavLst>
                                    </p:anim>
                                    <p:anim calcmode="lin" valueType="num">
                                      <p:cBhvr additive="base">
                                        <p:cTn id="71" dur="500" fill="hold"/>
                                        <p:tgtEl>
                                          <p:spTgt spid="64"/>
                                        </p:tgtEl>
                                        <p:attrNameLst>
                                          <p:attrName>ppt_y</p:attrName>
                                        </p:attrNameLst>
                                      </p:cBhvr>
                                      <p:tavLst>
                                        <p:tav tm="0">
                                          <p:val>
                                            <p:strVal val="#ppt_y"/>
                                          </p:val>
                                        </p:tav>
                                        <p:tav tm="100000">
                                          <p:val>
                                            <p:strVal val="#ppt_y"/>
                                          </p:val>
                                        </p:tav>
                                      </p:tavLst>
                                    </p:anim>
                                  </p:childTnLst>
                                </p:cTn>
                              </p:par>
                            </p:childTnLst>
                          </p:cTn>
                        </p:par>
                        <p:par>
                          <p:cTn id="72" fill="hold">
                            <p:stCondLst>
                              <p:cond delay="1500"/>
                            </p:stCondLst>
                            <p:childTnLst>
                              <p:par>
                                <p:cTn id="73" presetID="1"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childTnLst>
                          </p:cTn>
                        </p:par>
                        <p:par>
                          <p:cTn id="75" fill="hold">
                            <p:stCondLst>
                              <p:cond delay="1500"/>
                            </p:stCondLst>
                            <p:childTnLst>
                              <p:par>
                                <p:cTn id="76" presetID="1" presetClass="entr" presetSubtype="0"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childTnLst>
                                </p:cTn>
                              </p:par>
                            </p:childTnLst>
                          </p:cTn>
                        </p:par>
                        <p:par>
                          <p:cTn id="78" fill="hold">
                            <p:stCondLst>
                              <p:cond delay="1500"/>
                            </p:stCondLst>
                            <p:childTnLst>
                              <p:par>
                                <p:cTn id="79" presetID="1"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childTnLst>
                                </p:cTn>
                              </p:par>
                            </p:childTnLst>
                          </p:cTn>
                        </p:par>
                        <p:par>
                          <p:cTn id="81" fill="hold">
                            <p:stCondLst>
                              <p:cond delay="1500"/>
                            </p:stCondLst>
                            <p:childTnLst>
                              <p:par>
                                <p:cTn id="82" presetID="1" presetClass="entr" presetSubtype="0" fill="hold" nodeType="afterEffect">
                                  <p:stCondLst>
                                    <p:cond delay="0"/>
                                  </p:stCondLst>
                                  <p:childTnLst>
                                    <p:set>
                                      <p:cBhvr>
                                        <p:cTn id="83" dur="1" fill="hold">
                                          <p:stCondLst>
                                            <p:cond delay="0"/>
                                          </p:stCondLst>
                                        </p:cTn>
                                        <p:tgtEl>
                                          <p:spTgt spid="54"/>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56"/>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57"/>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58"/>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59"/>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60"/>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62"/>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63"/>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6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74"/>
                                        </p:tgtEl>
                                        <p:attrNameLst>
                                          <p:attrName>style.visibility</p:attrName>
                                        </p:attrNameLst>
                                      </p:cBhvr>
                                      <p:to>
                                        <p:strVal val="visible"/>
                                      </p:to>
                                    </p:set>
                                    <p:anim calcmode="lin" valueType="num">
                                      <p:cBhvr additive="base">
                                        <p:cTn id="106" dur="500" fill="hold"/>
                                        <p:tgtEl>
                                          <p:spTgt spid="74"/>
                                        </p:tgtEl>
                                        <p:attrNameLst>
                                          <p:attrName>ppt_x</p:attrName>
                                        </p:attrNameLst>
                                      </p:cBhvr>
                                      <p:tavLst>
                                        <p:tav tm="0">
                                          <p:val>
                                            <p:strVal val="#ppt_x"/>
                                          </p:val>
                                        </p:tav>
                                        <p:tav tm="100000">
                                          <p:val>
                                            <p:strVal val="#ppt_x"/>
                                          </p:val>
                                        </p:tav>
                                      </p:tavLst>
                                    </p:anim>
                                    <p:anim calcmode="lin" valueType="num">
                                      <p:cBhvr additive="base">
                                        <p:cTn id="107"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68"/>
                                        </p:tgtEl>
                                        <p:attrNameLst>
                                          <p:attrName>style.visibility</p:attrName>
                                        </p:attrNameLst>
                                      </p:cBhvr>
                                      <p:to>
                                        <p:strVal val="visible"/>
                                      </p:to>
                                    </p:set>
                                    <p:anim calcmode="lin" valueType="num">
                                      <p:cBhvr additive="base">
                                        <p:cTn id="112" dur="500" fill="hold"/>
                                        <p:tgtEl>
                                          <p:spTgt spid="68"/>
                                        </p:tgtEl>
                                        <p:attrNameLst>
                                          <p:attrName>ppt_x</p:attrName>
                                        </p:attrNameLst>
                                      </p:cBhvr>
                                      <p:tavLst>
                                        <p:tav tm="0">
                                          <p:val>
                                            <p:strVal val="#ppt_x"/>
                                          </p:val>
                                        </p:tav>
                                        <p:tav tm="100000">
                                          <p:val>
                                            <p:strVal val="#ppt_x"/>
                                          </p:val>
                                        </p:tav>
                                      </p:tavLst>
                                    </p:anim>
                                    <p:anim calcmode="lin" valueType="num">
                                      <p:cBhvr additive="base">
                                        <p:cTn id="113" dur="500" fill="hold"/>
                                        <p:tgtEl>
                                          <p:spTgt spid="68"/>
                                        </p:tgtEl>
                                        <p:attrNameLst>
                                          <p:attrName>ppt_y</p:attrName>
                                        </p:attrNameLst>
                                      </p:cBhvr>
                                      <p:tavLst>
                                        <p:tav tm="0">
                                          <p:val>
                                            <p:strVal val="1+#ppt_h/2"/>
                                          </p:val>
                                        </p:tav>
                                        <p:tav tm="100000">
                                          <p:val>
                                            <p:strVal val="#ppt_y"/>
                                          </p:val>
                                        </p:tav>
                                      </p:tavLst>
                                    </p:anim>
                                  </p:childTnLst>
                                </p:cTn>
                              </p:par>
                              <p:par>
                                <p:cTn id="114" presetID="2" presetClass="entr" presetSubtype="4" fill="hold" nodeType="withEffect">
                                  <p:stCondLst>
                                    <p:cond delay="0"/>
                                  </p:stCondLst>
                                  <p:childTnLst>
                                    <p:set>
                                      <p:cBhvr>
                                        <p:cTn id="115" dur="1" fill="hold">
                                          <p:stCondLst>
                                            <p:cond delay="0"/>
                                          </p:stCondLst>
                                        </p:cTn>
                                        <p:tgtEl>
                                          <p:spTgt spid="69"/>
                                        </p:tgtEl>
                                        <p:attrNameLst>
                                          <p:attrName>style.visibility</p:attrName>
                                        </p:attrNameLst>
                                      </p:cBhvr>
                                      <p:to>
                                        <p:strVal val="visible"/>
                                      </p:to>
                                    </p:set>
                                    <p:anim calcmode="lin" valueType="num">
                                      <p:cBhvr additive="base">
                                        <p:cTn id="116" dur="500" fill="hold"/>
                                        <p:tgtEl>
                                          <p:spTgt spid="69"/>
                                        </p:tgtEl>
                                        <p:attrNameLst>
                                          <p:attrName>ppt_x</p:attrName>
                                        </p:attrNameLst>
                                      </p:cBhvr>
                                      <p:tavLst>
                                        <p:tav tm="0">
                                          <p:val>
                                            <p:strVal val="#ppt_x"/>
                                          </p:val>
                                        </p:tav>
                                        <p:tav tm="100000">
                                          <p:val>
                                            <p:strVal val="#ppt_x"/>
                                          </p:val>
                                        </p:tav>
                                      </p:tavLst>
                                    </p:anim>
                                    <p:anim calcmode="lin" valueType="num">
                                      <p:cBhvr additive="base">
                                        <p:cTn id="117" dur="500" fill="hold"/>
                                        <p:tgtEl>
                                          <p:spTgt spid="69"/>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73"/>
                                        </p:tgtEl>
                                        <p:attrNameLst>
                                          <p:attrName>style.visibility</p:attrName>
                                        </p:attrNameLst>
                                      </p:cBhvr>
                                      <p:to>
                                        <p:strVal val="visible"/>
                                      </p:to>
                                    </p:set>
                                    <p:anim calcmode="lin" valueType="num">
                                      <p:cBhvr additive="base">
                                        <p:cTn id="120" dur="500" fill="hold"/>
                                        <p:tgtEl>
                                          <p:spTgt spid="73"/>
                                        </p:tgtEl>
                                        <p:attrNameLst>
                                          <p:attrName>ppt_x</p:attrName>
                                        </p:attrNameLst>
                                      </p:cBhvr>
                                      <p:tavLst>
                                        <p:tav tm="0">
                                          <p:val>
                                            <p:strVal val="#ppt_x"/>
                                          </p:val>
                                        </p:tav>
                                        <p:tav tm="100000">
                                          <p:val>
                                            <p:strVal val="#ppt_x"/>
                                          </p:val>
                                        </p:tav>
                                      </p:tavLst>
                                    </p:anim>
                                    <p:anim calcmode="lin" valueType="num">
                                      <p:cBhvr additive="base">
                                        <p:cTn id="121" dur="500" fill="hold"/>
                                        <p:tgtEl>
                                          <p:spTgt spid="73"/>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0"/>
                                  </p:stCondLst>
                                  <p:childTnLst>
                                    <p:set>
                                      <p:cBhvr>
                                        <p:cTn id="123" dur="1" fill="hold">
                                          <p:stCondLst>
                                            <p:cond delay="0"/>
                                          </p:stCondLst>
                                        </p:cTn>
                                        <p:tgtEl>
                                          <p:spTgt spid="70"/>
                                        </p:tgtEl>
                                        <p:attrNameLst>
                                          <p:attrName>style.visibility</p:attrName>
                                        </p:attrNameLst>
                                      </p:cBhvr>
                                      <p:to>
                                        <p:strVal val="visible"/>
                                      </p:to>
                                    </p:set>
                                    <p:anim calcmode="lin" valueType="num">
                                      <p:cBhvr additive="base">
                                        <p:cTn id="124" dur="500" fill="hold"/>
                                        <p:tgtEl>
                                          <p:spTgt spid="70"/>
                                        </p:tgtEl>
                                        <p:attrNameLst>
                                          <p:attrName>ppt_x</p:attrName>
                                        </p:attrNameLst>
                                      </p:cBhvr>
                                      <p:tavLst>
                                        <p:tav tm="0">
                                          <p:val>
                                            <p:strVal val="#ppt_x"/>
                                          </p:val>
                                        </p:tav>
                                        <p:tav tm="100000">
                                          <p:val>
                                            <p:strVal val="#ppt_x"/>
                                          </p:val>
                                        </p:tav>
                                      </p:tavLst>
                                    </p:anim>
                                    <p:anim calcmode="lin" valueType="num">
                                      <p:cBhvr additive="base">
                                        <p:cTn id="125"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4" fill="hold" grpId="0" nodeType="clickEffect">
                                  <p:stCondLst>
                                    <p:cond delay="0"/>
                                  </p:stCondLst>
                                  <p:childTnLst>
                                    <p:set>
                                      <p:cBhvr>
                                        <p:cTn id="129" dur="1" fill="hold">
                                          <p:stCondLst>
                                            <p:cond delay="0"/>
                                          </p:stCondLst>
                                        </p:cTn>
                                        <p:tgtEl>
                                          <p:spTgt spid="5"/>
                                        </p:tgtEl>
                                        <p:attrNameLst>
                                          <p:attrName>style.visibility</p:attrName>
                                        </p:attrNameLst>
                                      </p:cBhvr>
                                      <p:to>
                                        <p:strVal val="visible"/>
                                      </p:to>
                                    </p:set>
                                    <p:anim calcmode="lin" valueType="num">
                                      <p:cBhvr additive="base">
                                        <p:cTn id="130" dur="500" fill="hold"/>
                                        <p:tgtEl>
                                          <p:spTgt spid="5"/>
                                        </p:tgtEl>
                                        <p:attrNameLst>
                                          <p:attrName>ppt_x</p:attrName>
                                        </p:attrNameLst>
                                      </p:cBhvr>
                                      <p:tavLst>
                                        <p:tav tm="0">
                                          <p:val>
                                            <p:strVal val="#ppt_x"/>
                                          </p:val>
                                        </p:tav>
                                        <p:tav tm="100000">
                                          <p:val>
                                            <p:strVal val="#ppt_x"/>
                                          </p:val>
                                        </p:tav>
                                      </p:tavLst>
                                    </p:anim>
                                    <p:anim calcmode="lin" valueType="num">
                                      <p:cBhvr additive="base">
                                        <p:cTn id="131" dur="500" fill="hold"/>
                                        <p:tgtEl>
                                          <p:spTgt spid="5"/>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2"/>
                                        </p:tgtEl>
                                        <p:attrNameLst>
                                          <p:attrName>style.visibility</p:attrName>
                                        </p:attrNameLst>
                                      </p:cBhvr>
                                      <p:to>
                                        <p:strVal val="visible"/>
                                      </p:to>
                                    </p:set>
                                    <p:anim calcmode="lin" valueType="num">
                                      <p:cBhvr additive="base">
                                        <p:cTn id="134" dur="500" fill="hold"/>
                                        <p:tgtEl>
                                          <p:spTgt spid="72"/>
                                        </p:tgtEl>
                                        <p:attrNameLst>
                                          <p:attrName>ppt_x</p:attrName>
                                        </p:attrNameLst>
                                      </p:cBhvr>
                                      <p:tavLst>
                                        <p:tav tm="0">
                                          <p:val>
                                            <p:strVal val="#ppt_x"/>
                                          </p:val>
                                        </p:tav>
                                        <p:tav tm="100000">
                                          <p:val>
                                            <p:strVal val="#ppt_x"/>
                                          </p:val>
                                        </p:tav>
                                      </p:tavLst>
                                    </p:anim>
                                    <p:anim calcmode="lin" valueType="num">
                                      <p:cBhvr additive="base">
                                        <p:cTn id="135" dur="500" fill="hold"/>
                                        <p:tgtEl>
                                          <p:spTgt spid="72"/>
                                        </p:tgtEl>
                                        <p:attrNameLst>
                                          <p:attrName>ppt_y</p:attrName>
                                        </p:attrNameLst>
                                      </p:cBhvr>
                                      <p:tavLst>
                                        <p:tav tm="0">
                                          <p:val>
                                            <p:strVal val="1+#ppt_h/2"/>
                                          </p:val>
                                        </p:tav>
                                        <p:tav tm="100000">
                                          <p:val>
                                            <p:strVal val="#ppt_y"/>
                                          </p:val>
                                        </p:tav>
                                      </p:tavLst>
                                    </p:anim>
                                  </p:childTnLst>
                                </p:cTn>
                              </p:par>
                              <p:par>
                                <p:cTn id="136" presetID="2" presetClass="entr" presetSubtype="4" fill="hold" nodeType="withEffect">
                                  <p:stCondLst>
                                    <p:cond delay="0"/>
                                  </p:stCondLst>
                                  <p:childTnLst>
                                    <p:set>
                                      <p:cBhvr>
                                        <p:cTn id="137" dur="1" fill="hold">
                                          <p:stCondLst>
                                            <p:cond delay="0"/>
                                          </p:stCondLst>
                                        </p:cTn>
                                        <p:tgtEl>
                                          <p:spTgt spid="36"/>
                                        </p:tgtEl>
                                        <p:attrNameLst>
                                          <p:attrName>style.visibility</p:attrName>
                                        </p:attrNameLst>
                                      </p:cBhvr>
                                      <p:to>
                                        <p:strVal val="visible"/>
                                      </p:to>
                                    </p:set>
                                    <p:anim calcmode="lin" valueType="num">
                                      <p:cBhvr additive="base">
                                        <p:cTn id="138" dur="500" fill="hold"/>
                                        <p:tgtEl>
                                          <p:spTgt spid="36"/>
                                        </p:tgtEl>
                                        <p:attrNameLst>
                                          <p:attrName>ppt_x</p:attrName>
                                        </p:attrNameLst>
                                      </p:cBhvr>
                                      <p:tavLst>
                                        <p:tav tm="0">
                                          <p:val>
                                            <p:strVal val="#ppt_x"/>
                                          </p:val>
                                        </p:tav>
                                        <p:tav tm="100000">
                                          <p:val>
                                            <p:strVal val="#ppt_x"/>
                                          </p:val>
                                        </p:tav>
                                      </p:tavLst>
                                    </p:anim>
                                    <p:anim calcmode="lin" valueType="num">
                                      <p:cBhvr additive="base">
                                        <p:cTn id="139" dur="500" fill="hold"/>
                                        <p:tgtEl>
                                          <p:spTgt spid="36"/>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35"/>
                                        </p:tgtEl>
                                        <p:attrNameLst>
                                          <p:attrName>style.visibility</p:attrName>
                                        </p:attrNameLst>
                                      </p:cBhvr>
                                      <p:to>
                                        <p:strVal val="visible"/>
                                      </p:to>
                                    </p:set>
                                    <p:anim calcmode="lin" valueType="num">
                                      <p:cBhvr additive="base">
                                        <p:cTn id="142" dur="500" fill="hold"/>
                                        <p:tgtEl>
                                          <p:spTgt spid="35"/>
                                        </p:tgtEl>
                                        <p:attrNameLst>
                                          <p:attrName>ppt_x</p:attrName>
                                        </p:attrNameLst>
                                      </p:cBhvr>
                                      <p:tavLst>
                                        <p:tav tm="0">
                                          <p:val>
                                            <p:strVal val="#ppt_x"/>
                                          </p:val>
                                        </p:tav>
                                        <p:tav tm="100000">
                                          <p:val>
                                            <p:strVal val="#ppt_x"/>
                                          </p:val>
                                        </p:tav>
                                      </p:tavLst>
                                    </p:anim>
                                    <p:anim calcmode="lin" valueType="num">
                                      <p:cBhvr additive="base">
                                        <p:cTn id="14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p:bldP spid="42" grpId="0"/>
      <p:bldP spid="43" grpId="0" animBg="1"/>
      <p:bldP spid="44" grpId="0"/>
      <p:bldP spid="45" grpId="0"/>
      <p:bldP spid="46" grpId="0"/>
      <p:bldP spid="49" grpId="0"/>
      <p:bldP spid="51" grpId="0"/>
      <p:bldP spid="55" grpId="0" animBg="1"/>
      <p:bldP spid="56" grpId="0"/>
      <p:bldP spid="64" grpId="0" animBg="1"/>
      <p:bldP spid="35" grpId="0"/>
      <p:bldP spid="5" grpId="0" animBg="1"/>
      <p:bldP spid="68" grpId="0"/>
      <p:bldP spid="70" grpId="0" animBg="1"/>
      <p:bldP spid="71" grpId="0"/>
      <p:bldP spid="72" grpId="0" animBg="1"/>
      <p:bldP spid="73" grpId="0" animBg="1"/>
      <p:bldP spid="7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 45"/>
          <p:cNvPicPr>
            <a:picLocks noChangeAspect="1"/>
          </p:cNvPicPr>
          <p:nvPr/>
        </p:nvPicPr>
        <p:blipFill>
          <a:blip r:embed="rId2"/>
          <a:stretch>
            <a:fillRect/>
          </a:stretch>
        </p:blipFill>
        <p:spPr>
          <a:xfrm>
            <a:off x="350172" y="1232085"/>
            <a:ext cx="2581635" cy="3019846"/>
          </a:xfrm>
          <a:prstGeom prst="rect">
            <a:avLst/>
          </a:prstGeom>
        </p:spPr>
      </p:pic>
      <p:sp>
        <p:nvSpPr>
          <p:cNvPr id="2" name="Espace réservé du texte 1"/>
          <p:cNvSpPr>
            <a:spLocks noGrp="1"/>
          </p:cNvSpPr>
          <p:nvPr>
            <p:ph type="body" sz="quarter" idx="17"/>
          </p:nvPr>
        </p:nvSpPr>
        <p:spPr/>
        <p:txBody>
          <a:bodyPr/>
          <a:lstStyle/>
          <a:p>
            <a:r>
              <a:rPr lang="fr-FR" dirty="0"/>
              <a:t>Améliorer la qualité des services VIH – l’expérience du score qualité VIH</a:t>
            </a:r>
          </a:p>
        </p:txBody>
      </p:sp>
      <p:sp>
        <p:nvSpPr>
          <p:cNvPr id="3" name="Espace réservé du texte 2"/>
          <p:cNvSpPr>
            <a:spLocks noGrp="1"/>
          </p:cNvSpPr>
          <p:nvPr>
            <p:ph type="body" sz="quarter" idx="18"/>
          </p:nvPr>
        </p:nvSpPr>
        <p:spPr/>
        <p:txBody>
          <a:bodyPr/>
          <a:lstStyle/>
          <a:p>
            <a:fld id="{DB393881-7A06-4158-85A6-4940A63024EF}" type="slidenum">
              <a:rPr lang="fr-FR"/>
              <a:pPr/>
              <a:t>12</a:t>
            </a:fld>
            <a:r>
              <a:rPr lang="fr-FR" dirty="0"/>
              <a:t> | </a:t>
            </a:r>
            <a:r>
              <a:rPr lang="fr-FR" dirty="0" smtClean="0"/>
              <a:t>Atelier ELSA | Octobre 2021</a:t>
            </a:r>
            <a:endParaRPr lang="fr-FR" dirty="0"/>
          </a:p>
        </p:txBody>
      </p:sp>
      <p:sp>
        <p:nvSpPr>
          <p:cNvPr id="4" name="Titre 3"/>
          <p:cNvSpPr>
            <a:spLocks noGrp="1"/>
          </p:cNvSpPr>
          <p:nvPr>
            <p:ph type="title"/>
          </p:nvPr>
        </p:nvSpPr>
        <p:spPr>
          <a:xfrm>
            <a:off x="613609" y="214543"/>
            <a:ext cx="10515600" cy="657744"/>
          </a:xfrm>
        </p:spPr>
        <p:txBody>
          <a:bodyPr/>
          <a:lstStyle/>
          <a:p>
            <a:r>
              <a:rPr lang="fr-FR" sz="3200" dirty="0" smtClean="0"/>
              <a:t>Au-delà de l’évaluation, </a:t>
            </a:r>
            <a:br>
              <a:rPr lang="fr-FR" sz="3200" dirty="0" smtClean="0"/>
            </a:br>
            <a:r>
              <a:rPr lang="fr-FR" sz="3200" dirty="0"/>
              <a:t>	</a:t>
            </a:r>
            <a:r>
              <a:rPr lang="fr-FR" sz="3200" dirty="0" smtClean="0"/>
              <a:t>une démarche d’amélioration de la qualité</a:t>
            </a:r>
            <a:endParaRPr lang="fr-FR" sz="3200" dirty="0"/>
          </a:p>
        </p:txBody>
      </p:sp>
      <p:sp>
        <p:nvSpPr>
          <p:cNvPr id="5" name="Flèche droite à entaille 4"/>
          <p:cNvSpPr/>
          <p:nvPr/>
        </p:nvSpPr>
        <p:spPr>
          <a:xfrm>
            <a:off x="2581413" y="3698109"/>
            <a:ext cx="9460095" cy="1928435"/>
          </a:xfrm>
          <a:prstGeom prst="notchedRightArrow">
            <a:avLst/>
          </a:prstGeom>
          <a:solidFill>
            <a:srgbClr val="7E1751">
              <a:tint val="40000"/>
              <a:hueOff val="0"/>
              <a:satOff val="0"/>
              <a:lumOff val="0"/>
              <a:alphaOff val="0"/>
            </a:srgbClr>
          </a:solidFill>
          <a:ln>
            <a:noFill/>
          </a:ln>
          <a:effectLst/>
        </p:spPr>
      </p:sp>
      <p:sp>
        <p:nvSpPr>
          <p:cNvPr id="6" name="Ellipse 5"/>
          <p:cNvSpPr/>
          <p:nvPr/>
        </p:nvSpPr>
        <p:spPr>
          <a:xfrm>
            <a:off x="3514718" y="4256463"/>
            <a:ext cx="366643" cy="366643"/>
          </a:xfrm>
          <a:prstGeom prst="ellipse">
            <a:avLst/>
          </a:prstGeom>
          <a:solidFill>
            <a:srgbClr val="7E1751">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7" name="Ellipse 6"/>
          <p:cNvSpPr/>
          <p:nvPr/>
        </p:nvSpPr>
        <p:spPr>
          <a:xfrm>
            <a:off x="5516696" y="4263156"/>
            <a:ext cx="366643" cy="366643"/>
          </a:xfrm>
          <a:prstGeom prst="ellipse">
            <a:avLst/>
          </a:prstGeom>
          <a:solidFill>
            <a:srgbClr val="FE911B">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8" name="ZoneTexte 7"/>
          <p:cNvSpPr txBox="1"/>
          <p:nvPr/>
        </p:nvSpPr>
        <p:spPr>
          <a:xfrm>
            <a:off x="3038573" y="4617599"/>
            <a:ext cx="1318932"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black"/>
                </a:solidFill>
                <a:effectLst/>
                <a:uLnTx/>
                <a:uFillTx/>
              </a:rPr>
              <a:t>Diagnostic</a:t>
            </a:r>
            <a:r>
              <a:rPr kumimoji="0" lang="fr-FR" sz="1200" b="1" i="0" u="none" strike="noStrike" kern="0" cap="none" spc="0" normalizeH="0" noProof="0" dirty="0" smtClean="0">
                <a:ln>
                  <a:noFill/>
                </a:ln>
                <a:solidFill>
                  <a:prstClr val="black"/>
                </a:solidFill>
                <a:effectLst/>
                <a:uLnTx/>
                <a:uFillTx/>
              </a:rPr>
              <a:t> </a:t>
            </a:r>
            <a:endParaRPr kumimoji="0" lang="fr-FR" sz="1200" b="1" i="0" u="none" strike="noStrike" kern="0" cap="none" spc="0" normalizeH="0" noProof="0" dirty="0" smtClean="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noProof="0" dirty="0" smtClean="0">
                <a:ln>
                  <a:noFill/>
                </a:ln>
                <a:solidFill>
                  <a:prstClr val="black"/>
                </a:solidFill>
                <a:effectLst/>
                <a:uLnTx/>
                <a:uFillTx/>
              </a:rPr>
              <a:t>initial</a:t>
            </a:r>
            <a:endParaRPr kumimoji="0" lang="fr-FR" sz="1200" b="1" i="0" u="none" strike="noStrike" kern="0" cap="none" spc="0" normalizeH="0" baseline="0" noProof="0" dirty="0">
              <a:ln>
                <a:noFill/>
              </a:ln>
              <a:solidFill>
                <a:prstClr val="black"/>
              </a:solidFill>
              <a:effectLst/>
              <a:uLnTx/>
              <a:uFillTx/>
            </a:endParaRPr>
          </a:p>
        </p:txBody>
      </p:sp>
      <p:sp>
        <p:nvSpPr>
          <p:cNvPr id="9" name="ZoneTexte 8"/>
          <p:cNvSpPr txBox="1"/>
          <p:nvPr/>
        </p:nvSpPr>
        <p:spPr>
          <a:xfrm>
            <a:off x="5219133" y="4617599"/>
            <a:ext cx="96176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200" b="1" kern="0" dirty="0" smtClean="0">
                <a:solidFill>
                  <a:prstClr val="black"/>
                </a:solidFill>
              </a:rPr>
              <a:t>Revue trimestrielle</a:t>
            </a:r>
            <a:endParaRPr kumimoji="0" lang="fr-FR" sz="1200" b="1" i="0" u="none" strike="noStrike" kern="0" cap="none" spc="0" normalizeH="0" baseline="0" noProof="0" dirty="0">
              <a:ln>
                <a:noFill/>
              </a:ln>
              <a:solidFill>
                <a:prstClr val="black"/>
              </a:solidFill>
              <a:effectLst/>
              <a:uLnTx/>
              <a:uFillTx/>
            </a:endParaRPr>
          </a:p>
        </p:txBody>
      </p:sp>
      <p:sp>
        <p:nvSpPr>
          <p:cNvPr id="10" name="Ellipse 9"/>
          <p:cNvSpPr/>
          <p:nvPr/>
        </p:nvSpPr>
        <p:spPr>
          <a:xfrm>
            <a:off x="7518674" y="4263156"/>
            <a:ext cx="366643" cy="366643"/>
          </a:xfrm>
          <a:prstGeom prst="ellipse">
            <a:avLst/>
          </a:prstGeom>
          <a:solidFill>
            <a:srgbClr val="FE911B">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13" name="ZoneTexte 12"/>
          <p:cNvSpPr txBox="1"/>
          <p:nvPr/>
        </p:nvSpPr>
        <p:spPr>
          <a:xfrm>
            <a:off x="9223090" y="4617599"/>
            <a:ext cx="961767" cy="461665"/>
          </a:xfrm>
          <a:prstGeom prst="rect">
            <a:avLst/>
          </a:prstGeom>
          <a:noFill/>
        </p:spPr>
        <p:txBody>
          <a:bodyPr wrap="square" rtlCol="0">
            <a:spAutoFit/>
          </a:bodyPr>
          <a:lstStyle/>
          <a:p>
            <a:pPr lvl="0" algn="ctr">
              <a:defRPr/>
            </a:pPr>
            <a:r>
              <a:rPr lang="fr-FR" sz="1200" b="1" kern="0" dirty="0">
                <a:solidFill>
                  <a:prstClr val="black"/>
                </a:solidFill>
              </a:rPr>
              <a:t>Revue trimestrielle</a:t>
            </a:r>
          </a:p>
        </p:txBody>
      </p:sp>
      <p:sp>
        <p:nvSpPr>
          <p:cNvPr id="14" name="Ellipse 13"/>
          <p:cNvSpPr/>
          <p:nvPr/>
        </p:nvSpPr>
        <p:spPr>
          <a:xfrm>
            <a:off x="2788858" y="3436989"/>
            <a:ext cx="366643" cy="366643"/>
          </a:xfrm>
          <a:prstGeom prst="ellipse">
            <a:avLst/>
          </a:prstGeom>
          <a:solidFill>
            <a:srgbClr val="7E1751">
              <a:lumMod val="40000"/>
              <a:lumOff val="60000"/>
            </a:srgbClr>
          </a:solidFill>
          <a:ln w="25400" cap="flat" cmpd="sng" algn="ctr">
            <a:solidFill>
              <a:sysClr val="window" lastClr="FFFFFF">
                <a:hueOff val="0"/>
                <a:satOff val="0"/>
                <a:lumOff val="0"/>
                <a:alphaOff val="0"/>
              </a:sysClr>
            </a:solidFill>
            <a:prstDash val="solid"/>
          </a:ln>
          <a:effectLst/>
        </p:spPr>
      </p:sp>
      <p:sp>
        <p:nvSpPr>
          <p:cNvPr id="15" name="ZoneTexte 14"/>
          <p:cNvSpPr txBox="1"/>
          <p:nvPr/>
        </p:nvSpPr>
        <p:spPr>
          <a:xfrm>
            <a:off x="3241853" y="3297144"/>
            <a:ext cx="1568648"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smtClean="0">
                <a:ln>
                  <a:noFill/>
                </a:ln>
                <a:solidFill>
                  <a:prstClr val="black"/>
                </a:solidFill>
                <a:effectLst/>
                <a:uLnTx/>
                <a:uFillTx/>
              </a:rPr>
              <a:t>Revue des données  &amp; mise à jour des  indicateurs</a:t>
            </a:r>
            <a:endParaRPr kumimoji="0" lang="fr-FR" sz="1200" b="0" i="1" u="none" strike="noStrike" kern="0" cap="none" spc="0" normalizeH="0" baseline="0" noProof="0" dirty="0">
              <a:ln>
                <a:noFill/>
              </a:ln>
              <a:solidFill>
                <a:prstClr val="black"/>
              </a:solidFill>
              <a:effectLst/>
              <a:uLnTx/>
              <a:uFillTx/>
            </a:endParaRPr>
          </a:p>
        </p:txBody>
      </p:sp>
      <p:sp>
        <p:nvSpPr>
          <p:cNvPr id="16" name="Flèche courbée vers le haut 15"/>
          <p:cNvSpPr/>
          <p:nvPr/>
        </p:nvSpPr>
        <p:spPr>
          <a:xfrm rot="3752788">
            <a:off x="2656966" y="4179728"/>
            <a:ext cx="794846" cy="204338"/>
          </a:xfrm>
          <a:prstGeom prst="curvedUpArrow">
            <a:avLst/>
          </a:prstGeom>
          <a:solidFill>
            <a:srgbClr val="C1131E"/>
          </a:solidFill>
          <a:ln w="25400" cap="flat" cmpd="sng" algn="ctr">
            <a:solidFill>
              <a:srgbClr val="C1131E">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sp>
        <p:nvSpPr>
          <p:cNvPr id="17" name="Ellipse 16"/>
          <p:cNvSpPr/>
          <p:nvPr/>
        </p:nvSpPr>
        <p:spPr>
          <a:xfrm>
            <a:off x="4843454" y="3436989"/>
            <a:ext cx="366643" cy="366643"/>
          </a:xfrm>
          <a:prstGeom prst="ellipse">
            <a:avLst/>
          </a:prstGeom>
          <a:solidFill>
            <a:srgbClr val="7E1751">
              <a:lumMod val="40000"/>
              <a:lumOff val="60000"/>
            </a:srgbClr>
          </a:solidFill>
          <a:ln w="25400" cap="flat" cmpd="sng" algn="ctr">
            <a:solidFill>
              <a:sysClr val="window" lastClr="FFFFFF">
                <a:hueOff val="0"/>
                <a:satOff val="0"/>
                <a:lumOff val="0"/>
                <a:alphaOff val="0"/>
              </a:sysClr>
            </a:solidFill>
            <a:prstDash val="solid"/>
          </a:ln>
          <a:effectLst/>
        </p:spPr>
      </p:sp>
      <p:sp>
        <p:nvSpPr>
          <p:cNvPr id="19" name="Flèche courbée vers le haut 18"/>
          <p:cNvSpPr/>
          <p:nvPr/>
        </p:nvSpPr>
        <p:spPr>
          <a:xfrm rot="3752788">
            <a:off x="4711562" y="4179728"/>
            <a:ext cx="794846" cy="204338"/>
          </a:xfrm>
          <a:prstGeom prst="curvedUpArrow">
            <a:avLst/>
          </a:prstGeom>
          <a:solidFill>
            <a:srgbClr val="C1131E"/>
          </a:solidFill>
          <a:ln w="25400" cap="flat" cmpd="sng" algn="ctr">
            <a:solidFill>
              <a:srgbClr val="C1131E">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sp>
        <p:nvSpPr>
          <p:cNvPr id="20" name="Ellipse 19"/>
          <p:cNvSpPr/>
          <p:nvPr/>
        </p:nvSpPr>
        <p:spPr>
          <a:xfrm>
            <a:off x="9520653" y="4263156"/>
            <a:ext cx="366643" cy="366643"/>
          </a:xfrm>
          <a:prstGeom prst="ellipse">
            <a:avLst/>
          </a:prstGeom>
          <a:solidFill>
            <a:srgbClr val="FE911B">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21" name="ZoneTexte 20"/>
          <p:cNvSpPr txBox="1"/>
          <p:nvPr/>
        </p:nvSpPr>
        <p:spPr>
          <a:xfrm>
            <a:off x="7221111" y="4617599"/>
            <a:ext cx="961767" cy="461665"/>
          </a:xfrm>
          <a:prstGeom prst="rect">
            <a:avLst/>
          </a:prstGeom>
          <a:noFill/>
        </p:spPr>
        <p:txBody>
          <a:bodyPr wrap="square" rtlCol="0">
            <a:spAutoFit/>
          </a:bodyPr>
          <a:lstStyle/>
          <a:p>
            <a:pPr lvl="0" algn="ctr">
              <a:defRPr/>
            </a:pPr>
            <a:r>
              <a:rPr lang="fr-FR" sz="1200" b="1" kern="0" dirty="0">
                <a:solidFill>
                  <a:prstClr val="black"/>
                </a:solidFill>
              </a:rPr>
              <a:t>Revue trimestrielle</a:t>
            </a:r>
          </a:p>
        </p:txBody>
      </p:sp>
      <p:sp>
        <p:nvSpPr>
          <p:cNvPr id="22" name="Ellipse 21"/>
          <p:cNvSpPr/>
          <p:nvPr/>
        </p:nvSpPr>
        <p:spPr>
          <a:xfrm>
            <a:off x="6874004" y="3436989"/>
            <a:ext cx="366643" cy="366643"/>
          </a:xfrm>
          <a:prstGeom prst="ellipse">
            <a:avLst/>
          </a:prstGeom>
          <a:solidFill>
            <a:srgbClr val="7E1751">
              <a:lumMod val="40000"/>
              <a:lumOff val="60000"/>
            </a:srgbClr>
          </a:solidFill>
          <a:ln w="25400" cap="flat" cmpd="sng" algn="ctr">
            <a:solidFill>
              <a:sysClr val="window" lastClr="FFFFFF">
                <a:hueOff val="0"/>
                <a:satOff val="0"/>
                <a:lumOff val="0"/>
                <a:alphaOff val="0"/>
              </a:sysClr>
            </a:solidFill>
            <a:prstDash val="solid"/>
          </a:ln>
          <a:effectLst/>
        </p:spPr>
      </p:sp>
      <p:sp>
        <p:nvSpPr>
          <p:cNvPr id="24" name="Flèche courbée vers le haut 23"/>
          <p:cNvSpPr/>
          <p:nvPr/>
        </p:nvSpPr>
        <p:spPr>
          <a:xfrm rot="3752788">
            <a:off x="6742112" y="4179728"/>
            <a:ext cx="794846" cy="204338"/>
          </a:xfrm>
          <a:prstGeom prst="curvedUpArrow">
            <a:avLst/>
          </a:prstGeom>
          <a:solidFill>
            <a:srgbClr val="C1131E"/>
          </a:solidFill>
          <a:ln w="25400" cap="flat" cmpd="sng" algn="ctr">
            <a:solidFill>
              <a:srgbClr val="C1131E">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sp>
        <p:nvSpPr>
          <p:cNvPr id="25" name="Ellipse 24"/>
          <p:cNvSpPr/>
          <p:nvPr/>
        </p:nvSpPr>
        <p:spPr>
          <a:xfrm>
            <a:off x="8789072" y="3436989"/>
            <a:ext cx="366643" cy="366643"/>
          </a:xfrm>
          <a:prstGeom prst="ellipse">
            <a:avLst/>
          </a:prstGeom>
          <a:solidFill>
            <a:srgbClr val="7E1751">
              <a:lumMod val="40000"/>
              <a:lumOff val="60000"/>
            </a:srgbClr>
          </a:solidFill>
          <a:ln w="25400" cap="flat" cmpd="sng" algn="ctr">
            <a:solidFill>
              <a:sysClr val="window" lastClr="FFFFFF">
                <a:hueOff val="0"/>
                <a:satOff val="0"/>
                <a:lumOff val="0"/>
                <a:alphaOff val="0"/>
              </a:sysClr>
            </a:solidFill>
            <a:prstDash val="solid"/>
          </a:ln>
          <a:effectLst/>
        </p:spPr>
      </p:sp>
      <p:sp>
        <p:nvSpPr>
          <p:cNvPr id="27" name="Flèche courbée vers le haut 26"/>
          <p:cNvSpPr/>
          <p:nvPr/>
        </p:nvSpPr>
        <p:spPr>
          <a:xfrm rot="3752788">
            <a:off x="8657180" y="4179728"/>
            <a:ext cx="794846" cy="204338"/>
          </a:xfrm>
          <a:prstGeom prst="curvedUpArrow">
            <a:avLst/>
          </a:prstGeom>
          <a:solidFill>
            <a:srgbClr val="C1131E"/>
          </a:solidFill>
          <a:ln w="25400" cap="flat" cmpd="sng" algn="ctr">
            <a:solidFill>
              <a:srgbClr val="C1131E">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sp>
        <p:nvSpPr>
          <p:cNvPr id="31" name="Ellipse 30"/>
          <p:cNvSpPr/>
          <p:nvPr/>
        </p:nvSpPr>
        <p:spPr>
          <a:xfrm>
            <a:off x="11225069" y="4283787"/>
            <a:ext cx="366643" cy="366643"/>
          </a:xfrm>
          <a:prstGeom prst="ellipse">
            <a:avLst/>
          </a:prstGeom>
          <a:solidFill>
            <a:srgbClr val="7E1751">
              <a:hueOff val="0"/>
              <a:satOff val="0"/>
              <a:lumOff val="0"/>
              <a:alphaOff val="0"/>
            </a:srgbClr>
          </a:solidFill>
          <a:ln w="25400" cap="flat" cmpd="sng" algn="ctr">
            <a:solidFill>
              <a:sysClr val="window" lastClr="FFFFFF">
                <a:hueOff val="0"/>
                <a:satOff val="0"/>
                <a:lumOff val="0"/>
                <a:alphaOff val="0"/>
              </a:sysClr>
            </a:solidFill>
            <a:prstDash val="solid"/>
          </a:ln>
          <a:effectLst/>
        </p:spPr>
      </p:sp>
      <p:sp>
        <p:nvSpPr>
          <p:cNvPr id="32" name="ZoneTexte 31"/>
          <p:cNvSpPr txBox="1"/>
          <p:nvPr/>
        </p:nvSpPr>
        <p:spPr>
          <a:xfrm>
            <a:off x="10630287" y="4617599"/>
            <a:ext cx="1318932"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black"/>
                </a:solidFill>
                <a:effectLst/>
                <a:uLnTx/>
                <a:uFillTx/>
              </a:rPr>
              <a:t>Revue</a:t>
            </a:r>
            <a:r>
              <a:rPr kumimoji="0" lang="fr-FR" sz="1200" b="1" i="0" u="none" strike="noStrike" kern="0" cap="none" spc="0" normalizeH="0" noProof="0" dirty="0" smtClean="0">
                <a:ln>
                  <a:noFill/>
                </a:ln>
                <a:solidFill>
                  <a:prstClr val="black"/>
                </a:solidFill>
                <a:effectLst/>
                <a:uLnTx/>
                <a:uFillTx/>
              </a:rPr>
              <a:t> annuelle / finale</a:t>
            </a:r>
            <a:endParaRPr kumimoji="0" lang="fr-FR" sz="1200" b="1" i="0" u="none" strike="noStrike" kern="0" cap="none" spc="0" normalizeH="0" baseline="0" noProof="0" dirty="0">
              <a:ln>
                <a:noFill/>
              </a:ln>
              <a:solidFill>
                <a:prstClr val="black"/>
              </a:solidFill>
              <a:effectLst/>
              <a:uLnTx/>
              <a:uFillTx/>
            </a:endParaRPr>
          </a:p>
        </p:txBody>
      </p:sp>
      <p:sp>
        <p:nvSpPr>
          <p:cNvPr id="33" name="Ellipse 32"/>
          <p:cNvSpPr/>
          <p:nvPr/>
        </p:nvSpPr>
        <p:spPr>
          <a:xfrm>
            <a:off x="10581780" y="3436989"/>
            <a:ext cx="366643" cy="366643"/>
          </a:xfrm>
          <a:prstGeom prst="ellipse">
            <a:avLst/>
          </a:prstGeom>
          <a:solidFill>
            <a:srgbClr val="7E1751">
              <a:lumMod val="40000"/>
              <a:lumOff val="60000"/>
            </a:srgbClr>
          </a:solidFill>
          <a:ln w="25400" cap="flat" cmpd="sng" algn="ctr">
            <a:solidFill>
              <a:sysClr val="window" lastClr="FFFFFF">
                <a:hueOff val="0"/>
                <a:satOff val="0"/>
                <a:lumOff val="0"/>
                <a:alphaOff val="0"/>
              </a:sysClr>
            </a:solidFill>
            <a:prstDash val="solid"/>
          </a:ln>
          <a:effectLst/>
        </p:spPr>
      </p:sp>
      <p:sp>
        <p:nvSpPr>
          <p:cNvPr id="35" name="Flèche courbée vers le haut 34"/>
          <p:cNvSpPr/>
          <p:nvPr/>
        </p:nvSpPr>
        <p:spPr>
          <a:xfrm rot="3752788">
            <a:off x="10449888" y="4179728"/>
            <a:ext cx="794846" cy="204338"/>
          </a:xfrm>
          <a:prstGeom prst="curvedUpArrow">
            <a:avLst/>
          </a:prstGeom>
          <a:solidFill>
            <a:srgbClr val="C1131E"/>
          </a:solidFill>
          <a:ln w="25400" cap="flat" cmpd="sng" algn="ctr">
            <a:solidFill>
              <a:srgbClr val="C1131E">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sp>
        <p:nvSpPr>
          <p:cNvPr id="36" name="Flèche vers le haut 35"/>
          <p:cNvSpPr/>
          <p:nvPr/>
        </p:nvSpPr>
        <p:spPr>
          <a:xfrm>
            <a:off x="4269509"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Flèche vers le haut 36"/>
          <p:cNvSpPr/>
          <p:nvPr/>
        </p:nvSpPr>
        <p:spPr>
          <a:xfrm>
            <a:off x="4893103"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Flèche vers le haut 38"/>
          <p:cNvSpPr/>
          <p:nvPr/>
        </p:nvSpPr>
        <p:spPr>
          <a:xfrm>
            <a:off x="6271487"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Flèche vers le haut 39"/>
          <p:cNvSpPr/>
          <p:nvPr/>
        </p:nvSpPr>
        <p:spPr>
          <a:xfrm>
            <a:off x="6895081"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Flèche vers le haut 40"/>
          <p:cNvSpPr/>
          <p:nvPr/>
        </p:nvSpPr>
        <p:spPr>
          <a:xfrm>
            <a:off x="8273465"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lèche vers le haut 41"/>
          <p:cNvSpPr/>
          <p:nvPr/>
        </p:nvSpPr>
        <p:spPr>
          <a:xfrm>
            <a:off x="8897059"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Flèche vers le haut 42"/>
          <p:cNvSpPr/>
          <p:nvPr/>
        </p:nvSpPr>
        <p:spPr>
          <a:xfrm>
            <a:off x="10176256"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lèche vers le haut 43"/>
          <p:cNvSpPr/>
          <p:nvPr/>
        </p:nvSpPr>
        <p:spPr>
          <a:xfrm>
            <a:off x="10700662" y="5246039"/>
            <a:ext cx="235446" cy="420914"/>
          </a:xfrm>
          <a:prstGeom prst="upArrow">
            <a:avLst/>
          </a:prstGeom>
          <a:solidFill>
            <a:srgbClr val="91CCB2"/>
          </a:solidFill>
          <a:ln>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à coins arrondis 44"/>
          <p:cNvSpPr/>
          <p:nvPr/>
        </p:nvSpPr>
        <p:spPr>
          <a:xfrm>
            <a:off x="3942872" y="5762416"/>
            <a:ext cx="7178326" cy="578882"/>
          </a:xfrm>
          <a:prstGeom prst="roundRect">
            <a:avLst/>
          </a:prstGeom>
          <a:solidFill>
            <a:srgbClr val="91CCB2"/>
          </a:solidFill>
          <a:ln w="9525">
            <a:solidFill>
              <a:srgbClr val="C1131E"/>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fr-FR" sz="1400" b="1" cap="small" spc="100" dirty="0" smtClean="0">
                <a:solidFill>
                  <a:srgbClr val="C1131E"/>
                </a:solidFill>
              </a:rPr>
              <a:t>Interventions</a:t>
            </a:r>
          </a:p>
          <a:p>
            <a:pPr algn="ctr"/>
            <a:r>
              <a:rPr lang="fr-FR" sz="1400" b="1" dirty="0" smtClean="0">
                <a:solidFill>
                  <a:srgbClr val="C1131E"/>
                </a:solidFill>
              </a:rPr>
              <a:t>(adaptations </a:t>
            </a:r>
            <a:r>
              <a:rPr lang="fr-FR" sz="1400" b="1" dirty="0" smtClean="0">
                <a:solidFill>
                  <a:srgbClr val="C1131E"/>
                </a:solidFill>
              </a:rPr>
              <a:t>de l’organisation</a:t>
            </a:r>
            <a:r>
              <a:rPr lang="fr-FR" sz="1400" b="1" dirty="0" smtClean="0">
                <a:solidFill>
                  <a:srgbClr val="C1131E"/>
                </a:solidFill>
              </a:rPr>
              <a:t>, </a:t>
            </a:r>
            <a:r>
              <a:rPr lang="fr-FR" sz="1400" b="1" dirty="0" smtClean="0">
                <a:solidFill>
                  <a:srgbClr val="C1131E"/>
                </a:solidFill>
              </a:rPr>
              <a:t>des circuits</a:t>
            </a:r>
            <a:r>
              <a:rPr lang="fr-FR" sz="1400" b="1" dirty="0" smtClean="0">
                <a:solidFill>
                  <a:srgbClr val="C1131E"/>
                </a:solidFill>
              </a:rPr>
              <a:t>, formation, …)</a:t>
            </a:r>
            <a:endParaRPr lang="fr-FR" sz="1400" b="1" dirty="0">
              <a:solidFill>
                <a:srgbClr val="C1131E"/>
              </a:solidFill>
            </a:endParaRPr>
          </a:p>
        </p:txBody>
      </p:sp>
      <p:sp>
        <p:nvSpPr>
          <p:cNvPr id="47" name="Rectangle 46"/>
          <p:cNvSpPr/>
          <p:nvPr/>
        </p:nvSpPr>
        <p:spPr>
          <a:xfrm>
            <a:off x="2788858" y="1256719"/>
            <a:ext cx="8401660" cy="861774"/>
          </a:xfrm>
          <a:prstGeom prst="rect">
            <a:avLst/>
          </a:prstGeom>
        </p:spPr>
        <p:txBody>
          <a:bodyPr wrap="square">
            <a:spAutoFit/>
          </a:bodyPr>
          <a:lstStyle/>
          <a:p>
            <a:r>
              <a:rPr lang="fr-FR" dirty="0">
                <a:sym typeface="Wingdings" panose="05000000000000000000" pitchFamily="2" charset="2"/>
              </a:rPr>
              <a:t> </a:t>
            </a:r>
            <a:r>
              <a:rPr lang="fr-FR" dirty="0" smtClean="0"/>
              <a:t>Une </a:t>
            </a:r>
            <a:r>
              <a:rPr lang="fr-FR" dirty="0"/>
              <a:t>méthode inspirée du modèle d’amélioration de la qualité initialement décrit par Deming </a:t>
            </a:r>
            <a:r>
              <a:rPr lang="fr-FR" dirty="0" smtClean="0"/>
              <a:t>(Roue de Deming : PDSA = Plan-Do-</a:t>
            </a:r>
            <a:r>
              <a:rPr lang="fr-FR" dirty="0" err="1" smtClean="0"/>
              <a:t>Study</a:t>
            </a:r>
            <a:r>
              <a:rPr lang="fr-FR" dirty="0" smtClean="0"/>
              <a:t>-</a:t>
            </a:r>
            <a:r>
              <a:rPr lang="fr-FR" dirty="0" err="1" smtClean="0"/>
              <a:t>Act</a:t>
            </a:r>
            <a:r>
              <a:rPr lang="fr-FR" dirty="0" smtClean="0"/>
              <a:t>)</a:t>
            </a:r>
          </a:p>
          <a:p>
            <a:r>
              <a:rPr lang="fr-FR" sz="1400" i="1" dirty="0" smtClean="0"/>
              <a:t>(voir références en annexe)</a:t>
            </a:r>
            <a:endParaRPr lang="fr-FR" sz="1400" i="1" dirty="0" smtClean="0"/>
          </a:p>
        </p:txBody>
      </p:sp>
      <p:sp>
        <p:nvSpPr>
          <p:cNvPr id="38" name="Rectangle 37"/>
          <p:cNvSpPr/>
          <p:nvPr/>
        </p:nvSpPr>
        <p:spPr>
          <a:xfrm>
            <a:off x="2788858" y="2544241"/>
            <a:ext cx="8401660" cy="646331"/>
          </a:xfrm>
          <a:prstGeom prst="rect">
            <a:avLst/>
          </a:prstGeom>
        </p:spPr>
        <p:txBody>
          <a:bodyPr wrap="square">
            <a:spAutoFit/>
          </a:bodyPr>
          <a:lstStyle/>
          <a:p>
            <a:r>
              <a:rPr lang="fr-FR" dirty="0" smtClean="0">
                <a:sym typeface="Wingdings" panose="05000000000000000000" pitchFamily="2" charset="2"/>
              </a:rPr>
              <a:t> </a:t>
            </a:r>
            <a:r>
              <a:rPr lang="fr-FR" dirty="0" smtClean="0"/>
              <a:t>Une démarche qui s’inscrit dans un </a:t>
            </a:r>
            <a:r>
              <a:rPr lang="fr-FR" b="1" dirty="0" smtClean="0"/>
              <a:t>processus continu et participatif</a:t>
            </a:r>
            <a:r>
              <a:rPr lang="fr-FR" dirty="0" smtClean="0"/>
              <a:t> d’amélioration de la qualité</a:t>
            </a:r>
            <a:endParaRPr lang="fr-FR" sz="1400" i="1" dirty="0"/>
          </a:p>
        </p:txBody>
      </p:sp>
    </p:spTree>
    <p:extLst>
      <p:ext uri="{BB962C8B-B14F-4D97-AF65-F5344CB8AC3E}">
        <p14:creationId xmlns:p14="http://schemas.microsoft.com/office/powerpoint/2010/main" val="3664256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wipe(down)">
                                      <p:cBhvr>
                                        <p:cTn id="76" dur="500"/>
                                        <p:tgtEl>
                                          <p:spTgt spid="36"/>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wipe(down)">
                                      <p:cBhvr>
                                        <p:cTn id="79" dur="500"/>
                                        <p:tgtEl>
                                          <p:spTgt spid="37"/>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down)">
                                      <p:cBhvr>
                                        <p:cTn id="82" dur="500"/>
                                        <p:tgtEl>
                                          <p:spTgt spid="39"/>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wipe(down)">
                                      <p:cBhvr>
                                        <p:cTn id="85" dur="500"/>
                                        <p:tgtEl>
                                          <p:spTgt spid="40"/>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down)">
                                      <p:cBhvr>
                                        <p:cTn id="88" dur="500"/>
                                        <p:tgtEl>
                                          <p:spTgt spid="41"/>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childTnLst>
                          </p:cTn>
                        </p:par>
                        <p:par>
                          <p:cTn id="98" fill="hold">
                            <p:stCondLst>
                              <p:cond delay="500"/>
                            </p:stCondLst>
                            <p:childTnLst>
                              <p:par>
                                <p:cTn id="99" presetID="2" presetClass="entr" presetSubtype="4"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 calcmode="lin" valueType="num">
                                      <p:cBhvr additive="base">
                                        <p:cTn id="101" dur="500" fill="hold"/>
                                        <p:tgtEl>
                                          <p:spTgt spid="45"/>
                                        </p:tgtEl>
                                        <p:attrNameLst>
                                          <p:attrName>ppt_x</p:attrName>
                                        </p:attrNameLst>
                                      </p:cBhvr>
                                      <p:tavLst>
                                        <p:tav tm="0">
                                          <p:val>
                                            <p:strVal val="#ppt_x"/>
                                          </p:val>
                                        </p:tav>
                                        <p:tav tm="100000">
                                          <p:val>
                                            <p:strVal val="#ppt_x"/>
                                          </p:val>
                                        </p:tav>
                                      </p:tavLst>
                                    </p:anim>
                                    <p:anim calcmode="lin" valueType="num">
                                      <p:cBhvr additive="base">
                                        <p:cTn id="10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5" grpId="0"/>
      <p:bldP spid="16" grpId="0" animBg="1"/>
      <p:bldP spid="19" grpId="0" animBg="1"/>
      <p:bldP spid="21" grpId="0"/>
      <p:bldP spid="24" grpId="0" animBg="1"/>
      <p:bldP spid="27" grpId="0" animBg="1"/>
      <p:bldP spid="32" grpId="0"/>
      <p:bldP spid="35" grpId="0" animBg="1"/>
      <p:bldP spid="36" grpId="0" animBg="1"/>
      <p:bldP spid="37" grpId="0" animBg="1"/>
      <p:bldP spid="39" grpId="0" animBg="1"/>
      <p:bldP spid="40" grpId="0" animBg="1"/>
      <p:bldP spid="41" grpId="0" animBg="1"/>
      <p:bldP spid="42" grpId="0" animBg="1"/>
      <p:bldP spid="43" grpId="0" animBg="1"/>
      <p:bldP spid="44" grpId="0" animBg="1"/>
      <p:bldP spid="45" grpId="0" animBg="1"/>
      <p:bldP spid="4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2"/>
          </p:nvPr>
        </p:nvSpPr>
        <p:spPr>
          <a:xfrm>
            <a:off x="6628480" y="555757"/>
            <a:ext cx="5190325" cy="5631397"/>
          </a:xfrm>
        </p:spPr>
        <p:txBody>
          <a:bodyPr lIns="91440" tIns="45720" rIns="91440" bIns="45720" anchor="ctr"/>
          <a:lstStyle/>
          <a:p>
            <a:pPr marL="342900" indent="-342900">
              <a:lnSpc>
                <a:spcPct val="100000"/>
              </a:lnSpc>
              <a:spcBef>
                <a:spcPts val="1800"/>
              </a:spcBef>
              <a:buFont typeface="+mj-lt"/>
              <a:buAutoNum type="arabicPeriod"/>
            </a:pPr>
            <a:r>
              <a:rPr lang="fr-FR" b="1" dirty="0" smtClean="0"/>
              <a:t>Solthis en quelques mots</a:t>
            </a:r>
            <a:endParaRPr lang="fr-FR" b="1" dirty="0"/>
          </a:p>
          <a:p>
            <a:pPr marL="342900" indent="-342900">
              <a:lnSpc>
                <a:spcPct val="100000"/>
              </a:lnSpc>
              <a:spcBef>
                <a:spcPts val="1800"/>
              </a:spcBef>
              <a:buFont typeface="+mj-lt"/>
              <a:buAutoNum type="arabicPeriod"/>
            </a:pPr>
            <a:r>
              <a:rPr lang="fr-FR" b="1" dirty="0" smtClean="0"/>
              <a:t>Le cadre général de Solthis </a:t>
            </a:r>
            <a:r>
              <a:rPr lang="fr-FR" b="1" dirty="0"/>
              <a:t>sur </a:t>
            </a:r>
            <a:r>
              <a:rPr lang="fr-FR" b="1" dirty="0" smtClean="0"/>
              <a:t>l’évaluation et l’amélioration de la qualité des services VIH</a:t>
            </a:r>
          </a:p>
          <a:p>
            <a:pPr marL="342900" indent="-342900">
              <a:lnSpc>
                <a:spcPct val="100000"/>
              </a:lnSpc>
              <a:spcBef>
                <a:spcPts val="1800"/>
              </a:spcBef>
              <a:buFont typeface="+mj-lt"/>
              <a:buAutoNum type="arabicPeriod"/>
            </a:pPr>
            <a:r>
              <a:rPr lang="fr-FR" b="1" dirty="0" smtClean="0">
                <a:solidFill>
                  <a:schemeClr val="accent1"/>
                </a:solidFill>
              </a:rPr>
              <a:t>Exemple de méthode : score qualité en Sierra Leone</a:t>
            </a:r>
          </a:p>
          <a:p>
            <a:pPr marL="342900" indent="-342900">
              <a:lnSpc>
                <a:spcPct val="100000"/>
              </a:lnSpc>
              <a:spcBef>
                <a:spcPts val="1800"/>
              </a:spcBef>
              <a:buFont typeface="+mj-lt"/>
              <a:buAutoNum type="arabicPeriod"/>
            </a:pPr>
            <a:r>
              <a:rPr lang="fr-FR" b="1" dirty="0" smtClean="0"/>
              <a:t>Discussion</a:t>
            </a:r>
            <a:endParaRPr lang="fr-FR" b="1" dirty="0"/>
          </a:p>
        </p:txBody>
      </p:sp>
      <p:sp>
        <p:nvSpPr>
          <p:cNvPr id="8" name="Espace réservé du texte 7"/>
          <p:cNvSpPr>
            <a:spLocks noGrp="1"/>
          </p:cNvSpPr>
          <p:nvPr>
            <p:ph type="body" sz="quarter" idx="17"/>
          </p:nvPr>
        </p:nvSpPr>
        <p:spPr/>
        <p:txBody>
          <a:bodyPr/>
          <a:lstStyle/>
          <a:p>
            <a:r>
              <a:rPr lang="fr-FR" dirty="0" smtClean="0"/>
              <a:t>Améliorer la qualité des services VIH – l’expérience du score qualité VIH</a:t>
            </a:r>
            <a:endParaRPr lang="fr-FR" dirty="0"/>
          </a:p>
        </p:txBody>
      </p:sp>
      <p:sp>
        <p:nvSpPr>
          <p:cNvPr id="9" name="Espace réservé du texte 8"/>
          <p:cNvSpPr>
            <a:spLocks noGrp="1"/>
          </p:cNvSpPr>
          <p:nvPr>
            <p:ph type="body" sz="quarter" idx="18"/>
          </p:nvPr>
        </p:nvSpPr>
        <p:spPr/>
        <p:txBody>
          <a:bodyPr/>
          <a:lstStyle/>
          <a:p>
            <a:fld id="{DB393881-7A06-4158-85A6-4940A63024EF}" type="slidenum">
              <a:rPr lang="fr-FR"/>
              <a:pPr/>
              <a:t>13</a:t>
            </a:fld>
            <a:r>
              <a:rPr lang="fr-FR" dirty="0"/>
              <a:t> | </a:t>
            </a:r>
            <a:r>
              <a:rPr lang="fr-FR" dirty="0" smtClean="0"/>
              <a:t>Atelier ELSA | Octobre 2021</a:t>
            </a:r>
            <a:endParaRPr lang="fr-FR" dirty="0"/>
          </a:p>
        </p:txBody>
      </p:sp>
      <p:sp>
        <p:nvSpPr>
          <p:cNvPr id="6" name="Titre 5"/>
          <p:cNvSpPr>
            <a:spLocks noGrp="1"/>
          </p:cNvSpPr>
          <p:nvPr>
            <p:ph type="title"/>
          </p:nvPr>
        </p:nvSpPr>
        <p:spPr/>
        <p:txBody>
          <a:bodyPr/>
          <a:lstStyle/>
          <a:p>
            <a:r>
              <a:rPr lang="fr-FR" sz="3600" dirty="0"/>
              <a:t>Plan de la présentation</a:t>
            </a:r>
          </a:p>
        </p:txBody>
      </p:sp>
    </p:spTree>
    <p:extLst>
      <p:ext uri="{BB962C8B-B14F-4D97-AF65-F5344CB8AC3E}">
        <p14:creationId xmlns:p14="http://schemas.microsoft.com/office/powerpoint/2010/main" val="2756470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a:xfrm>
            <a:off x="6624586" y="555757"/>
            <a:ext cx="5180732" cy="5631397"/>
          </a:xfrm>
        </p:spPr>
        <p:txBody>
          <a:bodyPr/>
          <a:lstStyle/>
          <a:p>
            <a:pPr marL="0" indent="0">
              <a:spcAft>
                <a:spcPts val="600"/>
              </a:spcAft>
              <a:buNone/>
            </a:pPr>
            <a:r>
              <a:rPr lang="en-US" b="1" dirty="0" smtClean="0">
                <a:solidFill>
                  <a:schemeClr val="accent6">
                    <a:lumMod val="75000"/>
                    <a:lumOff val="25000"/>
                  </a:schemeClr>
                </a:solidFill>
              </a:rPr>
              <a:t>2 projets en </a:t>
            </a:r>
            <a:r>
              <a:rPr lang="en-US" b="1" dirty="0" err="1" smtClean="0">
                <a:solidFill>
                  <a:schemeClr val="accent6">
                    <a:lumMod val="75000"/>
                    <a:lumOff val="25000"/>
                  </a:schemeClr>
                </a:solidFill>
              </a:rPr>
              <a:t>cours</a:t>
            </a:r>
            <a:endParaRPr lang="en-US" b="1" dirty="0" smtClean="0">
              <a:solidFill>
                <a:schemeClr val="accent6">
                  <a:lumMod val="75000"/>
                  <a:lumOff val="25000"/>
                </a:schemeClr>
              </a:solidFill>
            </a:endParaRPr>
          </a:p>
          <a:p>
            <a:pPr marL="0" indent="0">
              <a:spcAft>
                <a:spcPts val="600"/>
              </a:spcAft>
              <a:buNone/>
            </a:pPr>
            <a:endParaRPr lang="en-US" b="1" dirty="0">
              <a:solidFill>
                <a:schemeClr val="accent6">
                  <a:lumMod val="75000"/>
                  <a:lumOff val="25000"/>
                </a:schemeClr>
              </a:solidFill>
            </a:endParaRPr>
          </a:p>
          <a:p>
            <a:pPr marL="0" indent="0">
              <a:spcAft>
                <a:spcPts val="600"/>
              </a:spcAft>
              <a:buNone/>
            </a:pPr>
            <a:r>
              <a:rPr lang="en-US" b="1" dirty="0" smtClean="0">
                <a:solidFill>
                  <a:schemeClr val="accent6">
                    <a:lumMod val="75000"/>
                    <a:lumOff val="25000"/>
                  </a:schemeClr>
                </a:solidFill>
              </a:rPr>
              <a:t>EMPOWER II</a:t>
            </a:r>
            <a:endParaRPr lang="en-US" dirty="0">
              <a:solidFill>
                <a:schemeClr val="accent6">
                  <a:lumMod val="75000"/>
                  <a:lumOff val="25000"/>
                </a:schemeClr>
              </a:solidFill>
              <a:cs typeface="Calibri"/>
            </a:endParaRPr>
          </a:p>
          <a:p>
            <a:pPr>
              <a:spcAft>
                <a:spcPts val="600"/>
              </a:spcAft>
              <a:buClr>
                <a:srgbClr val="7E1751"/>
              </a:buClr>
              <a:buFont typeface="Wingdings" panose="05000000000000000000" pitchFamily="2" charset="2"/>
              <a:buChar char="ü"/>
            </a:pPr>
            <a:r>
              <a:rPr lang="en-US" sz="1600" u="sng" dirty="0" err="1">
                <a:solidFill>
                  <a:schemeClr val="accent6">
                    <a:lumMod val="75000"/>
                    <a:lumOff val="25000"/>
                  </a:schemeClr>
                </a:solidFill>
              </a:rPr>
              <a:t>Durée</a:t>
            </a:r>
            <a:r>
              <a:rPr lang="en-US" sz="1600" dirty="0">
                <a:solidFill>
                  <a:schemeClr val="accent6">
                    <a:lumMod val="75000"/>
                    <a:lumOff val="25000"/>
                  </a:schemeClr>
                </a:solidFill>
              </a:rPr>
              <a:t>: 2016 – 2019 / 2019 – 2022</a:t>
            </a:r>
          </a:p>
          <a:p>
            <a:pPr>
              <a:spcAft>
                <a:spcPts val="600"/>
              </a:spcAft>
              <a:buClr>
                <a:srgbClr val="7E1751"/>
              </a:buClr>
              <a:buFont typeface="Wingdings" panose="05000000000000000000" pitchFamily="2" charset="2"/>
              <a:buChar char="ü"/>
            </a:pPr>
            <a:r>
              <a:rPr lang="en-US" sz="1600" u="sng" dirty="0" err="1">
                <a:solidFill>
                  <a:schemeClr val="accent6">
                    <a:lumMod val="75000"/>
                    <a:lumOff val="25000"/>
                  </a:schemeClr>
                </a:solidFill>
              </a:rPr>
              <a:t>Localisation</a:t>
            </a:r>
            <a:r>
              <a:rPr lang="en-US" sz="1600" dirty="0">
                <a:solidFill>
                  <a:schemeClr val="accent6">
                    <a:lumMod val="75000"/>
                    <a:lumOff val="25000"/>
                  </a:schemeClr>
                </a:solidFill>
              </a:rPr>
              <a:t>: </a:t>
            </a:r>
            <a:r>
              <a:rPr lang="fr-FR" sz="1600" dirty="0">
                <a:solidFill>
                  <a:schemeClr val="accent6">
                    <a:lumMod val="75000"/>
                    <a:lumOff val="25000"/>
                  </a:schemeClr>
                </a:solidFill>
              </a:rPr>
              <a:t>Western Area </a:t>
            </a:r>
            <a:r>
              <a:rPr lang="fr-FR" sz="1600" dirty="0" err="1">
                <a:solidFill>
                  <a:schemeClr val="accent6">
                    <a:lumMod val="75000"/>
                    <a:lumOff val="25000"/>
                  </a:schemeClr>
                </a:solidFill>
              </a:rPr>
              <a:t>Urban</a:t>
            </a:r>
            <a:r>
              <a:rPr lang="fr-FR" sz="1600" dirty="0">
                <a:solidFill>
                  <a:schemeClr val="accent6">
                    <a:lumMod val="75000"/>
                    <a:lumOff val="25000"/>
                  </a:schemeClr>
                </a:solidFill>
              </a:rPr>
              <a:t>, Western Area Rural and Port </a:t>
            </a:r>
            <a:r>
              <a:rPr lang="fr-FR" sz="1600" dirty="0" err="1">
                <a:solidFill>
                  <a:schemeClr val="accent6">
                    <a:lumMod val="75000"/>
                    <a:lumOff val="25000"/>
                  </a:schemeClr>
                </a:solidFill>
              </a:rPr>
              <a:t>Loko</a:t>
            </a:r>
            <a:endParaRPr lang="en-US" sz="1600"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en-US" sz="1600" u="sng" dirty="0" err="1">
                <a:solidFill>
                  <a:schemeClr val="accent6">
                    <a:lumMod val="75000"/>
                    <a:lumOff val="25000"/>
                  </a:schemeClr>
                </a:solidFill>
              </a:rPr>
              <a:t>Objectif</a:t>
            </a:r>
            <a:r>
              <a:rPr lang="en-US" sz="1600" dirty="0">
                <a:solidFill>
                  <a:schemeClr val="accent6">
                    <a:lumMod val="75000"/>
                    <a:lumOff val="25000"/>
                  </a:schemeClr>
                </a:solidFill>
              </a:rPr>
              <a:t>: Empowerment</a:t>
            </a:r>
            <a:r>
              <a:rPr lang="fr-FR" sz="1600" dirty="0">
                <a:solidFill>
                  <a:schemeClr val="accent6">
                    <a:lumMod val="75000"/>
                    <a:lumOff val="25000"/>
                  </a:schemeClr>
                </a:solidFill>
              </a:rPr>
              <a:t> </a:t>
            </a:r>
            <a:r>
              <a:rPr lang="en-US" sz="1600" dirty="0">
                <a:solidFill>
                  <a:schemeClr val="accent6">
                    <a:lumMod val="75000"/>
                    <a:lumOff val="25000"/>
                  </a:schemeClr>
                </a:solidFill>
              </a:rPr>
              <a:t>des </a:t>
            </a:r>
            <a:r>
              <a:rPr lang="en-US" sz="1600" dirty="0" err="1">
                <a:solidFill>
                  <a:schemeClr val="accent6">
                    <a:lumMod val="75000"/>
                    <a:lumOff val="25000"/>
                  </a:schemeClr>
                </a:solidFill>
              </a:rPr>
              <a:t>usager·e·s</a:t>
            </a:r>
            <a:r>
              <a:rPr lang="en-US" sz="1600" dirty="0">
                <a:solidFill>
                  <a:schemeClr val="accent6">
                    <a:lumMod val="75000"/>
                    <a:lumOff val="25000"/>
                  </a:schemeClr>
                </a:solidFill>
              </a:rPr>
              <a:t> pour </a:t>
            </a:r>
            <a:r>
              <a:rPr lang="en-US" sz="1600" dirty="0" err="1">
                <a:solidFill>
                  <a:schemeClr val="accent6">
                    <a:lumMod val="75000"/>
                    <a:lumOff val="25000"/>
                  </a:schemeClr>
                </a:solidFill>
              </a:rPr>
              <a:t>une</a:t>
            </a:r>
            <a:r>
              <a:rPr lang="en-US" sz="1600" dirty="0">
                <a:solidFill>
                  <a:schemeClr val="accent6">
                    <a:lumMod val="75000"/>
                    <a:lumOff val="25000"/>
                  </a:schemeClr>
                </a:solidFill>
              </a:rPr>
              <a:t> </a:t>
            </a:r>
            <a:r>
              <a:rPr lang="en-US" sz="1600" dirty="0" err="1">
                <a:solidFill>
                  <a:schemeClr val="accent6">
                    <a:lumMod val="75000"/>
                    <a:lumOff val="25000"/>
                  </a:schemeClr>
                </a:solidFill>
              </a:rPr>
              <a:t>prise</a:t>
            </a:r>
            <a:r>
              <a:rPr lang="en-US" sz="1600" dirty="0">
                <a:solidFill>
                  <a:schemeClr val="accent6">
                    <a:lumMod val="75000"/>
                    <a:lumOff val="25000"/>
                  </a:schemeClr>
                </a:solidFill>
              </a:rPr>
              <a:t> en charge VIH de </a:t>
            </a:r>
            <a:r>
              <a:rPr lang="en-US" sz="1600" dirty="0" err="1">
                <a:solidFill>
                  <a:schemeClr val="accent6">
                    <a:lumMod val="75000"/>
                    <a:lumOff val="25000"/>
                  </a:schemeClr>
                </a:solidFill>
              </a:rPr>
              <a:t>qualité</a:t>
            </a:r>
            <a:r>
              <a:rPr lang="en-US" sz="1600" dirty="0">
                <a:solidFill>
                  <a:schemeClr val="accent6">
                    <a:lumMod val="75000"/>
                    <a:lumOff val="25000"/>
                  </a:schemeClr>
                </a:solidFill>
              </a:rPr>
              <a:t> et </a:t>
            </a:r>
            <a:r>
              <a:rPr lang="en-US" sz="1600" dirty="0" err="1">
                <a:solidFill>
                  <a:schemeClr val="accent6">
                    <a:lumMod val="75000"/>
                    <a:lumOff val="25000"/>
                  </a:schemeClr>
                </a:solidFill>
              </a:rPr>
              <a:t>orientée</a:t>
            </a:r>
            <a:r>
              <a:rPr lang="en-US" sz="1600" dirty="0">
                <a:solidFill>
                  <a:schemeClr val="accent6">
                    <a:lumMod val="75000"/>
                    <a:lumOff val="25000"/>
                  </a:schemeClr>
                </a:solidFill>
              </a:rPr>
              <a:t> </a:t>
            </a:r>
            <a:r>
              <a:rPr lang="en-US" sz="1600" dirty="0" err="1">
                <a:solidFill>
                  <a:schemeClr val="accent6">
                    <a:lumMod val="75000"/>
                    <a:lumOff val="25000"/>
                  </a:schemeClr>
                </a:solidFill>
              </a:rPr>
              <a:t>patient·e·s</a:t>
            </a:r>
            <a:r>
              <a:rPr lang="en-US" sz="1600" dirty="0">
                <a:solidFill>
                  <a:schemeClr val="accent6">
                    <a:lumMod val="75000"/>
                    <a:lumOff val="25000"/>
                  </a:schemeClr>
                </a:solidFill>
              </a:rPr>
              <a:t>, </a:t>
            </a:r>
            <a:r>
              <a:rPr lang="fr-FR" sz="1600" dirty="0">
                <a:solidFill>
                  <a:schemeClr val="accent6">
                    <a:lumMod val="75000"/>
                    <a:lumOff val="25000"/>
                  </a:schemeClr>
                </a:solidFill>
              </a:rPr>
              <a:t>dans 3 districts de Sierra Leone  </a:t>
            </a:r>
          </a:p>
          <a:p>
            <a:pPr marL="0" indent="0">
              <a:spcAft>
                <a:spcPts val="600"/>
              </a:spcAft>
              <a:buNone/>
            </a:pPr>
            <a:r>
              <a:rPr lang="en-US" b="1" dirty="0">
                <a:solidFill>
                  <a:schemeClr val="accent6">
                    <a:lumMod val="75000"/>
                    <a:lumOff val="25000"/>
                  </a:schemeClr>
                </a:solidFill>
              </a:rPr>
              <a:t>PROSSAN </a:t>
            </a:r>
            <a:endParaRPr lang="en-US" b="1" dirty="0">
              <a:solidFill>
                <a:schemeClr val="accent6">
                  <a:lumMod val="75000"/>
                  <a:lumOff val="25000"/>
                </a:schemeClr>
              </a:solidFill>
              <a:cs typeface="Calibri"/>
            </a:endParaRPr>
          </a:p>
          <a:p>
            <a:pPr>
              <a:spcAft>
                <a:spcPts val="600"/>
              </a:spcAft>
              <a:buClr>
                <a:srgbClr val="7E1751"/>
              </a:buClr>
              <a:buFont typeface="Wingdings" panose="05000000000000000000" pitchFamily="2" charset="2"/>
              <a:buChar char="ü"/>
            </a:pPr>
            <a:r>
              <a:rPr lang="en-US" sz="1600" u="sng" dirty="0" err="1">
                <a:solidFill>
                  <a:schemeClr val="accent6">
                    <a:lumMod val="75000"/>
                    <a:lumOff val="25000"/>
                  </a:schemeClr>
                </a:solidFill>
              </a:rPr>
              <a:t>Durée</a:t>
            </a:r>
            <a:r>
              <a:rPr lang="en-US" sz="1600" dirty="0">
                <a:solidFill>
                  <a:schemeClr val="accent6">
                    <a:lumMod val="75000"/>
                    <a:lumOff val="25000"/>
                  </a:schemeClr>
                </a:solidFill>
              </a:rPr>
              <a:t>: 2019-2022</a:t>
            </a:r>
            <a:endParaRPr lang="en-US" sz="1600" dirty="0">
              <a:solidFill>
                <a:schemeClr val="accent6">
                  <a:lumMod val="75000"/>
                  <a:lumOff val="25000"/>
                </a:schemeClr>
              </a:solidFill>
              <a:ea typeface="+mn-lt"/>
              <a:cs typeface="+mn-lt"/>
            </a:endParaRPr>
          </a:p>
          <a:p>
            <a:pPr>
              <a:spcAft>
                <a:spcPts val="600"/>
              </a:spcAft>
              <a:buClr>
                <a:srgbClr val="7E1751"/>
              </a:buClr>
              <a:buFont typeface="Wingdings" panose="05000000000000000000" pitchFamily="2" charset="2"/>
              <a:buChar char="ü"/>
            </a:pPr>
            <a:r>
              <a:rPr lang="en-US" sz="1600" u="sng" dirty="0" err="1">
                <a:solidFill>
                  <a:schemeClr val="accent6">
                    <a:lumMod val="75000"/>
                    <a:lumOff val="25000"/>
                  </a:schemeClr>
                </a:solidFill>
              </a:rPr>
              <a:t>Localisation</a:t>
            </a:r>
            <a:r>
              <a:rPr lang="en-US" sz="1600" dirty="0">
                <a:solidFill>
                  <a:schemeClr val="accent6">
                    <a:lumMod val="75000"/>
                    <a:lumOff val="25000"/>
                  </a:schemeClr>
                </a:solidFill>
              </a:rPr>
              <a:t>: </a:t>
            </a:r>
            <a:r>
              <a:rPr lang="fr-FR" sz="1600" dirty="0">
                <a:solidFill>
                  <a:schemeClr val="accent6">
                    <a:lumMod val="75000"/>
                    <a:lumOff val="25000"/>
                  </a:schemeClr>
                </a:solidFill>
                <a:ea typeface="+mn-lt"/>
                <a:cs typeface="+mn-lt"/>
              </a:rPr>
              <a:t>Western Area </a:t>
            </a:r>
            <a:r>
              <a:rPr lang="fr-FR" sz="1600" dirty="0" err="1">
                <a:solidFill>
                  <a:schemeClr val="accent6">
                    <a:lumMod val="75000"/>
                    <a:lumOff val="25000"/>
                  </a:schemeClr>
                </a:solidFill>
                <a:ea typeface="+mn-lt"/>
                <a:cs typeface="+mn-lt"/>
              </a:rPr>
              <a:t>Urban</a:t>
            </a:r>
            <a:r>
              <a:rPr lang="fr-FR" sz="1600" dirty="0">
                <a:solidFill>
                  <a:schemeClr val="accent6">
                    <a:lumMod val="75000"/>
                    <a:lumOff val="25000"/>
                  </a:schemeClr>
                </a:solidFill>
                <a:ea typeface="+mn-lt"/>
                <a:cs typeface="+mn-lt"/>
              </a:rPr>
              <a:t>, Western Area Rural</a:t>
            </a:r>
          </a:p>
          <a:p>
            <a:pPr>
              <a:spcAft>
                <a:spcPts val="600"/>
              </a:spcAft>
              <a:buClr>
                <a:srgbClr val="7E1751"/>
              </a:buClr>
              <a:buFont typeface="Wingdings" panose="05000000000000000000" pitchFamily="2" charset="2"/>
              <a:buChar char="ü"/>
            </a:pPr>
            <a:r>
              <a:rPr lang="en-US" sz="1600" u="sng" dirty="0" err="1">
                <a:solidFill>
                  <a:schemeClr val="accent6">
                    <a:lumMod val="75000"/>
                    <a:lumOff val="25000"/>
                  </a:schemeClr>
                </a:solidFill>
              </a:rPr>
              <a:t>Objectif</a:t>
            </a:r>
            <a:r>
              <a:rPr lang="en-US" sz="1600" dirty="0">
                <a:solidFill>
                  <a:schemeClr val="accent6">
                    <a:lumMod val="75000"/>
                    <a:lumOff val="25000"/>
                  </a:schemeClr>
                </a:solidFill>
              </a:rPr>
              <a:t>: </a:t>
            </a:r>
            <a:r>
              <a:rPr lang="en-US" sz="1600" dirty="0" err="1">
                <a:solidFill>
                  <a:schemeClr val="accent6">
                    <a:lumMod val="75000"/>
                    <a:lumOff val="25000"/>
                  </a:schemeClr>
                </a:solidFill>
              </a:rPr>
              <a:t>Contribuer</a:t>
            </a:r>
            <a:r>
              <a:rPr lang="en-US" sz="1600" dirty="0">
                <a:solidFill>
                  <a:schemeClr val="accent6">
                    <a:lumMod val="75000"/>
                    <a:lumOff val="25000"/>
                  </a:schemeClr>
                </a:solidFill>
              </a:rPr>
              <a:t> à </a:t>
            </a:r>
            <a:r>
              <a:rPr lang="en-US" sz="1600" dirty="0" err="1">
                <a:solidFill>
                  <a:schemeClr val="accent6">
                    <a:lumMod val="75000"/>
                    <a:lumOff val="25000"/>
                  </a:schemeClr>
                </a:solidFill>
              </a:rPr>
              <a:t>l’amélioration</a:t>
            </a:r>
            <a:r>
              <a:rPr lang="en-US" sz="1600" dirty="0">
                <a:solidFill>
                  <a:schemeClr val="accent6">
                    <a:lumMod val="75000"/>
                    <a:lumOff val="25000"/>
                  </a:schemeClr>
                </a:solidFill>
              </a:rPr>
              <a:t> de la santé des populations </a:t>
            </a:r>
            <a:r>
              <a:rPr lang="en-US" sz="1600" dirty="0" err="1">
                <a:solidFill>
                  <a:schemeClr val="accent6">
                    <a:lumMod val="75000"/>
                    <a:lumOff val="25000"/>
                  </a:schemeClr>
                </a:solidFill>
              </a:rPr>
              <a:t>vulnérables</a:t>
            </a:r>
            <a:r>
              <a:rPr lang="en-US" sz="1600" dirty="0">
                <a:solidFill>
                  <a:schemeClr val="accent6">
                    <a:lumMod val="75000"/>
                    <a:lumOff val="25000"/>
                  </a:schemeClr>
                </a:solidFill>
              </a:rPr>
              <a:t> en Côte d’Ivoire, Sierra Leone et au </a:t>
            </a:r>
            <a:r>
              <a:rPr lang="en-US" sz="1600" dirty="0" err="1">
                <a:solidFill>
                  <a:schemeClr val="accent6">
                    <a:lumMod val="75000"/>
                    <a:lumOff val="25000"/>
                  </a:schemeClr>
                </a:solidFill>
              </a:rPr>
              <a:t>Libéria</a:t>
            </a:r>
            <a:r>
              <a:rPr lang="en-US" sz="1600" dirty="0">
                <a:solidFill>
                  <a:schemeClr val="accent6">
                    <a:lumMod val="75000"/>
                    <a:lumOff val="25000"/>
                  </a:schemeClr>
                </a:solidFill>
              </a:rPr>
              <a:t>, en </a:t>
            </a:r>
            <a:r>
              <a:rPr lang="en-US" sz="1600" dirty="0" err="1">
                <a:solidFill>
                  <a:schemeClr val="accent6">
                    <a:lumMod val="75000"/>
                    <a:lumOff val="25000"/>
                  </a:schemeClr>
                </a:solidFill>
              </a:rPr>
              <a:t>particulier</a:t>
            </a:r>
            <a:r>
              <a:rPr lang="en-US" sz="1600" dirty="0">
                <a:solidFill>
                  <a:schemeClr val="accent6">
                    <a:lumMod val="75000"/>
                    <a:lumOff val="25000"/>
                  </a:schemeClr>
                </a:solidFill>
              </a:rPr>
              <a:t> des femmes, des </a:t>
            </a:r>
            <a:r>
              <a:rPr lang="en-US" sz="1600" dirty="0" err="1">
                <a:solidFill>
                  <a:schemeClr val="accent6">
                    <a:lumMod val="75000"/>
                    <a:lumOff val="25000"/>
                  </a:schemeClr>
                </a:solidFill>
              </a:rPr>
              <a:t>enfants</a:t>
            </a:r>
            <a:r>
              <a:rPr lang="en-US" sz="1600" dirty="0">
                <a:solidFill>
                  <a:schemeClr val="accent6">
                    <a:lumMod val="75000"/>
                    <a:lumOff val="25000"/>
                  </a:schemeClr>
                </a:solidFill>
              </a:rPr>
              <a:t> de </a:t>
            </a:r>
            <a:r>
              <a:rPr lang="en-US" sz="1600" dirty="0" err="1">
                <a:solidFill>
                  <a:schemeClr val="accent6">
                    <a:lumMod val="75000"/>
                    <a:lumOff val="25000"/>
                  </a:schemeClr>
                </a:solidFill>
              </a:rPr>
              <a:t>moins</a:t>
            </a:r>
            <a:r>
              <a:rPr lang="en-US" sz="1600" dirty="0">
                <a:solidFill>
                  <a:schemeClr val="accent6">
                    <a:lumMod val="75000"/>
                    <a:lumOff val="25000"/>
                  </a:schemeClr>
                </a:solidFill>
              </a:rPr>
              <a:t> de 5 </a:t>
            </a:r>
            <a:r>
              <a:rPr lang="en-US" sz="1600" dirty="0" err="1">
                <a:solidFill>
                  <a:schemeClr val="accent6">
                    <a:lumMod val="75000"/>
                    <a:lumOff val="25000"/>
                  </a:schemeClr>
                </a:solidFill>
              </a:rPr>
              <a:t>ans</a:t>
            </a:r>
            <a:r>
              <a:rPr lang="en-US" sz="1600" dirty="0">
                <a:solidFill>
                  <a:schemeClr val="accent6">
                    <a:lumMod val="75000"/>
                    <a:lumOff val="25000"/>
                  </a:schemeClr>
                </a:solidFill>
              </a:rPr>
              <a:t> et des </a:t>
            </a:r>
            <a:r>
              <a:rPr lang="en-US" sz="1600" dirty="0" err="1">
                <a:solidFill>
                  <a:schemeClr val="accent6">
                    <a:lumMod val="75000"/>
                    <a:lumOff val="25000"/>
                  </a:schemeClr>
                </a:solidFill>
              </a:rPr>
              <a:t>jeunes</a:t>
            </a:r>
            <a:r>
              <a:rPr lang="en-US" sz="1600" dirty="0">
                <a:solidFill>
                  <a:schemeClr val="accent6">
                    <a:lumMod val="75000"/>
                    <a:lumOff val="25000"/>
                  </a:schemeClr>
                </a:solidFill>
              </a:rPr>
              <a:t>, à travers la </a:t>
            </a:r>
            <a:r>
              <a:rPr lang="en-US" sz="1600" dirty="0" err="1">
                <a:solidFill>
                  <a:schemeClr val="accent6">
                    <a:lumMod val="75000"/>
                    <a:lumOff val="25000"/>
                  </a:schemeClr>
                </a:solidFill>
              </a:rPr>
              <a:t>fourniture</a:t>
            </a:r>
            <a:r>
              <a:rPr lang="en-US" sz="1600" dirty="0">
                <a:solidFill>
                  <a:schemeClr val="accent6">
                    <a:lumMod val="75000"/>
                    <a:lumOff val="25000"/>
                  </a:schemeClr>
                </a:solidFill>
              </a:rPr>
              <a:t> </a:t>
            </a:r>
            <a:r>
              <a:rPr lang="en-US" sz="1600" dirty="0" err="1">
                <a:solidFill>
                  <a:schemeClr val="accent6">
                    <a:lumMod val="75000"/>
                    <a:lumOff val="25000"/>
                  </a:schemeClr>
                </a:solidFill>
              </a:rPr>
              <a:t>d’une</a:t>
            </a:r>
            <a:r>
              <a:rPr lang="en-US" sz="1600" dirty="0">
                <a:solidFill>
                  <a:schemeClr val="accent6">
                    <a:lumMod val="75000"/>
                    <a:lumOff val="25000"/>
                  </a:schemeClr>
                </a:solidFill>
              </a:rPr>
              <a:t> PEC </a:t>
            </a:r>
            <a:r>
              <a:rPr lang="en-US" sz="1600" dirty="0" err="1">
                <a:solidFill>
                  <a:schemeClr val="accent6">
                    <a:lumMod val="75000"/>
                    <a:lumOff val="25000"/>
                  </a:schemeClr>
                </a:solidFill>
              </a:rPr>
              <a:t>adaptée</a:t>
            </a:r>
            <a:r>
              <a:rPr lang="en-US" sz="1600" dirty="0">
                <a:solidFill>
                  <a:schemeClr val="accent6">
                    <a:lumMod val="75000"/>
                    <a:lumOff val="25000"/>
                  </a:schemeClr>
                </a:solidFill>
              </a:rPr>
              <a:t> aux </a:t>
            </a:r>
            <a:r>
              <a:rPr lang="en-US" sz="1600" dirty="0" err="1">
                <a:solidFill>
                  <a:schemeClr val="accent6">
                    <a:lumMod val="75000"/>
                    <a:lumOff val="25000"/>
                  </a:schemeClr>
                </a:solidFill>
              </a:rPr>
              <a:t>besoins</a:t>
            </a:r>
            <a:r>
              <a:rPr lang="en-US" sz="1600" dirty="0">
                <a:solidFill>
                  <a:schemeClr val="accent6">
                    <a:lumMod val="75000"/>
                    <a:lumOff val="25000"/>
                  </a:schemeClr>
                </a:solidFill>
              </a:rPr>
              <a:t> des populations </a:t>
            </a:r>
            <a:r>
              <a:rPr lang="en-US" sz="1600" dirty="0" err="1">
                <a:solidFill>
                  <a:schemeClr val="accent6">
                    <a:lumMod val="75000"/>
                    <a:lumOff val="25000"/>
                  </a:schemeClr>
                </a:solidFill>
              </a:rPr>
              <a:t>cibles</a:t>
            </a:r>
            <a:endParaRPr lang="en-US" sz="1600" dirty="0">
              <a:solidFill>
                <a:schemeClr val="accent6">
                  <a:lumMod val="75000"/>
                  <a:lumOff val="25000"/>
                </a:schemeClr>
              </a:solidFill>
              <a:cs typeface="Calibri"/>
            </a:endParaRPr>
          </a:p>
        </p:txBody>
      </p:sp>
      <p:sp>
        <p:nvSpPr>
          <p:cNvPr id="7" name="Espace réservé du texte 6"/>
          <p:cNvSpPr>
            <a:spLocks noGrp="1"/>
          </p:cNvSpPr>
          <p:nvPr>
            <p:ph type="body" sz="quarter" idx="17"/>
          </p:nvPr>
        </p:nvSpPr>
        <p:spPr/>
        <p:txBody>
          <a:bodyPr/>
          <a:lstStyle/>
          <a:p>
            <a:r>
              <a:rPr lang="fr-FR" dirty="0"/>
              <a:t>Améliorer la qualité des services VIH – l’expérience du score qualité VIH</a:t>
            </a:r>
          </a:p>
        </p:txBody>
      </p:sp>
      <p:sp>
        <p:nvSpPr>
          <p:cNvPr id="8" name="Espace réservé du texte 7"/>
          <p:cNvSpPr>
            <a:spLocks noGrp="1"/>
          </p:cNvSpPr>
          <p:nvPr>
            <p:ph type="body" sz="quarter" idx="18"/>
          </p:nvPr>
        </p:nvSpPr>
        <p:spPr/>
        <p:txBody>
          <a:bodyPr/>
          <a:lstStyle/>
          <a:p>
            <a:fld id="{DB393881-7A06-4158-85A6-4940A63024EF}" type="slidenum">
              <a:rPr lang="fr-FR"/>
              <a:pPr/>
              <a:t>14</a:t>
            </a:fld>
            <a:r>
              <a:rPr lang="fr-FR" dirty="0"/>
              <a:t> | </a:t>
            </a:r>
            <a:r>
              <a:rPr lang="fr-FR" dirty="0" smtClean="0"/>
              <a:t>Atelier ELSA | Octobre 2021</a:t>
            </a:r>
            <a:endParaRPr lang="fr-FR" dirty="0"/>
          </a:p>
        </p:txBody>
      </p:sp>
      <p:sp>
        <p:nvSpPr>
          <p:cNvPr id="5" name="Titre 4"/>
          <p:cNvSpPr>
            <a:spLocks noGrp="1"/>
          </p:cNvSpPr>
          <p:nvPr>
            <p:ph type="title"/>
          </p:nvPr>
        </p:nvSpPr>
        <p:spPr/>
        <p:txBody>
          <a:bodyPr/>
          <a:lstStyle/>
          <a:p>
            <a:r>
              <a:rPr lang="fr-FR" sz="3200" dirty="0" smtClean="0"/>
              <a:t>Contexte</a:t>
            </a:r>
            <a:endParaRPr lang="fr-FR" sz="3200" dirty="0"/>
          </a:p>
        </p:txBody>
      </p:sp>
      <p:pic>
        <p:nvPicPr>
          <p:cNvPr id="10" name="Image 9"/>
          <p:cNvPicPr>
            <a:picLocks noChangeAspect="1"/>
          </p:cNvPicPr>
          <p:nvPr/>
        </p:nvPicPr>
        <p:blipFill>
          <a:blip r:embed="rId2">
            <a:clrChange>
              <a:clrFrom>
                <a:srgbClr val="FFFFFF"/>
              </a:clrFrom>
              <a:clrTo>
                <a:srgbClr val="FFFFFF">
                  <a:alpha val="0"/>
                </a:srgbClr>
              </a:clrTo>
            </a:clrChange>
          </a:blip>
          <a:stretch>
            <a:fillRect/>
          </a:stretch>
        </p:blipFill>
        <p:spPr>
          <a:xfrm>
            <a:off x="1240159" y="1020260"/>
            <a:ext cx="4907122" cy="5083955"/>
          </a:xfrm>
          <a:prstGeom prst="rect">
            <a:avLst/>
          </a:prstGeom>
        </p:spPr>
      </p:pic>
      <p:cxnSp>
        <p:nvCxnSpPr>
          <p:cNvPr id="11" name="Connecteur en angle 10"/>
          <p:cNvCxnSpPr/>
          <p:nvPr/>
        </p:nvCxnSpPr>
        <p:spPr>
          <a:xfrm rot="10800000" flipV="1">
            <a:off x="753650" y="3106236"/>
            <a:ext cx="973017" cy="586154"/>
          </a:xfrm>
          <a:prstGeom prst="bentConnector3">
            <a:avLst>
              <a:gd name="adj1" fmla="val 100602"/>
            </a:avLst>
          </a:prstGeom>
          <a:ln w="28575">
            <a:solidFill>
              <a:srgbClr val="C1131E"/>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28029" y="3692389"/>
            <a:ext cx="2550695" cy="2566321"/>
          </a:xfrm>
          <a:prstGeom prst="rect">
            <a:avLst/>
          </a:prstGeom>
          <a:noFill/>
          <a:ln w="28575">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Wingdings" panose="05000000000000000000" pitchFamily="2" charset="2"/>
              <a:buChar char="ü"/>
            </a:pPr>
            <a:endParaRPr lang="en-US" sz="1400" dirty="0">
              <a:solidFill>
                <a:schemeClr val="accent6">
                  <a:lumMod val="75000"/>
                  <a:lumOff val="25000"/>
                </a:schemeClr>
              </a:solidFill>
            </a:endParaRPr>
          </a:p>
          <a:p>
            <a:pPr marL="285750" indent="-285750">
              <a:buFont typeface="Wingdings" panose="05000000000000000000" pitchFamily="2" charset="2"/>
              <a:buChar char="ü"/>
            </a:pPr>
            <a:endParaRPr lang="en-US" sz="1400" dirty="0">
              <a:solidFill>
                <a:schemeClr val="accent6">
                  <a:lumMod val="75000"/>
                  <a:lumOff val="25000"/>
                </a:schemeClr>
              </a:solidFill>
            </a:endParaRPr>
          </a:p>
          <a:p>
            <a:pPr marL="285750" indent="-285750">
              <a:buClr>
                <a:srgbClr val="C1131E"/>
              </a:buClr>
              <a:buFont typeface="Wingdings" panose="05000000000000000000" pitchFamily="2" charset="2"/>
              <a:buChar char="ü"/>
            </a:pPr>
            <a:r>
              <a:rPr lang="en-US" sz="1400" dirty="0" err="1" smtClean="0">
                <a:solidFill>
                  <a:schemeClr val="accent6">
                    <a:lumMod val="75000"/>
                    <a:lumOff val="25000"/>
                  </a:schemeClr>
                </a:solidFill>
              </a:rPr>
              <a:t>Adultes</a:t>
            </a:r>
            <a:r>
              <a:rPr lang="en-US" sz="1400" dirty="0" smtClean="0">
                <a:solidFill>
                  <a:schemeClr val="accent6">
                    <a:lumMod val="75000"/>
                    <a:lumOff val="25000"/>
                  </a:schemeClr>
                </a:solidFill>
              </a:rPr>
              <a:t> </a:t>
            </a:r>
            <a:r>
              <a:rPr lang="en-US" sz="1400" dirty="0">
                <a:solidFill>
                  <a:schemeClr val="accent6">
                    <a:lumMod val="75000"/>
                    <a:lumOff val="25000"/>
                  </a:schemeClr>
                </a:solidFill>
              </a:rPr>
              <a:t>&amp; </a:t>
            </a:r>
            <a:r>
              <a:rPr lang="en-US" sz="1400" dirty="0" err="1" smtClean="0">
                <a:solidFill>
                  <a:schemeClr val="accent6">
                    <a:lumMod val="75000"/>
                    <a:lumOff val="25000"/>
                  </a:schemeClr>
                </a:solidFill>
              </a:rPr>
              <a:t>enfants</a:t>
            </a:r>
            <a:r>
              <a:rPr lang="en-US" sz="1400" dirty="0" smtClean="0">
                <a:solidFill>
                  <a:schemeClr val="accent6">
                    <a:lumMod val="75000"/>
                    <a:lumOff val="25000"/>
                  </a:schemeClr>
                </a:solidFill>
              </a:rPr>
              <a:t> vivant avec le VIH: </a:t>
            </a:r>
            <a:r>
              <a:rPr lang="fr-FR" sz="1400" b="1" dirty="0">
                <a:solidFill>
                  <a:schemeClr val="accent6">
                    <a:lumMod val="75000"/>
                    <a:lumOff val="25000"/>
                  </a:schemeClr>
                </a:solidFill>
              </a:rPr>
              <a:t>78,000</a:t>
            </a:r>
            <a:endParaRPr lang="fr-FR" sz="1400" b="1" dirty="0">
              <a:solidFill>
                <a:schemeClr val="accent6">
                  <a:lumMod val="75000"/>
                  <a:lumOff val="25000"/>
                </a:schemeClr>
              </a:solidFill>
              <a:cs typeface="Calibri"/>
            </a:endParaRPr>
          </a:p>
          <a:p>
            <a:pPr marL="285750" indent="-285750">
              <a:buClr>
                <a:srgbClr val="C1131E"/>
              </a:buClr>
              <a:buFont typeface="Wingdings" panose="05000000000000000000" pitchFamily="2" charset="2"/>
              <a:buChar char="ü"/>
            </a:pPr>
            <a:r>
              <a:rPr lang="fr-FR" sz="1400" dirty="0" smtClean="0">
                <a:solidFill>
                  <a:schemeClr val="accent6">
                    <a:lumMod val="75000"/>
                    <a:lumOff val="25000"/>
                  </a:schemeClr>
                </a:solidFill>
              </a:rPr>
              <a:t>Taux de prévalence des adultes </a:t>
            </a:r>
            <a:r>
              <a:rPr lang="fr-FR" sz="1400" dirty="0">
                <a:solidFill>
                  <a:schemeClr val="accent6">
                    <a:lumMod val="75000"/>
                    <a:lumOff val="25000"/>
                  </a:schemeClr>
                </a:solidFill>
              </a:rPr>
              <a:t>15-49 </a:t>
            </a:r>
            <a:r>
              <a:rPr lang="fr-FR" sz="1400" dirty="0" smtClean="0">
                <a:solidFill>
                  <a:schemeClr val="accent6">
                    <a:lumMod val="75000"/>
                    <a:lumOff val="25000"/>
                  </a:schemeClr>
                </a:solidFill>
              </a:rPr>
              <a:t>: </a:t>
            </a:r>
            <a:r>
              <a:rPr lang="fr-FR" sz="1400" b="1" dirty="0">
                <a:solidFill>
                  <a:schemeClr val="accent6">
                    <a:lumMod val="75000"/>
                    <a:lumOff val="25000"/>
                  </a:schemeClr>
                </a:solidFill>
              </a:rPr>
              <a:t>1.7%</a:t>
            </a:r>
            <a:endParaRPr lang="fr-FR" sz="1400" b="1" dirty="0">
              <a:solidFill>
                <a:schemeClr val="accent6">
                  <a:lumMod val="75000"/>
                  <a:lumOff val="25000"/>
                </a:schemeClr>
              </a:solidFill>
              <a:cs typeface="Calibri"/>
            </a:endParaRPr>
          </a:p>
          <a:p>
            <a:pPr marL="285750" indent="-285750">
              <a:buClr>
                <a:srgbClr val="C1131E"/>
              </a:buClr>
              <a:buFont typeface="Wingdings" panose="05000000000000000000" pitchFamily="2" charset="2"/>
              <a:buChar char="ü"/>
            </a:pPr>
            <a:r>
              <a:rPr lang="fr-FR" sz="1400" dirty="0" smtClean="0">
                <a:solidFill>
                  <a:schemeClr val="accent6">
                    <a:lumMod val="75000"/>
                    <a:lumOff val="25000"/>
                  </a:schemeClr>
                </a:solidFill>
              </a:rPr>
              <a:t>Pourcentage de PVVIH qui connaissent leur statut</a:t>
            </a:r>
            <a:r>
              <a:rPr lang="en-US" sz="1400" dirty="0" smtClean="0">
                <a:solidFill>
                  <a:schemeClr val="accent6">
                    <a:lumMod val="75000"/>
                    <a:lumOff val="25000"/>
                  </a:schemeClr>
                </a:solidFill>
              </a:rPr>
              <a:t>: </a:t>
            </a:r>
            <a:r>
              <a:rPr lang="en-US" sz="1400" b="1" dirty="0">
                <a:solidFill>
                  <a:schemeClr val="accent6">
                    <a:lumMod val="75000"/>
                    <a:lumOff val="25000"/>
                  </a:schemeClr>
                </a:solidFill>
              </a:rPr>
              <a:t>48%</a:t>
            </a:r>
          </a:p>
          <a:p>
            <a:pPr marL="285750" indent="-285750">
              <a:buClr>
                <a:srgbClr val="C1131E"/>
              </a:buClr>
              <a:buFont typeface="Wingdings" panose="05000000000000000000" pitchFamily="2" charset="2"/>
              <a:buChar char="ü"/>
            </a:pPr>
            <a:r>
              <a:rPr lang="fr-FR" sz="1400" dirty="0" smtClean="0">
                <a:solidFill>
                  <a:schemeClr val="accent6">
                    <a:lumMod val="75000"/>
                    <a:lumOff val="25000"/>
                  </a:schemeClr>
                </a:solidFill>
              </a:rPr>
              <a:t>Pourcentage</a:t>
            </a:r>
            <a:r>
              <a:rPr lang="en-US" sz="1400" dirty="0" smtClean="0">
                <a:solidFill>
                  <a:schemeClr val="accent6">
                    <a:lumMod val="75000"/>
                    <a:lumOff val="25000"/>
                  </a:schemeClr>
                </a:solidFill>
              </a:rPr>
              <a:t> de PVVIH sous </a:t>
            </a:r>
            <a:r>
              <a:rPr lang="fr-FR" sz="1400" dirty="0" smtClean="0">
                <a:solidFill>
                  <a:schemeClr val="accent6">
                    <a:lumMod val="75000"/>
                    <a:lumOff val="25000"/>
                  </a:schemeClr>
                </a:solidFill>
              </a:rPr>
              <a:t>traitement</a:t>
            </a:r>
            <a:r>
              <a:rPr lang="en-US" sz="1400" dirty="0" smtClean="0">
                <a:solidFill>
                  <a:schemeClr val="accent6">
                    <a:lumMod val="75000"/>
                    <a:lumOff val="25000"/>
                  </a:schemeClr>
                </a:solidFill>
              </a:rPr>
              <a:t> ARV: </a:t>
            </a:r>
            <a:r>
              <a:rPr lang="en-US" sz="1400" b="1" dirty="0">
                <a:solidFill>
                  <a:schemeClr val="accent6">
                    <a:lumMod val="75000"/>
                    <a:lumOff val="25000"/>
                  </a:schemeClr>
                </a:solidFill>
              </a:rPr>
              <a:t>43%</a:t>
            </a:r>
          </a:p>
        </p:txBody>
      </p:sp>
      <p:sp>
        <p:nvSpPr>
          <p:cNvPr id="13" name="Rectangle 12"/>
          <p:cNvSpPr/>
          <p:nvPr/>
        </p:nvSpPr>
        <p:spPr>
          <a:xfrm>
            <a:off x="428029" y="3692390"/>
            <a:ext cx="2550695" cy="513850"/>
          </a:xfrm>
          <a:prstGeom prst="rect">
            <a:avLst/>
          </a:prstGeom>
          <a:solidFill>
            <a:srgbClr val="C113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VIH/SIDA EN SIERRA </a:t>
            </a:r>
            <a:r>
              <a:rPr lang="fr-FR" sz="1400" dirty="0"/>
              <a:t>LEONE </a:t>
            </a:r>
            <a:r>
              <a:rPr lang="fr-FR" sz="1200" dirty="0"/>
              <a:t>(2019)</a:t>
            </a:r>
          </a:p>
        </p:txBody>
      </p:sp>
      <p:sp>
        <p:nvSpPr>
          <p:cNvPr id="14" name="Forme libre : forme 134">
            <a:extLst>
              <a:ext uri="{FF2B5EF4-FFF2-40B4-BE49-F238E27FC236}">
                <a16:creationId xmlns="" xmlns:a16="http://schemas.microsoft.com/office/drawing/2014/main" id="{A4C42609-839B-4E00-82AA-2CBC88EB6954}"/>
              </a:ext>
            </a:extLst>
          </p:cNvPr>
          <p:cNvSpPr/>
          <p:nvPr/>
        </p:nvSpPr>
        <p:spPr>
          <a:xfrm>
            <a:off x="6387446" y="1398844"/>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5" name="Forme libre : forme 134">
            <a:extLst>
              <a:ext uri="{FF2B5EF4-FFF2-40B4-BE49-F238E27FC236}">
                <a16:creationId xmlns="" xmlns:a16="http://schemas.microsoft.com/office/drawing/2014/main" id="{A4C42609-839B-4E00-82AA-2CBC88EB6954}"/>
              </a:ext>
            </a:extLst>
          </p:cNvPr>
          <p:cNvSpPr/>
          <p:nvPr/>
        </p:nvSpPr>
        <p:spPr>
          <a:xfrm>
            <a:off x="6387445" y="3794249"/>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pic>
        <p:nvPicPr>
          <p:cNvPr id="18" name="Espace réservé du contenu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59177" y="307952"/>
            <a:ext cx="1153360" cy="576680"/>
          </a:xfrm>
          <a:prstGeom prst="rect">
            <a:avLst/>
          </a:prstGeom>
        </p:spPr>
      </p:pic>
      <p:pic>
        <p:nvPicPr>
          <p:cNvPr id="19"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0324552" y="1236024"/>
            <a:ext cx="1287985" cy="517850"/>
          </a:xfrm>
          <a:prstGeom prst="rect">
            <a:avLst/>
          </a:prstGeom>
          <a:noFill/>
          <a:ln>
            <a:noFill/>
          </a:ln>
        </p:spPr>
      </p:pic>
      <p:sp>
        <p:nvSpPr>
          <p:cNvPr id="20" name="Rectangle 19"/>
          <p:cNvSpPr/>
          <p:nvPr/>
        </p:nvSpPr>
        <p:spPr>
          <a:xfrm>
            <a:off x="6646947" y="866692"/>
            <a:ext cx="4996560" cy="369332"/>
          </a:xfrm>
          <a:prstGeom prst="rect">
            <a:avLst/>
          </a:prstGeom>
        </p:spPr>
        <p:txBody>
          <a:bodyPr wrap="none">
            <a:spAutoFit/>
          </a:bodyPr>
          <a:lstStyle/>
          <a:p>
            <a:pPr algn="ctr"/>
            <a:r>
              <a:rPr lang="en-US" altLang="fr-FR" dirty="0" smtClean="0">
                <a:solidFill>
                  <a:schemeClr val="accent6">
                    <a:lumMod val="75000"/>
                    <a:lumOff val="25000"/>
                  </a:schemeClr>
                </a:solidFill>
                <a:latin typeface="Calibri" panose="020F0502020204030204" pitchFamily="34" charset="0"/>
              </a:rPr>
              <a:t>En collaboration avec le PNLS/</a:t>
            </a:r>
            <a:r>
              <a:rPr lang="en-US" altLang="fr-FR" dirty="0" err="1" smtClean="0">
                <a:solidFill>
                  <a:schemeClr val="accent6">
                    <a:lumMod val="75000"/>
                    <a:lumOff val="25000"/>
                  </a:schemeClr>
                </a:solidFill>
                <a:latin typeface="Calibri" panose="020F0502020204030204" pitchFamily="34" charset="0"/>
              </a:rPr>
              <a:t>Ministère</a:t>
            </a:r>
            <a:r>
              <a:rPr lang="en-US" altLang="fr-FR" dirty="0" smtClean="0">
                <a:solidFill>
                  <a:schemeClr val="accent6">
                    <a:lumMod val="75000"/>
                    <a:lumOff val="25000"/>
                  </a:schemeClr>
                </a:solidFill>
                <a:latin typeface="Calibri" panose="020F0502020204030204" pitchFamily="34" charset="0"/>
              </a:rPr>
              <a:t> de la Santé</a:t>
            </a:r>
            <a:endParaRPr lang="en-US" altLang="fr-FR" dirty="0">
              <a:solidFill>
                <a:schemeClr val="accent6">
                  <a:lumMod val="75000"/>
                  <a:lumOff val="25000"/>
                </a:schemeClr>
              </a:solidFill>
              <a:latin typeface="Calibri" panose="020F0502020204030204" pitchFamily="34" charset="0"/>
            </a:endParaRPr>
          </a:p>
        </p:txBody>
      </p:sp>
      <p:sp>
        <p:nvSpPr>
          <p:cNvPr id="21" name="Rectangle 20"/>
          <p:cNvSpPr/>
          <p:nvPr/>
        </p:nvSpPr>
        <p:spPr>
          <a:xfrm>
            <a:off x="8975659" y="386770"/>
            <a:ext cx="1290738" cy="369332"/>
          </a:xfrm>
          <a:prstGeom prst="rect">
            <a:avLst/>
          </a:prstGeom>
        </p:spPr>
        <p:txBody>
          <a:bodyPr wrap="none">
            <a:spAutoFit/>
          </a:bodyPr>
          <a:lstStyle/>
          <a:p>
            <a:pPr algn="ctr"/>
            <a:r>
              <a:rPr lang="en-US" altLang="fr-FR" b="1" dirty="0" err="1" smtClean="0">
                <a:solidFill>
                  <a:schemeClr val="accent6">
                    <a:lumMod val="75000"/>
                    <a:lumOff val="25000"/>
                  </a:schemeClr>
                </a:solidFill>
                <a:latin typeface="Calibri" panose="020F0502020204030204" pitchFamily="34" charset="0"/>
              </a:rPr>
              <a:t>Financé</a:t>
            </a:r>
            <a:r>
              <a:rPr lang="en-US" altLang="fr-FR" b="1" dirty="0" smtClean="0">
                <a:solidFill>
                  <a:schemeClr val="accent6">
                    <a:lumMod val="75000"/>
                    <a:lumOff val="25000"/>
                  </a:schemeClr>
                </a:solidFill>
                <a:latin typeface="Calibri" panose="020F0502020204030204" pitchFamily="34" charset="0"/>
              </a:rPr>
              <a:t> par</a:t>
            </a:r>
            <a:endParaRPr lang="en-US" altLang="fr-FR" b="1" dirty="0">
              <a:solidFill>
                <a:schemeClr val="accent6">
                  <a:lumMod val="75000"/>
                  <a:lumOff val="25000"/>
                </a:schemeClr>
              </a:solidFill>
              <a:latin typeface="Calibri" panose="020F0502020204030204" pitchFamily="34" charset="0"/>
            </a:endParaRPr>
          </a:p>
        </p:txBody>
      </p:sp>
    </p:spTree>
    <p:extLst>
      <p:ext uri="{BB962C8B-B14F-4D97-AF65-F5344CB8AC3E}">
        <p14:creationId xmlns:p14="http://schemas.microsoft.com/office/powerpoint/2010/main" val="11930471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p:cNvSpPr txBox="1">
            <a:spLocks/>
          </p:cNvSpPr>
          <p:nvPr/>
        </p:nvSpPr>
        <p:spPr>
          <a:xfrm>
            <a:off x="1028583" y="1677681"/>
            <a:ext cx="9523593" cy="27205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FE911B"/>
              </a:buClr>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p:txBody>
      </p:sp>
      <p:sp>
        <p:nvSpPr>
          <p:cNvPr id="7" name="Forme libre : forme 134">
            <a:extLst>
              <a:ext uri="{FF2B5EF4-FFF2-40B4-BE49-F238E27FC236}">
                <a16:creationId xmlns="" xmlns:a16="http://schemas.microsoft.com/office/drawing/2014/main" id="{A4C42609-839B-4E00-82AA-2CBC88EB6954}"/>
              </a:ext>
            </a:extLst>
          </p:cNvPr>
          <p:cNvSpPr/>
          <p:nvPr/>
        </p:nvSpPr>
        <p:spPr>
          <a:xfrm>
            <a:off x="379961" y="1440010"/>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9" name="Forme libre : forme 134">
            <a:extLst>
              <a:ext uri="{FF2B5EF4-FFF2-40B4-BE49-F238E27FC236}">
                <a16:creationId xmlns="" xmlns:a16="http://schemas.microsoft.com/office/drawing/2014/main" id="{A4C42609-839B-4E00-82AA-2CBC88EB6954}"/>
              </a:ext>
            </a:extLst>
          </p:cNvPr>
          <p:cNvSpPr/>
          <p:nvPr/>
        </p:nvSpPr>
        <p:spPr>
          <a:xfrm>
            <a:off x="384879" y="2642639"/>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2" name="Titre 1"/>
          <p:cNvSpPr>
            <a:spLocks noGrp="1"/>
          </p:cNvSpPr>
          <p:nvPr>
            <p:ph type="title"/>
          </p:nvPr>
        </p:nvSpPr>
        <p:spPr/>
        <p:txBody>
          <a:bodyPr/>
          <a:lstStyle/>
          <a:p>
            <a:r>
              <a:rPr lang="fr-FR" sz="3200" dirty="0" smtClean="0"/>
              <a:t>Objectifs</a:t>
            </a:r>
            <a:endParaRPr lang="fr-FR" sz="3200" dirty="0"/>
          </a:p>
        </p:txBody>
      </p:sp>
      <p:sp>
        <p:nvSpPr>
          <p:cNvPr id="3" name="Espace réservé du texte 2"/>
          <p:cNvSpPr>
            <a:spLocks noGrp="1"/>
          </p:cNvSpPr>
          <p:nvPr>
            <p:ph type="body" sz="quarter" idx="17"/>
          </p:nvPr>
        </p:nvSpPr>
        <p:spPr/>
        <p:txBody>
          <a:bodyPr/>
          <a:lstStyle/>
          <a:p>
            <a:r>
              <a:rPr lang="fr-FR" dirty="0"/>
              <a:t>Améliorer la qualité des services VIH – l’expérience du score qualité VIH</a:t>
            </a:r>
          </a:p>
        </p:txBody>
      </p:sp>
      <p:sp>
        <p:nvSpPr>
          <p:cNvPr id="4" name="Espace réservé du texte 3"/>
          <p:cNvSpPr>
            <a:spLocks noGrp="1"/>
          </p:cNvSpPr>
          <p:nvPr>
            <p:ph type="body" sz="quarter" idx="18"/>
          </p:nvPr>
        </p:nvSpPr>
        <p:spPr/>
        <p:txBody>
          <a:bodyPr/>
          <a:lstStyle/>
          <a:p>
            <a:fld id="{DB393881-7A06-4158-85A6-4940A63024EF}" type="slidenum">
              <a:rPr lang="fr-FR"/>
              <a:pPr/>
              <a:t>15</a:t>
            </a:fld>
            <a:r>
              <a:rPr lang="fr-FR" dirty="0"/>
              <a:t> | </a:t>
            </a:r>
            <a:r>
              <a:rPr lang="fr-FR" dirty="0" smtClean="0"/>
              <a:t>Atelier ELSA | Octobre 2021</a:t>
            </a:r>
            <a:endParaRPr lang="fr-FR" dirty="0"/>
          </a:p>
        </p:txBody>
      </p:sp>
      <p:sp>
        <p:nvSpPr>
          <p:cNvPr id="8" name="Espace réservé du texte 7"/>
          <p:cNvSpPr>
            <a:spLocks noGrp="1"/>
          </p:cNvSpPr>
          <p:nvPr>
            <p:ph type="body" sz="quarter" idx="19"/>
          </p:nvPr>
        </p:nvSpPr>
        <p:spPr/>
        <p:txBody>
          <a:bodyPr/>
          <a:lstStyle/>
          <a:p>
            <a:pPr marL="0" indent="0" algn="just">
              <a:spcAft>
                <a:spcPts val="600"/>
              </a:spcAft>
              <a:buNone/>
            </a:pPr>
            <a:r>
              <a:rPr lang="en-GB" sz="2000" b="1" dirty="0" err="1" smtClean="0">
                <a:solidFill>
                  <a:schemeClr val="accent6">
                    <a:lumMod val="75000"/>
                    <a:lumOff val="25000"/>
                  </a:schemeClr>
                </a:solidFill>
              </a:rPr>
              <a:t>Objectif</a:t>
            </a:r>
            <a:r>
              <a:rPr lang="en-GB" sz="2000" b="1" dirty="0" smtClean="0">
                <a:solidFill>
                  <a:schemeClr val="accent6">
                    <a:lumMod val="75000"/>
                    <a:lumOff val="25000"/>
                  </a:schemeClr>
                </a:solidFill>
              </a:rPr>
              <a:t> global : </a:t>
            </a:r>
            <a:r>
              <a:rPr lang="en-GB" sz="2000" dirty="0" err="1" smtClean="0">
                <a:solidFill>
                  <a:schemeClr val="accent6">
                    <a:lumMod val="75000"/>
                    <a:lumOff val="25000"/>
                  </a:schemeClr>
                </a:solidFill>
              </a:rPr>
              <a:t>Evaluer</a:t>
            </a:r>
            <a:r>
              <a:rPr lang="en-GB" sz="2000" dirty="0" smtClean="0">
                <a:solidFill>
                  <a:schemeClr val="accent6">
                    <a:lumMod val="75000"/>
                    <a:lumOff val="25000"/>
                  </a:schemeClr>
                </a:solidFill>
              </a:rPr>
              <a:t> la </a:t>
            </a:r>
            <a:r>
              <a:rPr lang="en-GB" sz="2000" dirty="0" err="1" smtClean="0">
                <a:solidFill>
                  <a:schemeClr val="accent6">
                    <a:lumMod val="75000"/>
                    <a:lumOff val="25000"/>
                  </a:schemeClr>
                </a:solidFill>
              </a:rPr>
              <a:t>qualité</a:t>
            </a:r>
            <a:r>
              <a:rPr lang="en-GB" sz="2000" dirty="0" smtClean="0">
                <a:solidFill>
                  <a:schemeClr val="accent6">
                    <a:lumMod val="75000"/>
                    <a:lumOff val="25000"/>
                  </a:schemeClr>
                </a:solidFill>
              </a:rPr>
              <a:t> de la prise en charge VIH </a:t>
            </a:r>
            <a:r>
              <a:rPr lang="en-GB" sz="2000" dirty="0" err="1" smtClean="0">
                <a:solidFill>
                  <a:schemeClr val="accent6">
                    <a:lumMod val="75000"/>
                    <a:lumOff val="25000"/>
                  </a:schemeClr>
                </a:solidFill>
              </a:rPr>
              <a:t>dans</a:t>
            </a:r>
            <a:r>
              <a:rPr lang="en-GB" sz="2000" dirty="0" smtClean="0">
                <a:solidFill>
                  <a:schemeClr val="accent6">
                    <a:lumMod val="75000"/>
                    <a:lumOff val="25000"/>
                  </a:schemeClr>
                </a:solidFill>
              </a:rPr>
              <a:t> les sites </a:t>
            </a:r>
            <a:r>
              <a:rPr lang="en-GB" sz="2000" dirty="0" err="1" smtClean="0">
                <a:solidFill>
                  <a:schemeClr val="accent6">
                    <a:lumMod val="75000"/>
                    <a:lumOff val="25000"/>
                  </a:schemeClr>
                </a:solidFill>
              </a:rPr>
              <a:t>appuyés</a:t>
            </a:r>
            <a:r>
              <a:rPr lang="en-GB" sz="2000" dirty="0" smtClean="0">
                <a:solidFill>
                  <a:schemeClr val="accent6">
                    <a:lumMod val="75000"/>
                    <a:lumOff val="25000"/>
                  </a:schemeClr>
                </a:solidFill>
              </a:rPr>
              <a:t> par Empower II et PROSSAN, sur la base </a:t>
            </a:r>
            <a:r>
              <a:rPr lang="en-GB" sz="2000" dirty="0" err="1" smtClean="0">
                <a:solidFill>
                  <a:schemeClr val="accent6">
                    <a:lumMod val="75000"/>
                    <a:lumOff val="25000"/>
                  </a:schemeClr>
                </a:solidFill>
              </a:rPr>
              <a:t>d’indicateurs</a:t>
            </a:r>
            <a:r>
              <a:rPr lang="en-GB" sz="2000" dirty="0" smtClean="0">
                <a:solidFill>
                  <a:schemeClr val="accent6">
                    <a:lumMod val="75000"/>
                    <a:lumOff val="25000"/>
                  </a:schemeClr>
                </a:solidFill>
              </a:rPr>
              <a:t> </a:t>
            </a:r>
            <a:r>
              <a:rPr lang="en-GB" sz="2000" dirty="0" err="1" smtClean="0">
                <a:solidFill>
                  <a:schemeClr val="accent6">
                    <a:lumMod val="75000"/>
                    <a:lumOff val="25000"/>
                  </a:schemeClr>
                </a:solidFill>
              </a:rPr>
              <a:t>prédéfinis</a:t>
            </a:r>
            <a:endParaRPr lang="en-GB" sz="2000" dirty="0" smtClean="0">
              <a:solidFill>
                <a:schemeClr val="accent6">
                  <a:lumMod val="75000"/>
                  <a:lumOff val="25000"/>
                </a:schemeClr>
              </a:solidFill>
            </a:endParaRPr>
          </a:p>
          <a:p>
            <a:pPr marL="0" indent="0" algn="just">
              <a:spcAft>
                <a:spcPts val="600"/>
              </a:spcAft>
              <a:buNone/>
            </a:pPr>
            <a:endParaRPr lang="en-GB" sz="2000" dirty="0" smtClean="0">
              <a:solidFill>
                <a:schemeClr val="accent6">
                  <a:lumMod val="75000"/>
                  <a:lumOff val="25000"/>
                </a:schemeClr>
              </a:solidFill>
            </a:endParaRPr>
          </a:p>
          <a:p>
            <a:pPr marL="0" indent="0" algn="just">
              <a:spcAft>
                <a:spcPts val="600"/>
              </a:spcAft>
              <a:buNone/>
            </a:pPr>
            <a:r>
              <a:rPr lang="en-GB" sz="2000" b="1" dirty="0" err="1" smtClean="0">
                <a:solidFill>
                  <a:schemeClr val="accent6">
                    <a:lumMod val="75000"/>
                    <a:lumOff val="25000"/>
                  </a:schemeClr>
                </a:solidFill>
              </a:rPr>
              <a:t>Objectifs</a:t>
            </a:r>
            <a:r>
              <a:rPr lang="en-GB" sz="2000" b="1" dirty="0" smtClean="0">
                <a:solidFill>
                  <a:schemeClr val="accent6">
                    <a:lumMod val="75000"/>
                    <a:lumOff val="25000"/>
                  </a:schemeClr>
                </a:solidFill>
              </a:rPr>
              <a:t> </a:t>
            </a:r>
            <a:r>
              <a:rPr lang="en-GB" sz="2000" b="1" dirty="0" err="1" smtClean="0">
                <a:solidFill>
                  <a:schemeClr val="accent6">
                    <a:lumMod val="75000"/>
                    <a:lumOff val="25000"/>
                  </a:schemeClr>
                </a:solidFill>
              </a:rPr>
              <a:t>spécifiques</a:t>
            </a:r>
            <a:r>
              <a:rPr lang="en-GB" sz="2000" b="1" dirty="0" smtClean="0">
                <a:solidFill>
                  <a:schemeClr val="accent6">
                    <a:lumMod val="75000"/>
                    <a:lumOff val="25000"/>
                  </a:schemeClr>
                </a:solidFill>
              </a:rPr>
              <a:t>:</a:t>
            </a:r>
          </a:p>
          <a:p>
            <a:pPr lvl="1" algn="just">
              <a:spcAft>
                <a:spcPts val="600"/>
              </a:spcAft>
              <a:buClr>
                <a:srgbClr val="7E1751"/>
              </a:buClr>
              <a:buFont typeface="Wingdings" panose="05000000000000000000" pitchFamily="2" charset="2"/>
              <a:buChar char="ü"/>
            </a:pP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Mesurer</a:t>
            </a:r>
            <a:r>
              <a:rPr lang="en-GB" sz="1600" dirty="0" smtClean="0">
                <a:solidFill>
                  <a:schemeClr val="accent6">
                    <a:lumMod val="75000"/>
                    <a:lumOff val="25000"/>
                  </a:schemeClr>
                </a:solidFill>
              </a:rPr>
              <a:t> les </a:t>
            </a:r>
            <a:r>
              <a:rPr lang="en-GB" sz="1600" dirty="0" err="1" smtClean="0">
                <a:solidFill>
                  <a:schemeClr val="accent6">
                    <a:lumMod val="75000"/>
                    <a:lumOff val="25000"/>
                  </a:schemeClr>
                </a:solidFill>
              </a:rPr>
              <a:t>progrès</a:t>
            </a:r>
            <a:r>
              <a:rPr lang="en-GB" sz="1600" dirty="0" smtClean="0">
                <a:solidFill>
                  <a:schemeClr val="accent6">
                    <a:lumMod val="75000"/>
                    <a:lumOff val="25000"/>
                  </a:schemeClr>
                </a:solidFill>
              </a:rPr>
              <a:t> par rapport aux </a:t>
            </a:r>
            <a:r>
              <a:rPr lang="en-GB" sz="1600" dirty="0" err="1" smtClean="0">
                <a:solidFill>
                  <a:schemeClr val="accent6">
                    <a:lumMod val="75000"/>
                    <a:lumOff val="25000"/>
                  </a:schemeClr>
                </a:solidFill>
              </a:rPr>
              <a:t>indicateurs</a:t>
            </a:r>
            <a:r>
              <a:rPr lang="en-GB" sz="1600" dirty="0" smtClean="0">
                <a:solidFill>
                  <a:schemeClr val="accent6">
                    <a:lumMod val="75000"/>
                    <a:lumOff val="25000"/>
                  </a:schemeClr>
                </a:solidFill>
              </a:rPr>
              <a:t> du cadre </a:t>
            </a:r>
            <a:r>
              <a:rPr lang="en-GB" sz="1600" dirty="0" err="1" smtClean="0">
                <a:solidFill>
                  <a:schemeClr val="accent6">
                    <a:lumMod val="75000"/>
                    <a:lumOff val="25000"/>
                  </a:schemeClr>
                </a:solidFill>
              </a:rPr>
              <a:t>logique</a:t>
            </a:r>
            <a:r>
              <a:rPr lang="en-GB" sz="1600" dirty="0" smtClean="0">
                <a:solidFill>
                  <a:schemeClr val="accent6">
                    <a:lumMod val="75000"/>
                    <a:lumOff val="25000"/>
                  </a:schemeClr>
                </a:solidFill>
              </a:rPr>
              <a:t> (baseline, Y1, Y2, </a:t>
            </a:r>
            <a:r>
              <a:rPr lang="en-GB" sz="1600" dirty="0" err="1" smtClean="0">
                <a:solidFill>
                  <a:schemeClr val="accent6">
                    <a:lumMod val="75000"/>
                    <a:lumOff val="25000"/>
                  </a:schemeClr>
                </a:solidFill>
              </a:rPr>
              <a:t>endline</a:t>
            </a:r>
            <a:r>
              <a:rPr lang="en-GB" sz="1600" dirty="0" smtClean="0">
                <a:solidFill>
                  <a:schemeClr val="accent6">
                    <a:lumMod val="75000"/>
                    <a:lumOff val="25000"/>
                  </a:schemeClr>
                </a:solidFill>
              </a:rPr>
              <a:t>)</a:t>
            </a:r>
          </a:p>
          <a:p>
            <a:pPr lvl="2" algn="just">
              <a:spcAft>
                <a:spcPts val="600"/>
              </a:spcAft>
              <a:buClr>
                <a:srgbClr val="7E1751"/>
              </a:buClr>
              <a:buFont typeface="Courier New" panose="02070309020205020404" pitchFamily="49" charset="0"/>
              <a:buChar char="o"/>
            </a:pPr>
            <a:r>
              <a:rPr lang="en-GB" sz="1600" dirty="0" smtClean="0">
                <a:solidFill>
                  <a:schemeClr val="accent6">
                    <a:lumMod val="75000"/>
                    <a:lumOff val="25000"/>
                  </a:schemeClr>
                </a:solidFill>
              </a:rPr>
              <a:t>Empower II – </a:t>
            </a:r>
            <a:r>
              <a:rPr lang="en-GB" sz="1600" i="1" dirty="0" err="1" smtClean="0">
                <a:solidFill>
                  <a:schemeClr val="accent6">
                    <a:lumMod val="75000"/>
                    <a:lumOff val="25000"/>
                  </a:schemeClr>
                </a:solidFill>
              </a:rPr>
              <a:t>Pourcentage</a:t>
            </a:r>
            <a:r>
              <a:rPr lang="en-GB" sz="1600" dirty="0" smtClean="0">
                <a:solidFill>
                  <a:schemeClr val="accent6">
                    <a:lumMod val="75000"/>
                    <a:lumOff val="25000"/>
                  </a:schemeClr>
                </a:solidFill>
              </a:rPr>
              <a:t> </a:t>
            </a:r>
            <a:r>
              <a:rPr lang="en-GB" sz="1600" i="1" dirty="0" smtClean="0">
                <a:solidFill>
                  <a:schemeClr val="accent6">
                    <a:lumMod val="75000"/>
                    <a:lumOff val="25000"/>
                  </a:schemeClr>
                </a:solidFill>
              </a:rPr>
              <a:t>de structures de santé </a:t>
            </a:r>
            <a:r>
              <a:rPr lang="fr-FR" sz="1600" i="1" dirty="0" smtClean="0">
                <a:solidFill>
                  <a:schemeClr val="accent6">
                    <a:lumMod val="75000"/>
                    <a:lumOff val="25000"/>
                  </a:schemeClr>
                </a:solidFill>
              </a:rPr>
              <a:t>ayant un</a:t>
            </a:r>
            <a:r>
              <a:rPr lang="en-GB" sz="1600" i="1" dirty="0" smtClean="0">
                <a:solidFill>
                  <a:schemeClr val="accent6">
                    <a:lumMod val="75000"/>
                    <a:lumOff val="25000"/>
                  </a:schemeClr>
                </a:solidFill>
              </a:rPr>
              <a:t> </a:t>
            </a:r>
            <a:r>
              <a:rPr lang="en-GB" sz="1600" b="1" i="1" dirty="0" smtClean="0">
                <a:solidFill>
                  <a:schemeClr val="accent6">
                    <a:lumMod val="75000"/>
                    <a:lumOff val="25000"/>
                  </a:schemeClr>
                </a:solidFill>
              </a:rPr>
              <a:t>score de </a:t>
            </a:r>
            <a:r>
              <a:rPr lang="en-GB" sz="1600" b="1" i="1" dirty="0" err="1" smtClean="0">
                <a:solidFill>
                  <a:schemeClr val="accent6">
                    <a:lumMod val="75000"/>
                    <a:lumOff val="25000"/>
                  </a:schemeClr>
                </a:solidFill>
              </a:rPr>
              <a:t>qualité</a:t>
            </a:r>
            <a:r>
              <a:rPr lang="en-GB" sz="1600" b="1" i="1" dirty="0" smtClean="0">
                <a:solidFill>
                  <a:schemeClr val="accent6">
                    <a:lumMod val="75000"/>
                    <a:lumOff val="25000"/>
                  </a:schemeClr>
                </a:solidFill>
              </a:rPr>
              <a:t> de la prise en charge VIH </a:t>
            </a:r>
            <a:r>
              <a:rPr lang="en-GB" sz="1600" i="1" dirty="0" err="1" smtClean="0">
                <a:solidFill>
                  <a:schemeClr val="accent6">
                    <a:lumMod val="75000"/>
                    <a:lumOff val="25000"/>
                  </a:schemeClr>
                </a:solidFill>
              </a:rPr>
              <a:t>d’au</a:t>
            </a:r>
            <a:r>
              <a:rPr lang="en-GB" sz="1600" i="1" dirty="0" smtClean="0">
                <a:solidFill>
                  <a:schemeClr val="accent6">
                    <a:lumMod val="75000"/>
                    <a:lumOff val="25000"/>
                  </a:schemeClr>
                </a:solidFill>
              </a:rPr>
              <a:t> </a:t>
            </a:r>
            <a:r>
              <a:rPr lang="en-GB" sz="1600" i="1" dirty="0" err="1" smtClean="0">
                <a:solidFill>
                  <a:schemeClr val="accent6">
                    <a:lumMod val="75000"/>
                    <a:lumOff val="25000"/>
                  </a:schemeClr>
                </a:solidFill>
              </a:rPr>
              <a:t>moins</a:t>
            </a:r>
            <a:r>
              <a:rPr lang="en-GB" sz="1600" i="1" dirty="0" smtClean="0">
                <a:solidFill>
                  <a:schemeClr val="accent6">
                    <a:lumMod val="75000"/>
                    <a:lumOff val="25000"/>
                  </a:schemeClr>
                </a:solidFill>
              </a:rPr>
              <a:t> 80% </a:t>
            </a:r>
            <a:r>
              <a:rPr lang="en-GB" sz="1600" i="1" dirty="0" err="1" smtClean="0">
                <a:solidFill>
                  <a:schemeClr val="accent6">
                    <a:lumMod val="75000"/>
                    <a:lumOff val="25000"/>
                  </a:schemeClr>
                </a:solidFill>
              </a:rPr>
              <a:t>d’ici</a:t>
            </a:r>
            <a:r>
              <a:rPr lang="en-GB" sz="1600" i="1" dirty="0" smtClean="0">
                <a:solidFill>
                  <a:schemeClr val="accent6">
                    <a:lumMod val="75000"/>
                    <a:lumOff val="25000"/>
                  </a:schemeClr>
                </a:solidFill>
              </a:rPr>
              <a:t> la fin du projet</a:t>
            </a:r>
            <a:endParaRPr lang="en-GB" sz="1600" dirty="0" smtClean="0">
              <a:solidFill>
                <a:schemeClr val="accent6">
                  <a:lumMod val="75000"/>
                  <a:lumOff val="25000"/>
                </a:schemeClr>
              </a:solidFill>
            </a:endParaRPr>
          </a:p>
          <a:p>
            <a:pPr lvl="2" algn="just">
              <a:spcAft>
                <a:spcPts val="600"/>
              </a:spcAft>
              <a:buClr>
                <a:srgbClr val="7E1751"/>
              </a:buClr>
              <a:buFont typeface="Courier New" panose="02070309020205020404" pitchFamily="49" charset="0"/>
              <a:buChar char="o"/>
            </a:pPr>
            <a:r>
              <a:rPr lang="en-GB" sz="1600" dirty="0" smtClean="0">
                <a:solidFill>
                  <a:schemeClr val="accent6">
                    <a:lumMod val="75000"/>
                    <a:lumOff val="25000"/>
                  </a:schemeClr>
                </a:solidFill>
              </a:rPr>
              <a:t>PROSSAN</a:t>
            </a:r>
            <a:r>
              <a:rPr lang="en-GB" sz="1600" i="1" dirty="0" smtClean="0">
                <a:solidFill>
                  <a:schemeClr val="accent6">
                    <a:lumMod val="75000"/>
                    <a:lumOff val="25000"/>
                  </a:schemeClr>
                </a:solidFill>
              </a:rPr>
              <a:t> - </a:t>
            </a:r>
            <a:r>
              <a:rPr lang="en-GB" sz="1600" i="1" dirty="0" err="1" smtClean="0">
                <a:solidFill>
                  <a:schemeClr val="accent6">
                    <a:lumMod val="75000"/>
                    <a:lumOff val="25000"/>
                  </a:schemeClr>
                </a:solidFill>
              </a:rPr>
              <a:t>Pourcentage</a:t>
            </a:r>
            <a:r>
              <a:rPr lang="en-GB" sz="1600" dirty="0" smtClean="0">
                <a:solidFill>
                  <a:schemeClr val="accent6">
                    <a:lumMod val="75000"/>
                    <a:lumOff val="25000"/>
                  </a:schemeClr>
                </a:solidFill>
              </a:rPr>
              <a:t> </a:t>
            </a:r>
            <a:r>
              <a:rPr lang="en-GB" sz="1600" i="1" dirty="0" smtClean="0">
                <a:solidFill>
                  <a:schemeClr val="accent6">
                    <a:lumMod val="75000"/>
                    <a:lumOff val="25000"/>
                  </a:schemeClr>
                </a:solidFill>
              </a:rPr>
              <a:t>de structures de santé </a:t>
            </a:r>
            <a:r>
              <a:rPr lang="fr-FR" sz="1600" i="1" dirty="0" smtClean="0">
                <a:solidFill>
                  <a:schemeClr val="accent6">
                    <a:lumMod val="75000"/>
                    <a:lumOff val="25000"/>
                  </a:schemeClr>
                </a:solidFill>
              </a:rPr>
              <a:t>ayant un</a:t>
            </a:r>
            <a:r>
              <a:rPr lang="en-GB" sz="1600" i="1" dirty="0" smtClean="0">
                <a:solidFill>
                  <a:schemeClr val="accent6">
                    <a:lumMod val="75000"/>
                    <a:lumOff val="25000"/>
                  </a:schemeClr>
                </a:solidFill>
              </a:rPr>
              <a:t> </a:t>
            </a:r>
            <a:r>
              <a:rPr lang="en-GB" sz="1600" b="1" i="1" dirty="0" smtClean="0">
                <a:solidFill>
                  <a:schemeClr val="accent6">
                    <a:lumMod val="75000"/>
                    <a:lumOff val="25000"/>
                  </a:schemeClr>
                </a:solidFill>
              </a:rPr>
              <a:t>score de </a:t>
            </a:r>
            <a:r>
              <a:rPr lang="en-GB" sz="1600" b="1" i="1" dirty="0" err="1" smtClean="0">
                <a:solidFill>
                  <a:schemeClr val="accent6">
                    <a:lumMod val="75000"/>
                    <a:lumOff val="25000"/>
                  </a:schemeClr>
                </a:solidFill>
              </a:rPr>
              <a:t>qualité</a:t>
            </a:r>
            <a:r>
              <a:rPr lang="en-GB" sz="1600" b="1" i="1" dirty="0" smtClean="0">
                <a:solidFill>
                  <a:schemeClr val="accent6">
                    <a:lumMod val="75000"/>
                    <a:lumOff val="25000"/>
                  </a:schemeClr>
                </a:solidFill>
              </a:rPr>
              <a:t> de la prise en charge VIH </a:t>
            </a:r>
            <a:r>
              <a:rPr lang="en-GB" sz="1600" i="1" dirty="0" err="1" smtClean="0">
                <a:solidFill>
                  <a:schemeClr val="accent6">
                    <a:lumMod val="75000"/>
                    <a:lumOff val="25000"/>
                  </a:schemeClr>
                </a:solidFill>
              </a:rPr>
              <a:t>d’au</a:t>
            </a:r>
            <a:r>
              <a:rPr lang="en-GB" sz="1600" i="1" dirty="0" smtClean="0">
                <a:solidFill>
                  <a:schemeClr val="accent6">
                    <a:lumMod val="75000"/>
                    <a:lumOff val="25000"/>
                  </a:schemeClr>
                </a:solidFill>
              </a:rPr>
              <a:t> </a:t>
            </a:r>
            <a:r>
              <a:rPr lang="en-GB" sz="1600" i="1" dirty="0" err="1" smtClean="0">
                <a:solidFill>
                  <a:schemeClr val="accent6">
                    <a:lumMod val="75000"/>
                    <a:lumOff val="25000"/>
                  </a:schemeClr>
                </a:solidFill>
              </a:rPr>
              <a:t>moins</a:t>
            </a:r>
            <a:r>
              <a:rPr lang="en-GB" sz="1600" i="1" dirty="0" smtClean="0">
                <a:solidFill>
                  <a:schemeClr val="accent6">
                    <a:lumMod val="75000"/>
                    <a:lumOff val="25000"/>
                  </a:schemeClr>
                </a:solidFill>
              </a:rPr>
              <a:t> 60% </a:t>
            </a:r>
            <a:r>
              <a:rPr lang="en-GB" sz="1600" i="1" dirty="0" err="1" smtClean="0">
                <a:solidFill>
                  <a:schemeClr val="accent6">
                    <a:lumMod val="75000"/>
                    <a:lumOff val="25000"/>
                  </a:schemeClr>
                </a:solidFill>
              </a:rPr>
              <a:t>d’ici</a:t>
            </a:r>
            <a:r>
              <a:rPr lang="en-GB" sz="1600" i="1" dirty="0" smtClean="0">
                <a:solidFill>
                  <a:schemeClr val="accent6">
                    <a:lumMod val="75000"/>
                    <a:lumOff val="25000"/>
                  </a:schemeClr>
                </a:solidFill>
              </a:rPr>
              <a:t> la fin du projet</a:t>
            </a:r>
            <a:endParaRPr lang="en-GB" sz="1600" dirty="0" smtClean="0">
              <a:solidFill>
                <a:schemeClr val="accent6">
                  <a:lumMod val="75000"/>
                  <a:lumOff val="25000"/>
                </a:schemeClr>
              </a:solidFill>
            </a:endParaRPr>
          </a:p>
          <a:p>
            <a:pPr lvl="1" algn="just">
              <a:spcAft>
                <a:spcPts val="600"/>
              </a:spcAft>
              <a:buClr>
                <a:srgbClr val="7E1751"/>
              </a:buClr>
              <a:buFont typeface="Wingdings" panose="05000000000000000000" pitchFamily="2" charset="2"/>
              <a:buChar char="ü"/>
            </a:pPr>
            <a:r>
              <a:rPr lang="fr-FR" sz="1600" dirty="0" smtClean="0">
                <a:solidFill>
                  <a:schemeClr val="accent6">
                    <a:lumMod val="75000"/>
                    <a:lumOff val="25000"/>
                  </a:schemeClr>
                </a:solidFill>
              </a:rPr>
              <a:t>Déterminer les forces et faiblesses des structures afin d’adapter </a:t>
            </a:r>
            <a:r>
              <a:rPr lang="en-GB" sz="1600" dirty="0" smtClean="0">
                <a:solidFill>
                  <a:schemeClr val="accent6">
                    <a:lumMod val="75000"/>
                    <a:lumOff val="25000"/>
                  </a:schemeClr>
                </a:solidFill>
              </a:rPr>
              <a:t>le support </a:t>
            </a:r>
            <a:r>
              <a:rPr lang="en-GB" sz="1600" dirty="0" err="1" smtClean="0">
                <a:solidFill>
                  <a:schemeClr val="accent6">
                    <a:lumMod val="75000"/>
                    <a:lumOff val="25000"/>
                  </a:schemeClr>
                </a:solidFill>
              </a:rPr>
              <a:t>fourni</a:t>
            </a:r>
            <a:r>
              <a:rPr lang="en-GB" sz="1600" dirty="0" smtClean="0">
                <a:solidFill>
                  <a:schemeClr val="accent6">
                    <a:lumMod val="75000"/>
                    <a:lumOff val="25000"/>
                  </a:schemeClr>
                </a:solidFill>
              </a:rPr>
              <a:t> par les projets en </a:t>
            </a:r>
            <a:r>
              <a:rPr lang="en-GB" sz="1600" dirty="0" err="1" smtClean="0">
                <a:solidFill>
                  <a:schemeClr val="accent6">
                    <a:lumMod val="75000"/>
                    <a:lumOff val="25000"/>
                  </a:schemeClr>
                </a:solidFill>
              </a:rPr>
              <a:t>fonction</a:t>
            </a:r>
            <a:r>
              <a:rPr lang="en-GB" sz="1600" dirty="0" smtClean="0">
                <a:solidFill>
                  <a:schemeClr val="accent6">
                    <a:lumMod val="75000"/>
                    <a:lumOff val="25000"/>
                  </a:schemeClr>
                </a:solidFill>
              </a:rPr>
              <a:t> des </a:t>
            </a:r>
            <a:r>
              <a:rPr lang="en-GB" sz="1600" dirty="0" err="1" smtClean="0">
                <a:solidFill>
                  <a:schemeClr val="accent6">
                    <a:lumMod val="75000"/>
                    <a:lumOff val="25000"/>
                  </a:schemeClr>
                </a:solidFill>
              </a:rPr>
              <a:t>lacunes</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identifiées</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lors</a:t>
            </a:r>
            <a:r>
              <a:rPr lang="en-GB" sz="1600" dirty="0" smtClean="0">
                <a:solidFill>
                  <a:schemeClr val="accent6">
                    <a:lumMod val="75000"/>
                    <a:lumOff val="25000"/>
                  </a:schemeClr>
                </a:solidFill>
              </a:rPr>
              <a:t> de </a:t>
            </a:r>
            <a:r>
              <a:rPr lang="en-GB" sz="1600" dirty="0" err="1" smtClean="0">
                <a:solidFill>
                  <a:schemeClr val="accent6">
                    <a:lumMod val="75000"/>
                    <a:lumOff val="25000"/>
                  </a:schemeClr>
                </a:solidFill>
              </a:rPr>
              <a:t>l’évaluation</a:t>
            </a:r>
            <a:r>
              <a:rPr lang="en-GB" sz="1600" dirty="0" smtClean="0">
                <a:solidFill>
                  <a:schemeClr val="accent6">
                    <a:lumMod val="75000"/>
                    <a:lumOff val="25000"/>
                  </a:schemeClr>
                </a:solidFill>
              </a:rPr>
              <a:t> du score</a:t>
            </a:r>
          </a:p>
          <a:p>
            <a:pPr lvl="1" algn="just">
              <a:spcAft>
                <a:spcPts val="600"/>
              </a:spcAft>
              <a:buClr>
                <a:srgbClr val="7E1751"/>
              </a:buClr>
              <a:buFont typeface="Wingdings" panose="05000000000000000000" pitchFamily="2" charset="2"/>
              <a:buChar char="ü"/>
            </a:pPr>
            <a:r>
              <a:rPr lang="en-GB" sz="1600" dirty="0" smtClean="0">
                <a:solidFill>
                  <a:schemeClr val="accent6">
                    <a:lumMod val="75000"/>
                    <a:lumOff val="25000"/>
                  </a:schemeClr>
                </a:solidFill>
              </a:rPr>
              <a:t>Utiliser la </a:t>
            </a:r>
            <a:r>
              <a:rPr lang="en-GB" sz="1600" dirty="0" err="1" smtClean="0">
                <a:solidFill>
                  <a:schemeClr val="accent6">
                    <a:lumMod val="75000"/>
                    <a:lumOff val="25000"/>
                  </a:schemeClr>
                </a:solidFill>
              </a:rPr>
              <a:t>collecte</a:t>
            </a:r>
            <a:r>
              <a:rPr lang="en-GB" sz="1600" dirty="0" smtClean="0">
                <a:solidFill>
                  <a:schemeClr val="accent6">
                    <a:lumMod val="75000"/>
                    <a:lumOff val="25000"/>
                  </a:schemeClr>
                </a:solidFill>
              </a:rPr>
              <a:t> des </a:t>
            </a:r>
            <a:r>
              <a:rPr lang="en-GB" sz="1600" dirty="0" err="1" smtClean="0">
                <a:solidFill>
                  <a:schemeClr val="accent6">
                    <a:lumMod val="75000"/>
                    <a:lumOff val="25000"/>
                  </a:schemeClr>
                </a:solidFill>
              </a:rPr>
              <a:t>données</a:t>
            </a:r>
            <a:r>
              <a:rPr lang="en-GB" sz="1600" dirty="0" smtClean="0">
                <a:solidFill>
                  <a:schemeClr val="accent6">
                    <a:lumMod val="75000"/>
                    <a:lumOff val="25000"/>
                  </a:schemeClr>
                </a:solidFill>
              </a:rPr>
              <a:t> et les </a:t>
            </a:r>
            <a:r>
              <a:rPr lang="en-GB" sz="1600" dirty="0" err="1" smtClean="0">
                <a:solidFill>
                  <a:schemeClr val="accent6">
                    <a:lumMod val="75000"/>
                    <a:lumOff val="25000"/>
                  </a:schemeClr>
                </a:solidFill>
              </a:rPr>
              <a:t>résultats</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comme</a:t>
            </a:r>
            <a:r>
              <a:rPr lang="en-GB" sz="1600" dirty="0" smtClean="0">
                <a:solidFill>
                  <a:schemeClr val="accent6">
                    <a:lumMod val="75000"/>
                    <a:lumOff val="25000"/>
                  </a:schemeClr>
                </a:solidFill>
              </a:rPr>
              <a:t> des </a:t>
            </a:r>
            <a:r>
              <a:rPr lang="en-GB" sz="1600" dirty="0" err="1" smtClean="0">
                <a:solidFill>
                  <a:schemeClr val="accent6">
                    <a:lumMod val="75000"/>
                    <a:lumOff val="25000"/>
                  </a:schemeClr>
                </a:solidFill>
              </a:rPr>
              <a:t>outils</a:t>
            </a:r>
            <a:r>
              <a:rPr lang="en-GB" sz="1600" dirty="0" smtClean="0">
                <a:solidFill>
                  <a:schemeClr val="accent6">
                    <a:lumMod val="75000"/>
                    <a:lumOff val="25000"/>
                  </a:schemeClr>
                </a:solidFill>
              </a:rPr>
              <a:t> de </a:t>
            </a:r>
            <a:r>
              <a:rPr lang="en-GB" sz="1600" dirty="0" err="1" smtClean="0">
                <a:solidFill>
                  <a:schemeClr val="accent6">
                    <a:lumMod val="75000"/>
                    <a:lumOff val="25000"/>
                  </a:schemeClr>
                </a:solidFill>
              </a:rPr>
              <a:t>tutorat</a:t>
            </a:r>
            <a:r>
              <a:rPr lang="en-GB" sz="1600" dirty="0" smtClean="0">
                <a:solidFill>
                  <a:schemeClr val="accent6">
                    <a:lumMod val="75000"/>
                    <a:lumOff val="25000"/>
                  </a:schemeClr>
                </a:solidFill>
              </a:rPr>
              <a:t> des </a:t>
            </a:r>
            <a:r>
              <a:rPr lang="en-GB" sz="1600" dirty="0" err="1" smtClean="0">
                <a:solidFill>
                  <a:schemeClr val="accent6">
                    <a:lumMod val="75000"/>
                    <a:lumOff val="25000"/>
                  </a:schemeClr>
                </a:solidFill>
              </a:rPr>
              <a:t>professionnels</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dans</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leurs</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pratiques</a:t>
            </a:r>
            <a:endParaRPr lang="en-GB" sz="1600" dirty="0" smtClean="0">
              <a:solidFill>
                <a:schemeClr val="accent6">
                  <a:lumMod val="75000"/>
                  <a:lumOff val="25000"/>
                </a:schemeClr>
              </a:solidFill>
            </a:endParaRPr>
          </a:p>
          <a:p>
            <a:pPr lvl="1" algn="just">
              <a:spcAft>
                <a:spcPts val="600"/>
              </a:spcAft>
              <a:buClr>
                <a:srgbClr val="7E1751"/>
              </a:buClr>
              <a:buFont typeface="Wingdings" panose="05000000000000000000" pitchFamily="2" charset="2"/>
              <a:buChar char="ü"/>
            </a:pPr>
            <a:r>
              <a:rPr lang="en-GB" sz="1600" dirty="0" smtClean="0">
                <a:solidFill>
                  <a:schemeClr val="accent6">
                    <a:lumMod val="75000"/>
                    <a:lumOff val="25000"/>
                  </a:schemeClr>
                </a:solidFill>
              </a:rPr>
              <a:t>Utiliser les </a:t>
            </a:r>
            <a:r>
              <a:rPr lang="en-GB" sz="1600" dirty="0" err="1" smtClean="0">
                <a:solidFill>
                  <a:schemeClr val="accent6">
                    <a:lumMod val="75000"/>
                    <a:lumOff val="25000"/>
                  </a:schemeClr>
                </a:solidFill>
              </a:rPr>
              <a:t>résultats</a:t>
            </a:r>
            <a:r>
              <a:rPr lang="en-GB" sz="1600" dirty="0" smtClean="0">
                <a:solidFill>
                  <a:schemeClr val="accent6">
                    <a:lumMod val="75000"/>
                    <a:lumOff val="25000"/>
                  </a:schemeClr>
                </a:solidFill>
              </a:rPr>
              <a:t> du score </a:t>
            </a:r>
            <a:r>
              <a:rPr lang="en-GB" sz="1600" dirty="0" err="1" smtClean="0">
                <a:solidFill>
                  <a:schemeClr val="accent6">
                    <a:lumMod val="75000"/>
                    <a:lumOff val="25000"/>
                  </a:schemeClr>
                </a:solidFill>
              </a:rPr>
              <a:t>qualité</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comme</a:t>
            </a:r>
            <a:r>
              <a:rPr lang="en-GB" sz="1600" dirty="0" smtClean="0">
                <a:solidFill>
                  <a:schemeClr val="accent6">
                    <a:lumMod val="75000"/>
                    <a:lumOff val="25000"/>
                  </a:schemeClr>
                </a:solidFill>
              </a:rPr>
              <a:t> un </a:t>
            </a:r>
            <a:r>
              <a:rPr lang="en-GB" sz="1600" dirty="0" err="1" smtClean="0">
                <a:solidFill>
                  <a:schemeClr val="accent6">
                    <a:lumMod val="75000"/>
                    <a:lumOff val="25000"/>
                  </a:schemeClr>
                </a:solidFill>
              </a:rPr>
              <a:t>outil</a:t>
            </a:r>
            <a:r>
              <a:rPr lang="en-GB" sz="1600" dirty="0" smtClean="0">
                <a:solidFill>
                  <a:schemeClr val="accent6">
                    <a:lumMod val="75000"/>
                    <a:lumOff val="25000"/>
                  </a:schemeClr>
                </a:solidFill>
              </a:rPr>
              <a:t> de </a:t>
            </a:r>
            <a:r>
              <a:rPr lang="en-GB" sz="1600" dirty="0" err="1" smtClean="0">
                <a:solidFill>
                  <a:schemeClr val="accent6">
                    <a:lumMod val="75000"/>
                    <a:lumOff val="25000"/>
                  </a:schemeClr>
                </a:solidFill>
              </a:rPr>
              <a:t>plaidoyer</a:t>
            </a:r>
            <a:r>
              <a:rPr lang="en-GB" sz="1600" dirty="0" smtClean="0">
                <a:solidFill>
                  <a:schemeClr val="accent6">
                    <a:lumMod val="75000"/>
                    <a:lumOff val="25000"/>
                  </a:schemeClr>
                </a:solidFill>
              </a:rPr>
              <a:t> et de communication pour </a:t>
            </a:r>
            <a:r>
              <a:rPr lang="en-GB" sz="1600" dirty="0" err="1" smtClean="0">
                <a:solidFill>
                  <a:schemeClr val="accent6">
                    <a:lumMod val="75000"/>
                    <a:lumOff val="25000"/>
                  </a:schemeClr>
                </a:solidFill>
              </a:rPr>
              <a:t>l’amélioration</a:t>
            </a:r>
            <a:r>
              <a:rPr lang="en-GB" sz="1600" dirty="0" smtClean="0">
                <a:solidFill>
                  <a:schemeClr val="accent6">
                    <a:lumMod val="75000"/>
                    <a:lumOff val="25000"/>
                  </a:schemeClr>
                </a:solidFill>
              </a:rPr>
              <a:t> de la </a:t>
            </a:r>
            <a:r>
              <a:rPr lang="en-GB" sz="1600" dirty="0" err="1" smtClean="0">
                <a:solidFill>
                  <a:schemeClr val="accent6">
                    <a:lumMod val="75000"/>
                    <a:lumOff val="25000"/>
                  </a:schemeClr>
                </a:solidFill>
              </a:rPr>
              <a:t>qualité</a:t>
            </a:r>
            <a:r>
              <a:rPr lang="en-GB" sz="1600" dirty="0" smtClean="0">
                <a:solidFill>
                  <a:schemeClr val="accent6">
                    <a:lumMod val="75000"/>
                    <a:lumOff val="25000"/>
                  </a:schemeClr>
                </a:solidFill>
              </a:rPr>
              <a:t> et </a:t>
            </a:r>
            <a:r>
              <a:rPr lang="en-GB" sz="1600" dirty="0" err="1" smtClean="0">
                <a:solidFill>
                  <a:schemeClr val="accent6">
                    <a:lumMod val="75000"/>
                    <a:lumOff val="25000"/>
                  </a:schemeClr>
                </a:solidFill>
              </a:rPr>
              <a:t>l’engagement</a:t>
            </a:r>
            <a:r>
              <a:rPr lang="en-GB" sz="1600" dirty="0" smtClean="0">
                <a:solidFill>
                  <a:schemeClr val="accent6">
                    <a:lumMod val="75000"/>
                    <a:lumOff val="25000"/>
                  </a:schemeClr>
                </a:solidFill>
              </a:rPr>
              <a:t> des </a:t>
            </a:r>
            <a:r>
              <a:rPr lang="en-GB" sz="1600" dirty="0" err="1" smtClean="0">
                <a:solidFill>
                  <a:schemeClr val="accent6">
                    <a:lumMod val="75000"/>
                    <a:lumOff val="25000"/>
                  </a:schemeClr>
                </a:solidFill>
              </a:rPr>
              <a:t>partenaires</a:t>
            </a:r>
            <a:r>
              <a:rPr lang="en-GB" sz="1600" dirty="0" smtClean="0">
                <a:solidFill>
                  <a:schemeClr val="accent6">
                    <a:lumMod val="75000"/>
                    <a:lumOff val="25000"/>
                  </a:schemeClr>
                </a:solidFill>
              </a:rPr>
              <a:t> </a:t>
            </a:r>
            <a:r>
              <a:rPr lang="en-GB" sz="1600" dirty="0" err="1" smtClean="0">
                <a:solidFill>
                  <a:schemeClr val="accent6">
                    <a:lumMod val="75000"/>
                    <a:lumOff val="25000"/>
                  </a:schemeClr>
                </a:solidFill>
              </a:rPr>
              <a:t>nationaux</a:t>
            </a:r>
            <a:endParaRPr lang="fr-FR" sz="1600" dirty="0" smtClean="0">
              <a:solidFill>
                <a:schemeClr val="accent6">
                  <a:lumMod val="75000"/>
                  <a:lumOff val="25000"/>
                </a:schemeClr>
              </a:solidFill>
            </a:endParaRPr>
          </a:p>
        </p:txBody>
      </p:sp>
    </p:spTree>
    <p:extLst>
      <p:ext uri="{BB962C8B-B14F-4D97-AF65-F5344CB8AC3E}">
        <p14:creationId xmlns:p14="http://schemas.microsoft.com/office/powerpoint/2010/main" val="304925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7"/>
          </p:nvPr>
        </p:nvSpPr>
        <p:spPr/>
        <p:txBody>
          <a:bodyPr/>
          <a:lstStyle/>
          <a:p>
            <a:r>
              <a:rPr lang="fr-FR" dirty="0"/>
              <a:t>Améliorer la qualité des services VIH – l’expérience du score qualité VIH</a:t>
            </a:r>
          </a:p>
        </p:txBody>
      </p:sp>
      <p:sp>
        <p:nvSpPr>
          <p:cNvPr id="11" name="Espace réservé du texte 10"/>
          <p:cNvSpPr>
            <a:spLocks noGrp="1"/>
          </p:cNvSpPr>
          <p:nvPr>
            <p:ph type="body" sz="quarter" idx="18"/>
          </p:nvPr>
        </p:nvSpPr>
        <p:spPr/>
        <p:txBody>
          <a:bodyPr/>
          <a:lstStyle/>
          <a:p>
            <a:fld id="{DB393881-7A06-4158-85A6-4940A63024EF}" type="slidenum">
              <a:rPr lang="fr-FR"/>
              <a:pPr/>
              <a:t>16</a:t>
            </a:fld>
            <a:r>
              <a:rPr lang="fr-FR" dirty="0"/>
              <a:t> | </a:t>
            </a:r>
            <a:r>
              <a:rPr lang="fr-FR" dirty="0" smtClean="0"/>
              <a:t>Atelier ELSA | Octobre 2021</a:t>
            </a:r>
            <a:endParaRPr lang="fr-FR" dirty="0"/>
          </a:p>
        </p:txBody>
      </p:sp>
      <p:sp>
        <p:nvSpPr>
          <p:cNvPr id="4" name="Titre 3"/>
          <p:cNvSpPr>
            <a:spLocks noGrp="1"/>
          </p:cNvSpPr>
          <p:nvPr>
            <p:ph type="title"/>
          </p:nvPr>
        </p:nvSpPr>
        <p:spPr>
          <a:xfrm>
            <a:off x="653686" y="406759"/>
            <a:ext cx="10515600" cy="657744"/>
          </a:xfrm>
        </p:spPr>
        <p:txBody>
          <a:bodyPr/>
          <a:lstStyle/>
          <a:p>
            <a:r>
              <a:rPr lang="fr-FR" sz="3200" dirty="0" smtClean="0">
                <a:solidFill>
                  <a:srgbClr val="FE911B"/>
                </a:solidFill>
                <a:cs typeface="Segoe UI Light" panose="020B0502040204020203" pitchFamily="34" charset="0"/>
              </a:rPr>
              <a:t>Processus</a:t>
            </a:r>
            <a:endParaRPr lang="fr-FR" sz="3200" dirty="0"/>
          </a:p>
        </p:txBody>
      </p:sp>
      <p:sp>
        <p:nvSpPr>
          <p:cNvPr id="6" name="Espace réservé du texte 1"/>
          <p:cNvSpPr txBox="1">
            <a:spLocks/>
          </p:cNvSpPr>
          <p:nvPr/>
        </p:nvSpPr>
        <p:spPr>
          <a:xfrm>
            <a:off x="1038743" y="2030889"/>
            <a:ext cx="9523593" cy="27205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FE911B"/>
              </a:buClr>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p:txBody>
      </p:sp>
      <p:graphicFrame>
        <p:nvGraphicFramePr>
          <p:cNvPr id="2" name="Diagramme 1"/>
          <p:cNvGraphicFramePr/>
          <p:nvPr>
            <p:extLst>
              <p:ext uri="{D42A27DB-BD31-4B8C-83A1-F6EECF244321}">
                <p14:modId xmlns:p14="http://schemas.microsoft.com/office/powerpoint/2010/main" val="3298861941"/>
              </p:ext>
            </p:extLst>
          </p:nvPr>
        </p:nvGraphicFramePr>
        <p:xfrm>
          <a:off x="284480" y="2678965"/>
          <a:ext cx="11744960" cy="20725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314960" y="1158240"/>
            <a:ext cx="1412240" cy="1430168"/>
          </a:xfrm>
          <a:prstGeom prst="rect">
            <a:avLst/>
          </a:prstGeom>
          <a:noFill/>
          <a:ln w="19050">
            <a:solidFill>
              <a:srgbClr val="C1131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accent6">
                    <a:lumMod val="75000"/>
                    <a:lumOff val="25000"/>
                  </a:schemeClr>
                </a:solidFill>
              </a:rPr>
              <a:t>13 </a:t>
            </a:r>
            <a:r>
              <a:rPr lang="en-US" sz="1600" dirty="0" err="1" smtClean="0">
                <a:solidFill>
                  <a:schemeClr val="accent6">
                    <a:lumMod val="75000"/>
                    <a:lumOff val="25000"/>
                  </a:schemeClr>
                </a:solidFill>
              </a:rPr>
              <a:t>indicateurs</a:t>
            </a:r>
            <a:r>
              <a:rPr lang="en-US" sz="1600" dirty="0" smtClean="0">
                <a:solidFill>
                  <a:schemeClr val="accent6">
                    <a:lumMod val="75000"/>
                    <a:lumOff val="25000"/>
                  </a:schemeClr>
                </a:solidFill>
              </a:rPr>
              <a:t> de </a:t>
            </a:r>
            <a:r>
              <a:rPr lang="en-US" sz="1600" dirty="0" err="1" smtClean="0">
                <a:solidFill>
                  <a:schemeClr val="accent6">
                    <a:lumMod val="75000"/>
                    <a:lumOff val="25000"/>
                  </a:schemeClr>
                </a:solidFill>
              </a:rPr>
              <a:t>qualité</a:t>
            </a:r>
            <a:endParaRPr lang="en-US" sz="1600" dirty="0">
              <a:solidFill>
                <a:schemeClr val="accent6">
                  <a:lumMod val="75000"/>
                  <a:lumOff val="25000"/>
                </a:schemeClr>
              </a:solidFill>
            </a:endParaRPr>
          </a:p>
        </p:txBody>
      </p:sp>
      <p:sp>
        <p:nvSpPr>
          <p:cNvPr id="8" name="Rectangle 7"/>
          <p:cNvSpPr/>
          <p:nvPr/>
        </p:nvSpPr>
        <p:spPr>
          <a:xfrm>
            <a:off x="1808480" y="4842028"/>
            <a:ext cx="1412240" cy="1426691"/>
          </a:xfrm>
          <a:prstGeom prst="rect">
            <a:avLst/>
          </a:prstGeom>
          <a:noFill/>
          <a:ln w="19050">
            <a:solidFill>
              <a:srgbClr val="FE931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75000"/>
                    <a:lumOff val="25000"/>
                  </a:schemeClr>
                </a:solidFill>
              </a:rPr>
              <a:t>Etude </a:t>
            </a:r>
            <a:r>
              <a:rPr lang="en-US" sz="1600" dirty="0" err="1" smtClean="0">
                <a:solidFill>
                  <a:schemeClr val="accent6">
                    <a:lumMod val="75000"/>
                    <a:lumOff val="25000"/>
                  </a:schemeClr>
                </a:solidFill>
              </a:rPr>
              <a:t>rétrosp</a:t>
            </a:r>
            <a:r>
              <a:rPr lang="en-US" sz="1600" dirty="0" smtClean="0">
                <a:solidFill>
                  <a:schemeClr val="accent6">
                    <a:lumMod val="75000"/>
                    <a:lumOff val="25000"/>
                  </a:schemeClr>
                </a:solidFill>
              </a:rPr>
              <a:t>.</a:t>
            </a:r>
            <a:endParaRPr lang="en-US" sz="1600" dirty="0">
              <a:solidFill>
                <a:schemeClr val="accent6">
                  <a:lumMod val="75000"/>
                  <a:lumOff val="25000"/>
                </a:schemeClr>
              </a:solidFill>
            </a:endParaRPr>
          </a:p>
        </p:txBody>
      </p:sp>
      <p:sp>
        <p:nvSpPr>
          <p:cNvPr id="9" name="Rectangle 8"/>
          <p:cNvSpPr/>
          <p:nvPr/>
        </p:nvSpPr>
        <p:spPr>
          <a:xfrm>
            <a:off x="3362960" y="1158240"/>
            <a:ext cx="1412240" cy="1426988"/>
          </a:xfrm>
          <a:prstGeom prst="rect">
            <a:avLst/>
          </a:prstGeom>
          <a:noFill/>
          <a:ln w="19050">
            <a:solidFill>
              <a:schemeClr val="accent6">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solidFill>
                  <a:schemeClr val="accent6">
                    <a:lumMod val="75000"/>
                    <a:lumOff val="25000"/>
                  </a:schemeClr>
                </a:solidFill>
              </a:rPr>
              <a:t>Outil</a:t>
            </a:r>
            <a:r>
              <a:rPr lang="en-US" sz="1600" dirty="0" smtClean="0">
                <a:solidFill>
                  <a:schemeClr val="accent6">
                    <a:lumMod val="75000"/>
                    <a:lumOff val="25000"/>
                  </a:schemeClr>
                </a:solidFill>
              </a:rPr>
              <a:t> de </a:t>
            </a:r>
            <a:r>
              <a:rPr lang="en-US" sz="1600" dirty="0" err="1" smtClean="0">
                <a:solidFill>
                  <a:schemeClr val="accent6">
                    <a:lumMod val="75000"/>
                    <a:lumOff val="25000"/>
                  </a:schemeClr>
                </a:solidFill>
              </a:rPr>
              <a:t>collecte</a:t>
            </a:r>
            <a:r>
              <a:rPr lang="en-US" sz="1600" dirty="0" smtClean="0">
                <a:solidFill>
                  <a:schemeClr val="accent6">
                    <a:lumMod val="75000"/>
                    <a:lumOff val="25000"/>
                  </a:schemeClr>
                </a:solidFill>
              </a:rPr>
              <a:t> mobile + </a:t>
            </a:r>
            <a:r>
              <a:rPr lang="en-US" sz="1600" dirty="0" err="1" smtClean="0">
                <a:solidFill>
                  <a:schemeClr val="accent6">
                    <a:lumMod val="75000"/>
                    <a:lumOff val="25000"/>
                  </a:schemeClr>
                </a:solidFill>
              </a:rPr>
              <a:t>outils</a:t>
            </a:r>
            <a:r>
              <a:rPr lang="en-US" sz="1600" dirty="0" smtClean="0">
                <a:solidFill>
                  <a:schemeClr val="accent6">
                    <a:lumMod val="75000"/>
                    <a:lumOff val="25000"/>
                  </a:schemeClr>
                </a:solidFill>
              </a:rPr>
              <a:t> de support</a:t>
            </a:r>
            <a:endParaRPr lang="en-US" sz="1600" dirty="0">
              <a:solidFill>
                <a:schemeClr val="accent6">
                  <a:lumMod val="75000"/>
                  <a:lumOff val="25000"/>
                </a:schemeClr>
              </a:solidFill>
            </a:endParaRPr>
          </a:p>
        </p:txBody>
      </p:sp>
      <p:sp>
        <p:nvSpPr>
          <p:cNvPr id="12" name="Rectangle 11"/>
          <p:cNvSpPr/>
          <p:nvPr/>
        </p:nvSpPr>
        <p:spPr>
          <a:xfrm>
            <a:off x="4856480" y="4842028"/>
            <a:ext cx="1412240" cy="1426691"/>
          </a:xfrm>
          <a:prstGeom prst="rect">
            <a:avLst/>
          </a:prstGeom>
          <a:noFill/>
          <a:ln w="19050">
            <a:solidFill>
              <a:srgbClr val="91CCB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solidFill>
                  <a:schemeClr val="accent6">
                    <a:lumMod val="75000"/>
                    <a:lumOff val="25000"/>
                  </a:schemeClr>
                </a:solidFill>
              </a:rPr>
              <a:t>Equipe</a:t>
            </a:r>
            <a:r>
              <a:rPr lang="en-US" sz="1600" dirty="0" smtClean="0">
                <a:solidFill>
                  <a:schemeClr val="accent6">
                    <a:lumMod val="75000"/>
                    <a:lumOff val="25000"/>
                  </a:schemeClr>
                </a:solidFill>
              </a:rPr>
              <a:t> </a:t>
            </a:r>
            <a:r>
              <a:rPr lang="en-US" sz="1600" dirty="0" err="1" smtClean="0">
                <a:solidFill>
                  <a:schemeClr val="accent6">
                    <a:lumMod val="75000"/>
                    <a:lumOff val="25000"/>
                  </a:schemeClr>
                </a:solidFill>
              </a:rPr>
              <a:t>médicale</a:t>
            </a:r>
            <a:r>
              <a:rPr lang="en-US" sz="1600" dirty="0" smtClean="0">
                <a:solidFill>
                  <a:schemeClr val="accent6">
                    <a:lumMod val="75000"/>
                    <a:lumOff val="25000"/>
                  </a:schemeClr>
                </a:solidFill>
              </a:rPr>
              <a:t> Solthis</a:t>
            </a:r>
            <a:endParaRPr lang="en-US" sz="1600" dirty="0">
              <a:solidFill>
                <a:schemeClr val="accent6">
                  <a:lumMod val="75000"/>
                  <a:lumOff val="25000"/>
                </a:schemeClr>
              </a:solidFill>
            </a:endParaRPr>
          </a:p>
        </p:txBody>
      </p:sp>
      <p:sp>
        <p:nvSpPr>
          <p:cNvPr id="13" name="Rectangle 12"/>
          <p:cNvSpPr/>
          <p:nvPr/>
        </p:nvSpPr>
        <p:spPr>
          <a:xfrm>
            <a:off x="7904480" y="4842028"/>
            <a:ext cx="1412240" cy="1426691"/>
          </a:xfrm>
          <a:prstGeom prst="rect">
            <a:avLst/>
          </a:prstGeom>
          <a:noFill/>
          <a:ln w="19050">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75000"/>
                    <a:lumOff val="25000"/>
                  </a:schemeClr>
                </a:solidFill>
              </a:rPr>
              <a:t>Baseline Empower II et PROSSAN</a:t>
            </a:r>
            <a:endParaRPr lang="en-US" sz="1600" dirty="0">
              <a:solidFill>
                <a:schemeClr val="accent6">
                  <a:lumMod val="75000"/>
                  <a:lumOff val="25000"/>
                </a:schemeClr>
              </a:solidFill>
            </a:endParaRPr>
          </a:p>
        </p:txBody>
      </p:sp>
      <p:sp>
        <p:nvSpPr>
          <p:cNvPr id="14" name="Rectangle 13"/>
          <p:cNvSpPr/>
          <p:nvPr/>
        </p:nvSpPr>
        <p:spPr>
          <a:xfrm>
            <a:off x="6380480" y="1158240"/>
            <a:ext cx="1412240" cy="1426988"/>
          </a:xfrm>
          <a:prstGeom prst="rect">
            <a:avLst/>
          </a:prstGeom>
          <a:noFill/>
          <a:ln w="19050">
            <a:solidFill>
              <a:srgbClr val="7E175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75000"/>
                    <a:lumOff val="25000"/>
                  </a:schemeClr>
                </a:solidFill>
              </a:rPr>
              <a:t>1 </a:t>
            </a:r>
            <a:r>
              <a:rPr lang="en-US" sz="1600" dirty="0" err="1" smtClean="0">
                <a:solidFill>
                  <a:schemeClr val="accent6">
                    <a:lumMod val="75000"/>
                    <a:lumOff val="25000"/>
                  </a:schemeClr>
                </a:solidFill>
              </a:rPr>
              <a:t>journée</a:t>
            </a:r>
            <a:r>
              <a:rPr lang="en-US" sz="1600" dirty="0" smtClean="0">
                <a:solidFill>
                  <a:schemeClr val="accent6">
                    <a:lumMod val="75000"/>
                    <a:lumOff val="25000"/>
                  </a:schemeClr>
                </a:solidFill>
              </a:rPr>
              <a:t> de test et debriefing</a:t>
            </a:r>
            <a:endParaRPr lang="en-US" sz="1600" dirty="0">
              <a:solidFill>
                <a:schemeClr val="accent6">
                  <a:lumMod val="75000"/>
                  <a:lumOff val="25000"/>
                </a:schemeClr>
              </a:solidFill>
            </a:endParaRPr>
          </a:p>
        </p:txBody>
      </p:sp>
      <p:sp>
        <p:nvSpPr>
          <p:cNvPr id="15" name="Rectangle 14"/>
          <p:cNvSpPr/>
          <p:nvPr/>
        </p:nvSpPr>
        <p:spPr>
          <a:xfrm>
            <a:off x="9408160" y="1163913"/>
            <a:ext cx="1412240" cy="1426988"/>
          </a:xfrm>
          <a:prstGeom prst="rect">
            <a:avLst/>
          </a:prstGeom>
          <a:noFill/>
          <a:ln w="19050">
            <a:solidFill>
              <a:schemeClr val="accent6">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solidFill>
                  <a:schemeClr val="accent6">
                    <a:lumMod val="75000"/>
                    <a:lumOff val="25000"/>
                  </a:schemeClr>
                </a:solidFill>
              </a:rPr>
              <a:t>Création</a:t>
            </a:r>
            <a:r>
              <a:rPr lang="en-US" sz="1600" dirty="0" smtClean="0">
                <a:solidFill>
                  <a:schemeClr val="accent6">
                    <a:lumMod val="75000"/>
                    <a:lumOff val="25000"/>
                  </a:schemeClr>
                </a:solidFill>
              </a:rPr>
              <a:t> de 2 rapports et de </a:t>
            </a:r>
            <a:r>
              <a:rPr lang="en-US" sz="1600" dirty="0" err="1" smtClean="0">
                <a:solidFill>
                  <a:schemeClr val="accent6">
                    <a:lumMod val="75000"/>
                    <a:lumOff val="25000"/>
                  </a:schemeClr>
                </a:solidFill>
              </a:rPr>
              <a:t>modèles</a:t>
            </a:r>
            <a:endParaRPr lang="en-US" sz="1600" dirty="0">
              <a:solidFill>
                <a:schemeClr val="accent6">
                  <a:lumMod val="75000"/>
                  <a:lumOff val="25000"/>
                </a:schemeClr>
              </a:solidFill>
            </a:endParaRPr>
          </a:p>
        </p:txBody>
      </p:sp>
    </p:spTree>
    <p:extLst>
      <p:ext uri="{BB962C8B-B14F-4D97-AF65-F5344CB8AC3E}">
        <p14:creationId xmlns:p14="http://schemas.microsoft.com/office/powerpoint/2010/main" val="1091992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D77D3272-0FFA-4AD6-AF19-FC6F57D15B09}"/>
                                            </p:graphicEl>
                                          </p:spTgt>
                                        </p:tgtEl>
                                        <p:attrNameLst>
                                          <p:attrName>style.visibility</p:attrName>
                                        </p:attrNameLst>
                                      </p:cBhvr>
                                      <p:to>
                                        <p:strVal val="visible"/>
                                      </p:to>
                                    </p:set>
                                    <p:anim calcmode="lin" valueType="num">
                                      <p:cBhvr additive="base">
                                        <p:cTn id="7" dur="500" fill="hold"/>
                                        <p:tgtEl>
                                          <p:spTgt spid="2">
                                            <p:graphicEl>
                                              <a:dgm id="{D77D3272-0FFA-4AD6-AF19-FC6F57D15B09}"/>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D77D3272-0FFA-4AD6-AF19-FC6F57D15B09}"/>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3148E9D3-804A-4CCA-97AE-E60F52D36140}"/>
                                            </p:graphicEl>
                                          </p:spTgt>
                                        </p:tgtEl>
                                        <p:attrNameLst>
                                          <p:attrName>style.visibility</p:attrName>
                                        </p:attrNameLst>
                                      </p:cBhvr>
                                      <p:to>
                                        <p:strVal val="visible"/>
                                      </p:to>
                                    </p:set>
                                    <p:anim calcmode="lin" valueType="num">
                                      <p:cBhvr additive="base">
                                        <p:cTn id="13" dur="500" fill="hold"/>
                                        <p:tgtEl>
                                          <p:spTgt spid="2">
                                            <p:graphicEl>
                                              <a:dgm id="{3148E9D3-804A-4CCA-97AE-E60F52D36140}"/>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3148E9D3-804A-4CCA-97AE-E60F52D36140}"/>
                                            </p:graphic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
                                            <p:graphicEl>
                                              <a:dgm id="{213499A3-810F-4583-9301-2B12DB225870}"/>
                                            </p:graphicEl>
                                          </p:spTgt>
                                        </p:tgtEl>
                                        <p:attrNameLst>
                                          <p:attrName>style.visibility</p:attrName>
                                        </p:attrNameLst>
                                      </p:cBhvr>
                                      <p:to>
                                        <p:strVal val="visible"/>
                                      </p:to>
                                    </p:set>
                                    <p:anim calcmode="lin" valueType="num">
                                      <p:cBhvr additive="base">
                                        <p:cTn id="17" dur="500" fill="hold"/>
                                        <p:tgtEl>
                                          <p:spTgt spid="2">
                                            <p:graphicEl>
                                              <a:dgm id="{213499A3-810F-4583-9301-2B12DB225870}"/>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213499A3-810F-4583-9301-2B12DB225870}"/>
                                            </p:graphicEl>
                                          </p:spTgt>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
                                            <p:graphicEl>
                                              <a:dgm id="{565CF6FB-E3E8-4333-BBF2-A254061E740C}"/>
                                            </p:graphicEl>
                                          </p:spTgt>
                                        </p:tgtEl>
                                        <p:attrNameLst>
                                          <p:attrName>style.visibility</p:attrName>
                                        </p:attrNameLst>
                                      </p:cBhvr>
                                      <p:to>
                                        <p:strVal val="visible"/>
                                      </p:to>
                                    </p:set>
                                    <p:anim calcmode="lin" valueType="num">
                                      <p:cBhvr additive="base">
                                        <p:cTn id="27" dur="500" fill="hold"/>
                                        <p:tgtEl>
                                          <p:spTgt spid="2">
                                            <p:graphicEl>
                                              <a:dgm id="{565CF6FB-E3E8-4333-BBF2-A254061E740C}"/>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graphicEl>
                                              <a:dgm id="{565CF6FB-E3E8-4333-BBF2-A254061E740C}"/>
                                            </p:graphic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
                                            <p:graphicEl>
                                              <a:dgm id="{5D937C63-E5A1-4B56-BD1B-828E6A68AC2B}"/>
                                            </p:graphicEl>
                                          </p:spTgt>
                                        </p:tgtEl>
                                        <p:attrNameLst>
                                          <p:attrName>style.visibility</p:attrName>
                                        </p:attrNameLst>
                                      </p:cBhvr>
                                      <p:to>
                                        <p:strVal val="visible"/>
                                      </p:to>
                                    </p:set>
                                    <p:anim calcmode="lin" valueType="num">
                                      <p:cBhvr additive="base">
                                        <p:cTn id="31" dur="500" fill="hold"/>
                                        <p:tgtEl>
                                          <p:spTgt spid="2">
                                            <p:graphicEl>
                                              <a:dgm id="{5D937C63-E5A1-4B56-BD1B-828E6A68AC2B}"/>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graphicEl>
                                              <a:dgm id="{5D937C63-E5A1-4B56-BD1B-828E6A68AC2B}"/>
                                            </p:graphicEl>
                                          </p:spTgt>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
                                            <p:graphicEl>
                                              <a:dgm id="{288AD902-3557-4CC8-90F8-7137470A9EC1}"/>
                                            </p:graphicEl>
                                          </p:spTgt>
                                        </p:tgtEl>
                                        <p:attrNameLst>
                                          <p:attrName>style.visibility</p:attrName>
                                        </p:attrNameLst>
                                      </p:cBhvr>
                                      <p:to>
                                        <p:strVal val="visible"/>
                                      </p:to>
                                    </p:set>
                                    <p:anim calcmode="lin" valueType="num">
                                      <p:cBhvr additive="base">
                                        <p:cTn id="41" dur="500" fill="hold"/>
                                        <p:tgtEl>
                                          <p:spTgt spid="2">
                                            <p:graphicEl>
                                              <a:dgm id="{288AD902-3557-4CC8-90F8-7137470A9EC1}"/>
                                            </p:graphic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2">
                                            <p:graphicEl>
                                              <a:dgm id="{288AD902-3557-4CC8-90F8-7137470A9EC1}"/>
                                            </p:graphic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
                                            <p:graphicEl>
                                              <a:dgm id="{E034A28D-8F44-4AC6-BAC6-22A218CC2DCE}"/>
                                            </p:graphicEl>
                                          </p:spTgt>
                                        </p:tgtEl>
                                        <p:attrNameLst>
                                          <p:attrName>style.visibility</p:attrName>
                                        </p:attrNameLst>
                                      </p:cBhvr>
                                      <p:to>
                                        <p:strVal val="visible"/>
                                      </p:to>
                                    </p:set>
                                    <p:anim calcmode="lin" valueType="num">
                                      <p:cBhvr additive="base">
                                        <p:cTn id="45" dur="500" fill="hold"/>
                                        <p:tgtEl>
                                          <p:spTgt spid="2">
                                            <p:graphicEl>
                                              <a:dgm id="{E034A28D-8F44-4AC6-BAC6-22A218CC2DCE}"/>
                                            </p:graphic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2">
                                            <p:graphicEl>
                                              <a:dgm id="{E034A28D-8F44-4AC6-BAC6-22A218CC2DCE}"/>
                                            </p:graphicEl>
                                          </p:spTgt>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
                                            <p:graphicEl>
                                              <a:dgm id="{1DB11BFD-EA8A-442C-9D5D-62AC145C2448}"/>
                                            </p:graphicEl>
                                          </p:spTgt>
                                        </p:tgtEl>
                                        <p:attrNameLst>
                                          <p:attrName>style.visibility</p:attrName>
                                        </p:attrNameLst>
                                      </p:cBhvr>
                                      <p:to>
                                        <p:strVal val="visible"/>
                                      </p:to>
                                    </p:set>
                                    <p:anim calcmode="lin" valueType="num">
                                      <p:cBhvr additive="base">
                                        <p:cTn id="55" dur="500" fill="hold"/>
                                        <p:tgtEl>
                                          <p:spTgt spid="2">
                                            <p:graphicEl>
                                              <a:dgm id="{1DB11BFD-EA8A-442C-9D5D-62AC145C2448}"/>
                                            </p:graphic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
                                            <p:graphicEl>
                                              <a:dgm id="{1DB11BFD-EA8A-442C-9D5D-62AC145C2448}"/>
                                            </p:graphic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
                                            <p:graphicEl>
                                              <a:dgm id="{4DF0EB86-A22E-499D-9257-9021E6FCC5AD}"/>
                                            </p:graphicEl>
                                          </p:spTgt>
                                        </p:tgtEl>
                                        <p:attrNameLst>
                                          <p:attrName>style.visibility</p:attrName>
                                        </p:attrNameLst>
                                      </p:cBhvr>
                                      <p:to>
                                        <p:strVal val="visible"/>
                                      </p:to>
                                    </p:set>
                                    <p:anim calcmode="lin" valueType="num">
                                      <p:cBhvr additive="base">
                                        <p:cTn id="59" dur="500" fill="hold"/>
                                        <p:tgtEl>
                                          <p:spTgt spid="2">
                                            <p:graphicEl>
                                              <a:dgm id="{4DF0EB86-A22E-499D-9257-9021E6FCC5AD}"/>
                                            </p:graphic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2">
                                            <p:graphicEl>
                                              <a:dgm id="{4DF0EB86-A22E-499D-9257-9021E6FCC5AD}"/>
                                            </p:graphicEl>
                                          </p:spTgt>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2"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2">
                                            <p:graphicEl>
                                              <a:dgm id="{F9E1C659-4BCB-4BCE-B967-90317B7F1C94}"/>
                                            </p:graphicEl>
                                          </p:spTgt>
                                        </p:tgtEl>
                                        <p:attrNameLst>
                                          <p:attrName>style.visibility</p:attrName>
                                        </p:attrNameLst>
                                      </p:cBhvr>
                                      <p:to>
                                        <p:strVal val="visible"/>
                                      </p:to>
                                    </p:set>
                                    <p:anim calcmode="lin" valueType="num">
                                      <p:cBhvr additive="base">
                                        <p:cTn id="69" dur="500" fill="hold"/>
                                        <p:tgtEl>
                                          <p:spTgt spid="2">
                                            <p:graphicEl>
                                              <a:dgm id="{F9E1C659-4BCB-4BCE-B967-90317B7F1C94}"/>
                                            </p:graphicEl>
                                          </p:spTgt>
                                        </p:tgtEl>
                                        <p:attrNameLst>
                                          <p:attrName>ppt_x</p:attrName>
                                        </p:attrNameLst>
                                      </p:cBhvr>
                                      <p:tavLst>
                                        <p:tav tm="0">
                                          <p:val>
                                            <p:strVal val="0-#ppt_w/2"/>
                                          </p:val>
                                        </p:tav>
                                        <p:tav tm="100000">
                                          <p:val>
                                            <p:strVal val="#ppt_x"/>
                                          </p:val>
                                        </p:tav>
                                      </p:tavLst>
                                    </p:anim>
                                    <p:anim calcmode="lin" valueType="num">
                                      <p:cBhvr additive="base">
                                        <p:cTn id="70" dur="500" fill="hold"/>
                                        <p:tgtEl>
                                          <p:spTgt spid="2">
                                            <p:graphicEl>
                                              <a:dgm id="{F9E1C659-4BCB-4BCE-B967-90317B7F1C94}"/>
                                            </p:graphicEl>
                                          </p:spTgt>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
                                            <p:graphicEl>
                                              <a:dgm id="{5B720368-3F0F-470C-933E-C567B53CBB61}"/>
                                            </p:graphicEl>
                                          </p:spTgt>
                                        </p:tgtEl>
                                        <p:attrNameLst>
                                          <p:attrName>style.visibility</p:attrName>
                                        </p:attrNameLst>
                                      </p:cBhvr>
                                      <p:to>
                                        <p:strVal val="visible"/>
                                      </p:to>
                                    </p:set>
                                    <p:anim calcmode="lin" valueType="num">
                                      <p:cBhvr additive="base">
                                        <p:cTn id="73" dur="500" fill="hold"/>
                                        <p:tgtEl>
                                          <p:spTgt spid="2">
                                            <p:graphicEl>
                                              <a:dgm id="{5B720368-3F0F-470C-933E-C567B53CBB61}"/>
                                            </p:graphic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2">
                                            <p:graphicEl>
                                              <a:dgm id="{5B720368-3F0F-470C-933E-C567B53CBB61}"/>
                                            </p:graphicEl>
                                          </p:spTgt>
                                        </p:tgtEl>
                                        <p:attrNameLst>
                                          <p:attrName>ppt_y</p:attrName>
                                        </p:attrNameLst>
                                      </p:cBhvr>
                                      <p:tavLst>
                                        <p:tav tm="0">
                                          <p:val>
                                            <p:strVal val="#ppt_y"/>
                                          </p:val>
                                        </p:tav>
                                        <p:tav tm="100000">
                                          <p:val>
                                            <p:strVal val="#ppt_y"/>
                                          </p:val>
                                        </p:tav>
                                      </p:tavLst>
                                    </p:anim>
                                  </p:childTnLst>
                                </p:cTn>
                              </p:par>
                            </p:childTnLst>
                          </p:cTn>
                        </p:par>
                        <p:par>
                          <p:cTn id="75" fill="hold">
                            <p:stCondLst>
                              <p:cond delay="500"/>
                            </p:stCondLst>
                            <p:childTnLst>
                              <p:par>
                                <p:cTn id="76" presetID="22" presetClass="entr" presetSubtype="4"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down)">
                                      <p:cBhvr>
                                        <p:cTn id="78" dur="500"/>
                                        <p:tgtEl>
                                          <p:spTgt spid="14"/>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2">
                                            <p:graphicEl>
                                              <a:dgm id="{A1522739-AD94-4D36-9E56-1542BE003606}"/>
                                            </p:graphicEl>
                                          </p:spTgt>
                                        </p:tgtEl>
                                        <p:attrNameLst>
                                          <p:attrName>style.visibility</p:attrName>
                                        </p:attrNameLst>
                                      </p:cBhvr>
                                      <p:to>
                                        <p:strVal val="visible"/>
                                      </p:to>
                                    </p:set>
                                    <p:anim calcmode="lin" valueType="num">
                                      <p:cBhvr additive="base">
                                        <p:cTn id="83" dur="500" fill="hold"/>
                                        <p:tgtEl>
                                          <p:spTgt spid="2">
                                            <p:graphicEl>
                                              <a:dgm id="{A1522739-AD94-4D36-9E56-1542BE003606}"/>
                                            </p:graphicEl>
                                          </p:spTgt>
                                        </p:tgtEl>
                                        <p:attrNameLst>
                                          <p:attrName>ppt_x</p:attrName>
                                        </p:attrNameLst>
                                      </p:cBhvr>
                                      <p:tavLst>
                                        <p:tav tm="0">
                                          <p:val>
                                            <p:strVal val="0-#ppt_w/2"/>
                                          </p:val>
                                        </p:tav>
                                        <p:tav tm="100000">
                                          <p:val>
                                            <p:strVal val="#ppt_x"/>
                                          </p:val>
                                        </p:tav>
                                      </p:tavLst>
                                    </p:anim>
                                    <p:anim calcmode="lin" valueType="num">
                                      <p:cBhvr additive="base">
                                        <p:cTn id="84" dur="500" fill="hold"/>
                                        <p:tgtEl>
                                          <p:spTgt spid="2">
                                            <p:graphicEl>
                                              <a:dgm id="{A1522739-AD94-4D36-9E56-1542BE003606}"/>
                                            </p:graphicEl>
                                          </p:spTgt>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
                                            <p:graphicEl>
                                              <a:dgm id="{975149FB-EDE3-4F6C-93C1-ECE5A11F9708}"/>
                                            </p:graphicEl>
                                          </p:spTgt>
                                        </p:tgtEl>
                                        <p:attrNameLst>
                                          <p:attrName>style.visibility</p:attrName>
                                        </p:attrNameLst>
                                      </p:cBhvr>
                                      <p:to>
                                        <p:strVal val="visible"/>
                                      </p:to>
                                    </p:set>
                                    <p:anim calcmode="lin" valueType="num">
                                      <p:cBhvr additive="base">
                                        <p:cTn id="87" dur="500" fill="hold"/>
                                        <p:tgtEl>
                                          <p:spTgt spid="2">
                                            <p:graphicEl>
                                              <a:dgm id="{975149FB-EDE3-4F6C-93C1-ECE5A11F9708}"/>
                                            </p:graphicEl>
                                          </p:spTgt>
                                        </p:tgtEl>
                                        <p:attrNameLst>
                                          <p:attrName>ppt_x</p:attrName>
                                        </p:attrNameLst>
                                      </p:cBhvr>
                                      <p:tavLst>
                                        <p:tav tm="0">
                                          <p:val>
                                            <p:strVal val="0-#ppt_w/2"/>
                                          </p:val>
                                        </p:tav>
                                        <p:tav tm="100000">
                                          <p:val>
                                            <p:strVal val="#ppt_x"/>
                                          </p:val>
                                        </p:tav>
                                      </p:tavLst>
                                    </p:anim>
                                    <p:anim calcmode="lin" valueType="num">
                                      <p:cBhvr additive="base">
                                        <p:cTn id="88" dur="500" fill="hold"/>
                                        <p:tgtEl>
                                          <p:spTgt spid="2">
                                            <p:graphicEl>
                                              <a:dgm id="{975149FB-EDE3-4F6C-93C1-ECE5A11F9708}"/>
                                            </p:graphicEl>
                                          </p:spTgt>
                                        </p:tgtEl>
                                        <p:attrNameLst>
                                          <p:attrName>ppt_y</p:attrName>
                                        </p:attrNameLst>
                                      </p:cBhvr>
                                      <p:tavLst>
                                        <p:tav tm="0">
                                          <p:val>
                                            <p:strVal val="#ppt_y"/>
                                          </p:val>
                                        </p:tav>
                                        <p:tav tm="100000">
                                          <p:val>
                                            <p:strVal val="#ppt_y"/>
                                          </p:val>
                                        </p:tav>
                                      </p:tavLst>
                                    </p:anim>
                                  </p:childTnLst>
                                </p:cTn>
                              </p:par>
                            </p:childTnLst>
                          </p:cTn>
                        </p:par>
                        <p:par>
                          <p:cTn id="89" fill="hold">
                            <p:stCondLst>
                              <p:cond delay="500"/>
                            </p:stCondLst>
                            <p:childTnLst>
                              <p:par>
                                <p:cTn id="90" presetID="22" presetClass="entr" presetSubtype="1"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wipe(up)">
                                      <p:cBhvr>
                                        <p:cTn id="92" dur="500"/>
                                        <p:tgtEl>
                                          <p:spTgt spid="13"/>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2">
                                            <p:graphicEl>
                                              <a:dgm id="{1530E02A-F237-4F49-823D-4C6DF2B564A4}"/>
                                            </p:graphicEl>
                                          </p:spTgt>
                                        </p:tgtEl>
                                        <p:attrNameLst>
                                          <p:attrName>style.visibility</p:attrName>
                                        </p:attrNameLst>
                                      </p:cBhvr>
                                      <p:to>
                                        <p:strVal val="visible"/>
                                      </p:to>
                                    </p:set>
                                    <p:anim calcmode="lin" valueType="num">
                                      <p:cBhvr additive="base">
                                        <p:cTn id="97" dur="500" fill="hold"/>
                                        <p:tgtEl>
                                          <p:spTgt spid="2">
                                            <p:graphicEl>
                                              <a:dgm id="{1530E02A-F237-4F49-823D-4C6DF2B564A4}"/>
                                            </p:graphic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2">
                                            <p:graphicEl>
                                              <a:dgm id="{1530E02A-F237-4F49-823D-4C6DF2B564A4}"/>
                                            </p:graphicEl>
                                          </p:spTgt>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2">
                                            <p:graphicEl>
                                              <a:dgm id="{9B5D38A3-6C38-4568-A85D-F33D39E066FB}"/>
                                            </p:graphicEl>
                                          </p:spTgt>
                                        </p:tgtEl>
                                        <p:attrNameLst>
                                          <p:attrName>style.visibility</p:attrName>
                                        </p:attrNameLst>
                                      </p:cBhvr>
                                      <p:to>
                                        <p:strVal val="visible"/>
                                      </p:to>
                                    </p:set>
                                    <p:anim calcmode="lin" valueType="num">
                                      <p:cBhvr additive="base">
                                        <p:cTn id="101" dur="500" fill="hold"/>
                                        <p:tgtEl>
                                          <p:spTgt spid="2">
                                            <p:graphicEl>
                                              <a:dgm id="{9B5D38A3-6C38-4568-A85D-F33D39E066FB}"/>
                                            </p:graphicEl>
                                          </p:spTgt>
                                        </p:tgtEl>
                                        <p:attrNameLst>
                                          <p:attrName>ppt_x</p:attrName>
                                        </p:attrNameLst>
                                      </p:cBhvr>
                                      <p:tavLst>
                                        <p:tav tm="0">
                                          <p:val>
                                            <p:strVal val="0-#ppt_w/2"/>
                                          </p:val>
                                        </p:tav>
                                        <p:tav tm="100000">
                                          <p:val>
                                            <p:strVal val="#ppt_x"/>
                                          </p:val>
                                        </p:tav>
                                      </p:tavLst>
                                    </p:anim>
                                    <p:anim calcmode="lin" valueType="num">
                                      <p:cBhvr additive="base">
                                        <p:cTn id="102" dur="500" fill="hold"/>
                                        <p:tgtEl>
                                          <p:spTgt spid="2">
                                            <p:graphicEl>
                                              <a:dgm id="{9B5D38A3-6C38-4568-A85D-F33D39E066FB}"/>
                                            </p:graphicEl>
                                          </p:spTgt>
                                        </p:tgtEl>
                                        <p:attrNameLst>
                                          <p:attrName>ppt_y</p:attrName>
                                        </p:attrNameLst>
                                      </p:cBhvr>
                                      <p:tavLst>
                                        <p:tav tm="0">
                                          <p:val>
                                            <p:strVal val="#ppt_y"/>
                                          </p:val>
                                        </p:tav>
                                        <p:tav tm="100000">
                                          <p:val>
                                            <p:strVal val="#ppt_y"/>
                                          </p:val>
                                        </p:tav>
                                      </p:tavLst>
                                    </p:anim>
                                  </p:childTnLst>
                                </p:cTn>
                              </p:par>
                            </p:childTnLst>
                          </p:cTn>
                        </p:par>
                        <p:par>
                          <p:cTn id="103" fill="hold">
                            <p:stCondLst>
                              <p:cond delay="500"/>
                            </p:stCondLst>
                            <p:childTnLst>
                              <p:par>
                                <p:cTn id="104" presetID="22" presetClass="entr" presetSubtype="4"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wipe(down)">
                                      <p:cBhvr>
                                        <p:cTn id="10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P spid="8" grpId="0" animBg="1"/>
      <p:bldP spid="9" grpId="0" animBg="1"/>
      <p:bldP spid="12" grpId="0" animBg="1"/>
      <p:bldP spid="13"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p:txBody>
          <a:bodyPr/>
          <a:lstStyle/>
          <a:p>
            <a:r>
              <a:rPr lang="fr-FR" dirty="0"/>
              <a:t>Améliorer la qualité des services VIH – l’expérience du score qualité VIH</a:t>
            </a:r>
          </a:p>
        </p:txBody>
      </p:sp>
      <p:sp>
        <p:nvSpPr>
          <p:cNvPr id="8" name="Espace réservé du texte 7"/>
          <p:cNvSpPr>
            <a:spLocks noGrp="1"/>
          </p:cNvSpPr>
          <p:nvPr>
            <p:ph type="body" sz="quarter" idx="18"/>
          </p:nvPr>
        </p:nvSpPr>
        <p:spPr/>
        <p:txBody>
          <a:bodyPr/>
          <a:lstStyle/>
          <a:p>
            <a:fld id="{DB393881-7A06-4158-85A6-4940A63024EF}" type="slidenum">
              <a:rPr lang="fr-FR"/>
              <a:pPr/>
              <a:t>17</a:t>
            </a:fld>
            <a:r>
              <a:rPr lang="fr-FR" dirty="0"/>
              <a:t> | </a:t>
            </a:r>
            <a:r>
              <a:rPr lang="fr-FR" dirty="0" smtClean="0"/>
              <a:t>Atelier ELSA | Octobre 2021</a:t>
            </a:r>
            <a:endParaRPr lang="fr-FR" dirty="0"/>
          </a:p>
        </p:txBody>
      </p:sp>
      <p:sp>
        <p:nvSpPr>
          <p:cNvPr id="4" name="Titre 3"/>
          <p:cNvSpPr>
            <a:spLocks noGrp="1"/>
          </p:cNvSpPr>
          <p:nvPr>
            <p:ph type="title"/>
          </p:nvPr>
        </p:nvSpPr>
        <p:spPr>
          <a:xfrm>
            <a:off x="558800" y="259108"/>
            <a:ext cx="10515600" cy="657744"/>
          </a:xfrm>
        </p:spPr>
        <p:txBody>
          <a:bodyPr/>
          <a:lstStyle/>
          <a:p>
            <a:r>
              <a:rPr lang="fr-FR" sz="3200" dirty="0" err="1" smtClean="0"/>
              <a:t>Re-définir</a:t>
            </a:r>
            <a:r>
              <a:rPr lang="fr-FR" sz="3200" dirty="0" smtClean="0"/>
              <a:t> les indicateurs à inclure dans le score</a:t>
            </a:r>
            <a:endParaRPr lang="fr-FR" sz="3200" dirty="0"/>
          </a:p>
        </p:txBody>
      </p:sp>
      <p:sp>
        <p:nvSpPr>
          <p:cNvPr id="6" name="Espace réservé du texte 1"/>
          <p:cNvSpPr txBox="1">
            <a:spLocks/>
          </p:cNvSpPr>
          <p:nvPr/>
        </p:nvSpPr>
        <p:spPr>
          <a:xfrm>
            <a:off x="1028583" y="1677681"/>
            <a:ext cx="9523593" cy="27205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FE911B"/>
              </a:buClr>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1420082588"/>
              </p:ext>
            </p:extLst>
          </p:nvPr>
        </p:nvGraphicFramePr>
        <p:xfrm>
          <a:off x="558800" y="1643280"/>
          <a:ext cx="10967882" cy="4156964"/>
        </p:xfrm>
        <a:graphic>
          <a:graphicData uri="http://schemas.openxmlformats.org/drawingml/2006/table">
            <a:tbl>
              <a:tblPr firstRow="1" firstCol="1" bandRow="1">
                <a:tableStyleId>{5C22544A-7EE6-4342-B048-85BDC9FD1C3A}</a:tableStyleId>
              </a:tblPr>
              <a:tblGrid>
                <a:gridCol w="601275">
                  <a:extLst>
                    <a:ext uri="{9D8B030D-6E8A-4147-A177-3AD203B41FA5}">
                      <a16:colId xmlns="" xmlns:a16="http://schemas.microsoft.com/office/drawing/2014/main" val="20000"/>
                    </a:ext>
                  </a:extLst>
                </a:gridCol>
                <a:gridCol w="10366607">
                  <a:extLst>
                    <a:ext uri="{9D8B030D-6E8A-4147-A177-3AD203B41FA5}">
                      <a16:colId xmlns="" xmlns:a16="http://schemas.microsoft.com/office/drawing/2014/main" val="20001"/>
                    </a:ext>
                  </a:extLst>
                </a:gridCol>
              </a:tblGrid>
              <a:tr h="36000">
                <a:tc>
                  <a:txBody>
                    <a:bodyPr/>
                    <a:lstStyle/>
                    <a:p>
                      <a:pPr algn="ctr">
                        <a:lnSpc>
                          <a:spcPct val="115000"/>
                        </a:lnSpc>
                        <a:spcBef>
                          <a:spcPts val="500"/>
                        </a:spcBef>
                        <a:spcAft>
                          <a:spcPts val="0"/>
                        </a:spcAft>
                      </a:pPr>
                      <a:r>
                        <a:rPr lang="en-GB" sz="1800" dirty="0">
                          <a:effectLst/>
                        </a:rPr>
                        <a:t>N°</a:t>
                      </a:r>
                      <a:endParaRPr lang="fr-FR" sz="1800" dirty="0">
                        <a:effectLst/>
                        <a:latin typeface="Calibri" panose="020F0502020204030204" pitchFamily="34" charset="0"/>
                        <a:ea typeface="Yu Mincho"/>
                        <a:cs typeface="Times New Roman" panose="02020603050405020304" pitchFamily="18" charset="0"/>
                      </a:endParaRPr>
                    </a:p>
                  </a:txBody>
                  <a:tcPr marL="68580" marR="68580" marT="0" marB="0" anchor="ctr">
                    <a:solidFill>
                      <a:srgbClr val="7E1751"/>
                    </a:solidFill>
                  </a:tcPr>
                </a:tc>
                <a:tc>
                  <a:txBody>
                    <a:bodyPr/>
                    <a:lstStyle/>
                    <a:p>
                      <a:pPr algn="l">
                        <a:lnSpc>
                          <a:spcPct val="115000"/>
                        </a:lnSpc>
                        <a:spcBef>
                          <a:spcPts val="500"/>
                        </a:spcBef>
                        <a:spcAft>
                          <a:spcPts val="0"/>
                        </a:spcAft>
                      </a:pPr>
                      <a:r>
                        <a:rPr lang="en-GB" sz="1800" dirty="0" err="1" smtClean="0">
                          <a:effectLst/>
                        </a:rPr>
                        <a:t>Indicateurs</a:t>
                      </a:r>
                      <a:endParaRPr lang="fr-FR" sz="1800" dirty="0">
                        <a:effectLst/>
                        <a:latin typeface="Calibri" panose="020F0502020204030204" pitchFamily="34" charset="0"/>
                        <a:ea typeface="Yu Mincho"/>
                        <a:cs typeface="Times New Roman" panose="02020603050405020304" pitchFamily="18" charset="0"/>
                      </a:endParaRPr>
                    </a:p>
                  </a:txBody>
                  <a:tcPr marL="68580" marR="68580" marT="0" marB="0" anchor="ctr">
                    <a:solidFill>
                      <a:srgbClr val="7E1751"/>
                    </a:solidFill>
                  </a:tcPr>
                </a:tc>
                <a:extLst>
                  <a:ext uri="{0D108BD9-81ED-4DB2-BD59-A6C34878D82A}">
                    <a16:rowId xmlns="" xmlns:a16="http://schemas.microsoft.com/office/drawing/2014/main" val="10000"/>
                  </a:ext>
                </a:extLst>
              </a:tr>
              <a:tr h="36000">
                <a:tc>
                  <a:txBody>
                    <a:bodyPr/>
                    <a:lstStyle/>
                    <a:p>
                      <a:pPr algn="ctr">
                        <a:lnSpc>
                          <a:spcPct val="115000"/>
                        </a:lnSpc>
                        <a:spcBef>
                          <a:spcPts val="500"/>
                        </a:spcBef>
                        <a:spcAft>
                          <a:spcPts val="0"/>
                        </a:spcAft>
                      </a:pPr>
                      <a:r>
                        <a:rPr lang="en-GB" sz="1800" dirty="0">
                          <a:effectLst/>
                        </a:rPr>
                        <a:t>1</a:t>
                      </a:r>
                      <a:endParaRPr lang="fr-FR" sz="1800" dirty="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en-GB" sz="1600" dirty="0" smtClean="0">
                          <a:effectLst/>
                        </a:rPr>
                        <a:t>Le dossier patient </a:t>
                      </a:r>
                      <a:r>
                        <a:rPr lang="en-GB" sz="1600" dirty="0" err="1" smtClean="0">
                          <a:effectLst/>
                        </a:rPr>
                        <a:t>est</a:t>
                      </a:r>
                      <a:r>
                        <a:rPr lang="en-GB" sz="1600" dirty="0" smtClean="0">
                          <a:effectLst/>
                        </a:rPr>
                        <a:t> accessible </a:t>
                      </a:r>
                      <a:r>
                        <a:rPr lang="en-GB" sz="1600" dirty="0" err="1" smtClean="0">
                          <a:effectLst/>
                        </a:rPr>
                        <a:t>durant</a:t>
                      </a:r>
                      <a:r>
                        <a:rPr lang="en-GB" sz="1600" dirty="0" smtClean="0">
                          <a:effectLst/>
                        </a:rPr>
                        <a:t> </a:t>
                      </a:r>
                      <a:r>
                        <a:rPr lang="en-GB" sz="1600" dirty="0" err="1" smtClean="0">
                          <a:effectLst/>
                        </a:rPr>
                        <a:t>l’évaluation</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1"/>
                  </a:ext>
                </a:extLst>
              </a:tr>
              <a:tr h="36000">
                <a:tc>
                  <a:txBody>
                    <a:bodyPr/>
                    <a:lstStyle/>
                    <a:p>
                      <a:pPr algn="ctr">
                        <a:lnSpc>
                          <a:spcPct val="115000"/>
                        </a:lnSpc>
                        <a:spcBef>
                          <a:spcPts val="500"/>
                        </a:spcBef>
                        <a:spcAft>
                          <a:spcPts val="0"/>
                        </a:spcAft>
                      </a:pPr>
                      <a:r>
                        <a:rPr lang="en-GB" sz="1800" dirty="0">
                          <a:effectLst/>
                        </a:rPr>
                        <a:t>2</a:t>
                      </a:r>
                      <a:endParaRPr lang="fr-FR" sz="1800" dirty="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dossier du patient a été ouvert lors de l‘entrée dans les soins</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2"/>
                  </a:ext>
                </a:extLst>
              </a:tr>
              <a:tr h="36000">
                <a:tc>
                  <a:txBody>
                    <a:bodyPr/>
                    <a:lstStyle/>
                    <a:p>
                      <a:pPr algn="ctr">
                        <a:lnSpc>
                          <a:spcPct val="115000"/>
                        </a:lnSpc>
                        <a:spcBef>
                          <a:spcPts val="500"/>
                        </a:spcBef>
                        <a:spcAft>
                          <a:spcPts val="0"/>
                        </a:spcAft>
                      </a:pPr>
                      <a:r>
                        <a:rPr lang="en-GB" sz="1800">
                          <a:effectLst/>
                        </a:rPr>
                        <a:t>3</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régime ARV de première ligne recommandé au niveau national a été prescrit au patient</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3"/>
                  </a:ext>
                </a:extLst>
              </a:tr>
              <a:tr h="36000">
                <a:tc>
                  <a:txBody>
                    <a:bodyPr/>
                    <a:lstStyle/>
                    <a:p>
                      <a:pPr algn="ctr">
                        <a:lnSpc>
                          <a:spcPct val="115000"/>
                        </a:lnSpc>
                        <a:spcBef>
                          <a:spcPts val="500"/>
                        </a:spcBef>
                        <a:spcAft>
                          <a:spcPts val="0"/>
                        </a:spcAft>
                      </a:pPr>
                      <a:r>
                        <a:rPr lang="en-GB" sz="1800">
                          <a:effectLst/>
                        </a:rPr>
                        <a:t>4</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été initié selon la stratégie "Test all </a:t>
                      </a:r>
                      <a:r>
                        <a:rPr lang="fr-FR" sz="1600" dirty="0" err="1" smtClean="0">
                          <a:effectLst/>
                        </a:rPr>
                        <a:t>Treat</a:t>
                      </a:r>
                      <a:r>
                        <a:rPr lang="fr-FR" sz="1600" dirty="0" smtClean="0">
                          <a:effectLst/>
                        </a:rPr>
                        <a:t> all"</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4"/>
                  </a:ext>
                </a:extLst>
              </a:tr>
              <a:tr h="36000">
                <a:tc>
                  <a:txBody>
                    <a:bodyPr/>
                    <a:lstStyle/>
                    <a:p>
                      <a:pPr algn="ctr">
                        <a:lnSpc>
                          <a:spcPct val="115000"/>
                        </a:lnSpc>
                        <a:spcBef>
                          <a:spcPts val="500"/>
                        </a:spcBef>
                        <a:spcAft>
                          <a:spcPts val="0"/>
                        </a:spcAft>
                      </a:pPr>
                      <a:r>
                        <a:rPr lang="en-GB" sz="1800">
                          <a:effectLst/>
                        </a:rPr>
                        <a:t>5</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CTX a été correctement prescrit au patient lors de l’entrée dans les soins</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5"/>
                  </a:ext>
                </a:extLst>
              </a:tr>
              <a:tr h="36000">
                <a:tc>
                  <a:txBody>
                    <a:bodyPr/>
                    <a:lstStyle/>
                    <a:p>
                      <a:pPr algn="ctr">
                        <a:lnSpc>
                          <a:spcPct val="115000"/>
                        </a:lnSpc>
                        <a:spcBef>
                          <a:spcPts val="500"/>
                        </a:spcBef>
                        <a:spcAft>
                          <a:spcPts val="0"/>
                        </a:spcAft>
                      </a:pPr>
                      <a:r>
                        <a:rPr lang="en-GB" sz="1800">
                          <a:effectLst/>
                        </a:rPr>
                        <a:t>6</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été soumis à</a:t>
                      </a:r>
                      <a:r>
                        <a:rPr lang="fr-FR" sz="1600" baseline="0" dirty="0" smtClean="0">
                          <a:effectLst/>
                        </a:rPr>
                        <a:t> l’évaluation du</a:t>
                      </a:r>
                      <a:r>
                        <a:rPr lang="fr-FR" sz="1600" dirty="0" smtClean="0">
                          <a:effectLst/>
                        </a:rPr>
                        <a:t> stade clinique de l'OMS lors de l’entrée dans les soins</a:t>
                      </a:r>
                      <a:endParaRPr lang="fr-FR" sz="1600" dirty="0">
                        <a:effectLst/>
                      </a:endParaRPr>
                    </a:p>
                  </a:txBody>
                  <a:tcPr marL="68580" marR="68580" marT="0" marB="0" anchor="ctr"/>
                </a:tc>
                <a:extLst>
                  <a:ext uri="{0D108BD9-81ED-4DB2-BD59-A6C34878D82A}">
                    <a16:rowId xmlns="" xmlns:a16="http://schemas.microsoft.com/office/drawing/2014/main" val="10006"/>
                  </a:ext>
                </a:extLst>
              </a:tr>
              <a:tr h="36000">
                <a:tc>
                  <a:txBody>
                    <a:bodyPr/>
                    <a:lstStyle/>
                    <a:p>
                      <a:pPr algn="ctr">
                        <a:lnSpc>
                          <a:spcPct val="115000"/>
                        </a:lnSpc>
                        <a:spcBef>
                          <a:spcPts val="500"/>
                        </a:spcBef>
                        <a:spcAft>
                          <a:spcPts val="0"/>
                        </a:spcAft>
                      </a:pPr>
                      <a:r>
                        <a:rPr lang="en-GB" sz="1800">
                          <a:effectLst/>
                        </a:rPr>
                        <a:t>7</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fait l'objet d'une évaluation nutritionnelle (IMC) lors de l’entrée dans les soins</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7"/>
                  </a:ext>
                </a:extLst>
              </a:tr>
              <a:tr h="36000">
                <a:tc>
                  <a:txBody>
                    <a:bodyPr/>
                    <a:lstStyle/>
                    <a:p>
                      <a:pPr algn="ctr">
                        <a:lnSpc>
                          <a:spcPct val="115000"/>
                        </a:lnSpc>
                        <a:spcBef>
                          <a:spcPts val="500"/>
                        </a:spcBef>
                        <a:spcAft>
                          <a:spcPts val="0"/>
                        </a:spcAft>
                      </a:pPr>
                      <a:r>
                        <a:rPr lang="en-GB" sz="1800">
                          <a:effectLst/>
                        </a:rPr>
                        <a:t>8</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subi un test de numération des CD4 lors de l’entrée dans les soins</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8"/>
                  </a:ext>
                </a:extLst>
              </a:tr>
              <a:tr h="36000">
                <a:tc>
                  <a:txBody>
                    <a:bodyPr/>
                    <a:lstStyle/>
                    <a:p>
                      <a:pPr algn="ctr">
                        <a:lnSpc>
                          <a:spcPct val="115000"/>
                        </a:lnSpc>
                        <a:spcBef>
                          <a:spcPts val="500"/>
                        </a:spcBef>
                        <a:spcAft>
                          <a:spcPts val="0"/>
                        </a:spcAft>
                      </a:pPr>
                      <a:r>
                        <a:rPr lang="en-GB" sz="1800">
                          <a:effectLst/>
                        </a:rPr>
                        <a:t>9</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reçu des informations sur les groupes de soutien au cours des trois premières visites</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09"/>
                  </a:ext>
                </a:extLst>
              </a:tr>
              <a:tr h="36000">
                <a:tc>
                  <a:txBody>
                    <a:bodyPr/>
                    <a:lstStyle/>
                    <a:p>
                      <a:pPr algn="ctr">
                        <a:lnSpc>
                          <a:spcPct val="115000"/>
                        </a:lnSpc>
                        <a:spcBef>
                          <a:spcPts val="500"/>
                        </a:spcBef>
                        <a:spcAft>
                          <a:spcPts val="0"/>
                        </a:spcAft>
                      </a:pPr>
                      <a:r>
                        <a:rPr lang="en-GB" sz="1800">
                          <a:effectLst/>
                        </a:rPr>
                        <a:t>10</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La première visite du patient après le début du traitement a été dûment documentée</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10"/>
                  </a:ext>
                </a:extLst>
              </a:tr>
              <a:tr h="36000">
                <a:tc>
                  <a:txBody>
                    <a:bodyPr/>
                    <a:lstStyle/>
                    <a:p>
                      <a:pPr algn="ctr">
                        <a:lnSpc>
                          <a:spcPct val="115000"/>
                        </a:lnSpc>
                        <a:spcBef>
                          <a:spcPts val="500"/>
                        </a:spcBef>
                        <a:spcAft>
                          <a:spcPts val="0"/>
                        </a:spcAft>
                      </a:pPr>
                      <a:r>
                        <a:rPr lang="en-GB" sz="1800">
                          <a:effectLst/>
                        </a:rPr>
                        <a:t>11</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fait l'objet d'une évaluation de l'observance lors de la première visite après le début du traitement</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11"/>
                  </a:ext>
                </a:extLst>
              </a:tr>
              <a:tr h="36000">
                <a:tc>
                  <a:txBody>
                    <a:bodyPr/>
                    <a:lstStyle/>
                    <a:p>
                      <a:pPr algn="ctr">
                        <a:lnSpc>
                          <a:spcPct val="115000"/>
                        </a:lnSpc>
                        <a:spcBef>
                          <a:spcPts val="500"/>
                        </a:spcBef>
                        <a:spcAft>
                          <a:spcPts val="0"/>
                        </a:spcAft>
                      </a:pPr>
                      <a:r>
                        <a:rPr lang="en-GB" sz="1800">
                          <a:effectLst/>
                        </a:rPr>
                        <a:t>12</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fait l'objet d'un dépistage clinique de la tuberculose lors de la première visite après le début du traitement</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12"/>
                  </a:ext>
                </a:extLst>
              </a:tr>
              <a:tr h="36000">
                <a:tc>
                  <a:txBody>
                    <a:bodyPr/>
                    <a:lstStyle/>
                    <a:p>
                      <a:pPr algn="ctr">
                        <a:lnSpc>
                          <a:spcPct val="115000"/>
                        </a:lnSpc>
                        <a:spcBef>
                          <a:spcPts val="500"/>
                        </a:spcBef>
                        <a:spcAft>
                          <a:spcPts val="0"/>
                        </a:spcAft>
                      </a:pPr>
                      <a:r>
                        <a:rPr lang="en-GB" sz="1800">
                          <a:effectLst/>
                        </a:rPr>
                        <a:t>13</a:t>
                      </a:r>
                      <a:endParaRPr lang="fr-FR" sz="1800">
                        <a:effectLst/>
                        <a:latin typeface="Calibri" panose="020F0502020204030204" pitchFamily="34" charset="0"/>
                        <a:ea typeface="Yu Mincho"/>
                        <a:cs typeface="Times New Roman" panose="02020603050405020304" pitchFamily="18" charset="0"/>
                      </a:endParaRPr>
                    </a:p>
                  </a:txBody>
                  <a:tcPr marL="68580" marR="68580" marT="0" marB="0" anchor="ctr"/>
                </a:tc>
                <a:tc>
                  <a:txBody>
                    <a:bodyPr/>
                    <a:lstStyle/>
                    <a:p>
                      <a:pPr algn="just">
                        <a:lnSpc>
                          <a:spcPct val="115000"/>
                        </a:lnSpc>
                        <a:spcBef>
                          <a:spcPts val="500"/>
                        </a:spcBef>
                        <a:spcAft>
                          <a:spcPts val="0"/>
                        </a:spcAft>
                      </a:pPr>
                      <a:r>
                        <a:rPr lang="fr-FR" sz="1600" dirty="0" smtClean="0">
                          <a:effectLst/>
                        </a:rPr>
                        <a:t>Le patient a subi au moins un test de charge virale pendant l'année d'évaluation</a:t>
                      </a:r>
                      <a:endParaRPr lang="fr-FR" sz="1600" dirty="0">
                        <a:effectLst/>
                        <a:latin typeface="Calibri" panose="020F0502020204030204" pitchFamily="34" charset="0"/>
                        <a:ea typeface="Yu Mincho"/>
                        <a:cs typeface="Times New Roman" panose="02020603050405020304" pitchFamily="18" charset="0"/>
                      </a:endParaRPr>
                    </a:p>
                  </a:txBody>
                  <a:tcPr marL="68580" marR="68580" marT="0" marB="0" anchor="ctr"/>
                </a:tc>
                <a:extLst>
                  <a:ext uri="{0D108BD9-81ED-4DB2-BD59-A6C34878D82A}">
                    <a16:rowId xmlns="" xmlns:a16="http://schemas.microsoft.com/office/drawing/2014/main" val="10013"/>
                  </a:ext>
                </a:extLst>
              </a:tr>
            </a:tbl>
          </a:graphicData>
        </a:graphic>
      </p:graphicFrame>
      <p:sp>
        <p:nvSpPr>
          <p:cNvPr id="3" name="ZoneTexte 2"/>
          <p:cNvSpPr txBox="1"/>
          <p:nvPr/>
        </p:nvSpPr>
        <p:spPr>
          <a:xfrm>
            <a:off x="484094" y="1004047"/>
            <a:ext cx="4401671" cy="376518"/>
          </a:xfrm>
          <a:prstGeom prst="rect">
            <a:avLst/>
          </a:prstGeom>
          <a:noFill/>
        </p:spPr>
        <p:txBody>
          <a:bodyPr wrap="square" rtlCol="0">
            <a:spAutoFit/>
          </a:bodyPr>
          <a:lstStyle/>
          <a:p>
            <a:r>
              <a:rPr lang="fr-FR" dirty="0" smtClean="0"/>
              <a:t>Un score composé de 13 indicateurs</a:t>
            </a:r>
            <a:endParaRPr lang="fr-FR" dirty="0"/>
          </a:p>
        </p:txBody>
      </p:sp>
    </p:spTree>
    <p:extLst>
      <p:ext uri="{BB962C8B-B14F-4D97-AF65-F5344CB8AC3E}">
        <p14:creationId xmlns:p14="http://schemas.microsoft.com/office/powerpoint/2010/main" val="192759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7"/>
          </p:nvPr>
        </p:nvSpPr>
        <p:spPr/>
        <p:txBody>
          <a:bodyPr/>
          <a:lstStyle/>
          <a:p>
            <a:r>
              <a:rPr lang="fr-FR" dirty="0"/>
              <a:t>Améliorer la qualité des services VIH – l’expérience du score qualité VIH</a:t>
            </a:r>
          </a:p>
        </p:txBody>
      </p:sp>
      <p:sp>
        <p:nvSpPr>
          <p:cNvPr id="8" name="Espace réservé du texte 7"/>
          <p:cNvSpPr>
            <a:spLocks noGrp="1"/>
          </p:cNvSpPr>
          <p:nvPr>
            <p:ph type="body" sz="quarter" idx="18"/>
          </p:nvPr>
        </p:nvSpPr>
        <p:spPr/>
        <p:txBody>
          <a:bodyPr/>
          <a:lstStyle/>
          <a:p>
            <a:fld id="{DB393881-7A06-4158-85A6-4940A63024EF}" type="slidenum">
              <a:rPr lang="fr-FR"/>
              <a:pPr/>
              <a:t>18</a:t>
            </a:fld>
            <a:r>
              <a:rPr lang="fr-FR" dirty="0"/>
              <a:t> | </a:t>
            </a:r>
            <a:r>
              <a:rPr lang="fr-FR" dirty="0" smtClean="0"/>
              <a:t>Atelier ELSA | Octobre 2021</a:t>
            </a:r>
            <a:endParaRPr lang="fr-FR" dirty="0"/>
          </a:p>
        </p:txBody>
      </p:sp>
      <p:sp>
        <p:nvSpPr>
          <p:cNvPr id="6" name="Titre 5"/>
          <p:cNvSpPr>
            <a:spLocks noGrp="1"/>
          </p:cNvSpPr>
          <p:nvPr>
            <p:ph type="title"/>
          </p:nvPr>
        </p:nvSpPr>
        <p:spPr>
          <a:xfrm>
            <a:off x="599095" y="490444"/>
            <a:ext cx="5109374" cy="657744"/>
          </a:xfrm>
        </p:spPr>
        <p:txBody>
          <a:bodyPr/>
          <a:lstStyle/>
          <a:p>
            <a:r>
              <a:rPr lang="fr-FR" sz="3200" dirty="0"/>
              <a:t>Méthodologie</a:t>
            </a:r>
          </a:p>
        </p:txBody>
      </p:sp>
      <p:sp>
        <p:nvSpPr>
          <p:cNvPr id="32" name="Espace réservé du texte 1"/>
          <p:cNvSpPr txBox="1">
            <a:spLocks/>
          </p:cNvSpPr>
          <p:nvPr/>
        </p:nvSpPr>
        <p:spPr>
          <a:xfrm>
            <a:off x="6646034" y="1154494"/>
            <a:ext cx="5395495" cy="2982565"/>
          </a:xfrm>
          <a:prstGeom prst="rect">
            <a:avLst/>
          </a:prstGeom>
        </p:spPr>
        <p:txBody>
          <a:bodyPr anchor="t" anchorCtr="0"/>
          <a:lstStyle>
            <a:lvl1pPr marL="285750" indent="-285750" algn="l" defTabSz="914400" rtl="0" eaLnBrk="1" latinLnBrk="0" hangingPunct="1">
              <a:lnSpc>
                <a:spcPct val="90000"/>
              </a:lnSpc>
              <a:spcBef>
                <a:spcPts val="1000"/>
              </a:spcBef>
              <a:buFontTx/>
              <a:buBlip>
                <a:blip r:embed="rId2"/>
              </a:buBlip>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Tx/>
              <a:buNone/>
              <a:tabLst/>
              <a:defRPr/>
            </a:pPr>
            <a:r>
              <a:rPr kumimoji="0" lang="en-US" sz="2000" b="1"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Sampling</a:t>
            </a:r>
          </a:p>
          <a:p>
            <a:pPr marL="285750" marR="0" lvl="0" indent="-285750" algn="l" defTabSz="914400" rtl="0" eaLnBrk="1" fontAlgn="auto" latinLnBrk="0" hangingPunct="1">
              <a:lnSpc>
                <a:spcPct val="90000"/>
              </a:lnSpc>
              <a:spcBef>
                <a:spcPts val="1000"/>
              </a:spcBef>
              <a:spcAft>
                <a:spcPts val="600"/>
              </a:spcAft>
              <a:buClr>
                <a:srgbClr val="7E1751"/>
              </a:buClr>
              <a:buSzTx/>
              <a:buFont typeface="Wingdings" panose="05000000000000000000" pitchFamily="2" charset="2"/>
              <a:buChar char="ü"/>
              <a:tabLst/>
              <a:defRPr/>
            </a:pPr>
            <a:r>
              <a:rPr kumimoji="0" lang="en-US" sz="1800" b="0" i="0" u="sng"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Pop° </a:t>
            </a:r>
            <a:r>
              <a:rPr kumimoji="0" lang="en-US" sz="1800" b="0" i="0" u="sng"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cible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patient·e·s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qui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ont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débuté</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leur</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traitement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dans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les 6 premiers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mois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l’année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d’évaluation</a:t>
            </a:r>
            <a:endPar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ts val="1000"/>
              </a:spcBef>
              <a:spcAft>
                <a:spcPts val="600"/>
              </a:spcAft>
              <a:buClr>
                <a:srgbClr val="7E1751"/>
              </a:buClr>
              <a:buSzTx/>
              <a:buFont typeface="Wingdings" panose="05000000000000000000" pitchFamily="2" charset="2"/>
              <a:buChar char="ü"/>
              <a:tabLst/>
              <a:defRPr/>
            </a:pPr>
            <a:r>
              <a:rPr kumimoji="0" lang="en-US" sz="1800" b="0" i="0" u="sng"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Taille</a:t>
            </a:r>
            <a:r>
              <a:rPr kumimoji="0" lang="en-US" sz="1800" b="0" i="0" u="sng"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a:t>
            </a:r>
            <a:r>
              <a:rPr kumimoji="0" lang="en-US" sz="1800" b="0" i="0" u="sng"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l’échantillon</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dépend</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du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nombre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patient·e·s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qui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ont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débuté</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leur</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traitement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dans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chacune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des structures</a:t>
            </a:r>
          </a:p>
          <a:p>
            <a:pPr marL="685800" marR="0" lvl="1" indent="-228600" algn="l" defTabSz="914400" rtl="0" eaLnBrk="1" fontAlgn="auto" latinLnBrk="0" hangingPunct="1">
              <a:lnSpc>
                <a:spcPct val="90000"/>
              </a:lnSpc>
              <a:spcBef>
                <a:spcPts val="500"/>
              </a:spcBef>
              <a:spcAft>
                <a:spcPts val="600"/>
              </a:spcAft>
              <a:buClr>
                <a:srgbClr val="7E1751"/>
              </a:buClr>
              <a:buSzTx/>
              <a:buFont typeface="Courier New" panose="02070309020205020404" pitchFamily="49" charset="0"/>
              <a:buChar char="o"/>
              <a:tabLst/>
              <a:defRPr/>
            </a:pP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Si # &lt; 25, la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taille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l’échantillon</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est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5;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si</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 = 75+, la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taille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est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20</a:t>
            </a:r>
            <a:endParaRPr kumimoji="0" lang="en-US" sz="1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p:txBody>
      </p:sp>
      <p:sp>
        <p:nvSpPr>
          <p:cNvPr id="33" name="Espace réservé du texte 1"/>
          <p:cNvSpPr txBox="1">
            <a:spLocks/>
          </p:cNvSpPr>
          <p:nvPr/>
        </p:nvSpPr>
        <p:spPr>
          <a:xfrm>
            <a:off x="449413" y="1154494"/>
            <a:ext cx="5605879" cy="5378723"/>
          </a:xfrm>
          <a:prstGeom prst="rect">
            <a:avLst/>
          </a:prstGeom>
        </p:spPr>
        <p:txBody>
          <a:bodyPr lIns="91440" tIns="45720" rIns="91440" bIns="45720" anchor="t" anchorCtr="0"/>
          <a:lstStyle>
            <a:lvl1pPr marL="285750" indent="-285750" algn="l" defTabSz="914400" rtl="0" eaLnBrk="1" latinLnBrk="0" hangingPunct="1">
              <a:lnSpc>
                <a:spcPct val="90000"/>
              </a:lnSpc>
              <a:spcBef>
                <a:spcPts val="1000"/>
              </a:spcBef>
              <a:buFontTx/>
              <a:buBlip>
                <a:blip r:embed="rId2"/>
              </a:buBlip>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Tx/>
              <a:buNone/>
              <a:tabLst/>
              <a:defRPr/>
            </a:pPr>
            <a:r>
              <a:rPr kumimoji="0" lang="en-US" sz="2000" b="1"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Système</a:t>
            </a:r>
            <a:r>
              <a:rPr kumimoji="0" lang="en-US" sz="2000" b="1"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notation &amp; </a:t>
            </a:r>
            <a:r>
              <a:rPr kumimoji="0" lang="en-US" sz="2000" b="1"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pondération</a:t>
            </a:r>
            <a:endParaRPr kumimoji="0" lang="en-US" sz="2000" b="1"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ts val="1000"/>
              </a:spcBef>
              <a:spcAft>
                <a:spcPts val="600"/>
              </a:spcAft>
              <a:buClr>
                <a:srgbClr val="7E1751"/>
              </a:buClr>
              <a:buSzTx/>
              <a:buFont typeface="Wingdings" panose="05000000000000000000" pitchFamily="2" charset="2"/>
              <a:buChar char="ü"/>
              <a:tabLst/>
              <a:defRPr/>
            </a:pPr>
            <a:r>
              <a:rPr kumimoji="0" lang="en-US" sz="1800" b="0" i="0" u="sng"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Pondération</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tous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les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indicateurs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n’ont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pas le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même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poids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en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fonction</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leur</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importance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dans</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la </a:t>
            </a:r>
            <a:r>
              <a:rPr kumimoji="0" lang="en-US"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qualité</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la PEC:</a:t>
            </a:r>
            <a:endPar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600"/>
              </a:spcAft>
              <a:buClr>
                <a:srgbClr val="7E1751"/>
              </a:buClr>
              <a:buSzTx/>
              <a:buFont typeface="Courier New" panose="02070309020205020404" pitchFamily="49" charset="0"/>
              <a:buChar char="o"/>
              <a:tabLst/>
              <a:defRPr/>
            </a:pPr>
            <a:r>
              <a:rPr kumimoji="0" lang="fr-FR"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Prescription du traitement de 1è ligne recommandé au niveau national</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GB" sz="1800" b="1"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x 2</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&gt; Documentation </a:t>
            </a:r>
            <a:r>
              <a:rPr kumimoji="0" lang="en-GB"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correcte</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de la première </a:t>
            </a:r>
            <a:r>
              <a:rPr kumimoji="0" lang="en-GB"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visite</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GB" sz="1800" b="1"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x 1</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a:t>
            </a:r>
          </a:p>
          <a:p>
            <a:pPr marL="285750" marR="0" lvl="0" indent="-285750" algn="l" defTabSz="914400" rtl="0" eaLnBrk="1" fontAlgn="auto" latinLnBrk="0" hangingPunct="1">
              <a:lnSpc>
                <a:spcPct val="90000"/>
              </a:lnSpc>
              <a:spcBef>
                <a:spcPts val="1000"/>
              </a:spcBef>
              <a:spcAft>
                <a:spcPts val="600"/>
              </a:spcAft>
              <a:buClr>
                <a:srgbClr val="7E1751"/>
              </a:buClr>
              <a:buSzTx/>
              <a:buFont typeface="Wingdings" panose="05000000000000000000" pitchFamily="2" charset="2"/>
              <a:buChar char="ü"/>
              <a:tabLst/>
              <a:defRPr/>
            </a:pPr>
            <a:r>
              <a:rPr kumimoji="0" lang="en-US" sz="1800" b="0" i="0" u="sng"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Score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600"/>
              </a:spcAft>
              <a:buClr>
                <a:srgbClr val="7E1751"/>
              </a:buClr>
              <a:buSzTx/>
              <a:buFont typeface="Courier New" panose="02070309020205020404" pitchFamily="49" charset="0"/>
              <a:buChar char="o"/>
              <a:tabLst/>
              <a:defRPr/>
            </a:pPr>
            <a:r>
              <a:rPr kumimoji="0" lang="en-US" sz="1800" b="1"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Conforme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fr-FR"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si la proportion de </a:t>
            </a:r>
            <a:r>
              <a:rPr kumimoji="0" lang="fr-FR"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patient·e·s</a:t>
            </a:r>
            <a:r>
              <a:rPr kumimoji="0" lang="fr-FR"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pour lesquels un indicateur donné est atteint</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GB"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est</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GB"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supérieure</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GB"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ou</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a:t>
            </a:r>
            <a:r>
              <a:rPr kumimoji="0" lang="en-GB" sz="1800" b="0"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égale</a:t>
            </a:r>
            <a:r>
              <a:rPr kumimoji="0" lang="en-GB"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à </a:t>
            </a:r>
            <a:r>
              <a:rPr kumimoji="0" lang="fr-FR"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2/3, la structure obtient 1 ou 2 points (en fonction de la pondération)</a:t>
            </a:r>
            <a:endPar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600"/>
              </a:spcAft>
              <a:buClr>
                <a:srgbClr val="7E1751"/>
              </a:buClr>
              <a:buSzTx/>
              <a:buFont typeface="Courier New" panose="02070309020205020404" pitchFamily="49" charset="0"/>
              <a:buChar char="o"/>
              <a:tabLst/>
              <a:defRPr/>
            </a:pPr>
            <a:r>
              <a:rPr kumimoji="0" lang="en-US" sz="1800" b="1"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Partiellement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&lt; 2/3 and ≥ 1/3 </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sym typeface="Wingdings" panose="05000000000000000000" pitchFamily="2" charset="2"/>
              </a:rPr>
              <a:t> 0,5 or 1 point</a:t>
            </a:r>
            <a:endPar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600"/>
              </a:spcAft>
              <a:buClr>
                <a:srgbClr val="7E1751"/>
              </a:buClr>
              <a:buSzTx/>
              <a:buFont typeface="Courier New" panose="02070309020205020404" pitchFamily="49" charset="0"/>
              <a:buChar char="o"/>
              <a:tabLst/>
              <a:defRPr/>
            </a:pPr>
            <a:r>
              <a:rPr kumimoji="0" lang="en-US" sz="1800" b="1"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Non-</a:t>
            </a:r>
            <a:r>
              <a:rPr kumimoji="0" lang="en-US" sz="1800" b="1" i="0" u="none" strike="noStrike" kern="1200" cap="none" spc="0" normalizeH="0" baseline="0" noProof="0" dirty="0" err="1" smtClean="0">
                <a:ln>
                  <a:noFill/>
                </a:ln>
                <a:solidFill>
                  <a:srgbClr val="000000">
                    <a:lumMod val="75000"/>
                    <a:lumOff val="25000"/>
                  </a:srgbClr>
                </a:solidFill>
                <a:effectLst/>
                <a:uLnTx/>
                <a:uFillTx/>
                <a:latin typeface="Calibri" panose="020F0502020204030204"/>
                <a:ea typeface="+mn-ea"/>
                <a:cs typeface="+mn-cs"/>
              </a:rPr>
              <a:t>conforme</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rPr>
              <a:t>: &lt; 1/3 </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alibri" panose="020F0502020204030204"/>
                <a:ea typeface="+mn-ea"/>
                <a:cs typeface="+mn-cs"/>
                <a:sym typeface="Wingdings" panose="05000000000000000000" pitchFamily="2" charset="2"/>
              </a:rPr>
              <a:t> 0 point</a:t>
            </a:r>
            <a:endParaRPr kumimoji="0" lang="en-US" sz="1800" b="1"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p:txBody>
      </p:sp>
      <p:sp>
        <p:nvSpPr>
          <p:cNvPr id="34" name="Forme libre : forme 134">
            <a:extLst>
              <a:ext uri="{FF2B5EF4-FFF2-40B4-BE49-F238E27FC236}">
                <a16:creationId xmlns="" xmlns:a16="http://schemas.microsoft.com/office/drawing/2014/main" id="{A4C42609-839B-4E00-82AA-2CBC88EB6954}"/>
              </a:ext>
            </a:extLst>
          </p:cNvPr>
          <p:cNvSpPr/>
          <p:nvPr/>
        </p:nvSpPr>
        <p:spPr>
          <a:xfrm>
            <a:off x="238137" y="1180493"/>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rgbClr val="7E1751"/>
          </a:solidFill>
          <a:ln w="91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smtClean="0">
              <a:ln>
                <a:noFill/>
              </a:ln>
              <a:solidFill>
                <a:prstClr val="black"/>
              </a:solidFill>
              <a:effectLst/>
              <a:uLnTx/>
              <a:uFillTx/>
            </a:endParaRPr>
          </a:p>
        </p:txBody>
      </p:sp>
      <p:sp>
        <p:nvSpPr>
          <p:cNvPr id="35" name="Forme libre : forme 134">
            <a:extLst>
              <a:ext uri="{FF2B5EF4-FFF2-40B4-BE49-F238E27FC236}">
                <a16:creationId xmlns="" xmlns:a16="http://schemas.microsoft.com/office/drawing/2014/main" id="{A4C42609-839B-4E00-82AA-2CBC88EB6954}"/>
              </a:ext>
            </a:extLst>
          </p:cNvPr>
          <p:cNvSpPr/>
          <p:nvPr/>
        </p:nvSpPr>
        <p:spPr>
          <a:xfrm>
            <a:off x="6424777" y="1175265"/>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rgbClr val="7E1751"/>
          </a:solidFill>
          <a:ln w="91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smtClean="0">
              <a:ln>
                <a:noFill/>
              </a:ln>
              <a:solidFill>
                <a:prstClr val="black"/>
              </a:solidFill>
              <a:effectLst/>
              <a:uLnTx/>
              <a:uFillTx/>
            </a:endParaRPr>
          </a:p>
        </p:txBody>
      </p:sp>
      <p:sp>
        <p:nvSpPr>
          <p:cNvPr id="36" name="Rectangle 35"/>
          <p:cNvSpPr/>
          <p:nvPr/>
        </p:nvSpPr>
        <p:spPr>
          <a:xfrm>
            <a:off x="5918383" y="3680749"/>
            <a:ext cx="286709" cy="2534856"/>
          </a:xfrm>
          <a:prstGeom prst="rect">
            <a:avLst/>
          </a:prstGeom>
          <a:solidFill>
            <a:srgbClr val="FFFFFF"/>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alibri" panose="020F0502020204030204"/>
              <a:ea typeface="+mn-ea"/>
              <a:cs typeface="+mn-cs"/>
            </a:endParaRPr>
          </a:p>
        </p:txBody>
      </p:sp>
      <p:sp>
        <p:nvSpPr>
          <p:cNvPr id="37" name="Accolade fermante 36"/>
          <p:cNvSpPr/>
          <p:nvPr/>
        </p:nvSpPr>
        <p:spPr>
          <a:xfrm>
            <a:off x="5975050" y="3688372"/>
            <a:ext cx="612885" cy="2222339"/>
          </a:xfrm>
          <a:prstGeom prst="rightBrace">
            <a:avLst>
              <a:gd name="adj1" fmla="val 47408"/>
              <a:gd name="adj2" fmla="val 50000"/>
            </a:avLst>
          </a:prstGeom>
          <a:noFill/>
          <a:ln w="28575" cap="flat" cmpd="sng" algn="ctr">
            <a:solidFill>
              <a:srgbClr val="C1131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pic>
        <p:nvPicPr>
          <p:cNvPr id="38" name="Image 37"/>
          <p:cNvPicPr>
            <a:picLocks noChangeAspect="1"/>
          </p:cNvPicPr>
          <p:nvPr/>
        </p:nvPicPr>
        <p:blipFill>
          <a:blip r:embed="rId3"/>
          <a:stretch>
            <a:fillRect/>
          </a:stretch>
        </p:blipFill>
        <p:spPr>
          <a:xfrm>
            <a:off x="6978473" y="4558467"/>
            <a:ext cx="284537" cy="428273"/>
          </a:xfrm>
          <a:prstGeom prst="rect">
            <a:avLst/>
          </a:prstGeom>
        </p:spPr>
      </p:pic>
      <p:pic>
        <p:nvPicPr>
          <p:cNvPr id="39" name="Image 38"/>
          <p:cNvPicPr>
            <a:picLocks noChangeAspect="1"/>
          </p:cNvPicPr>
          <p:nvPr/>
        </p:nvPicPr>
        <p:blipFill>
          <a:blip r:embed="rId3"/>
          <a:stretch>
            <a:fillRect/>
          </a:stretch>
        </p:blipFill>
        <p:spPr>
          <a:xfrm>
            <a:off x="7391997" y="4558467"/>
            <a:ext cx="284537" cy="428273"/>
          </a:xfrm>
          <a:prstGeom prst="rect">
            <a:avLst/>
          </a:prstGeom>
        </p:spPr>
      </p:pic>
      <p:pic>
        <p:nvPicPr>
          <p:cNvPr id="40" name="Image 39"/>
          <p:cNvPicPr>
            <a:picLocks noChangeAspect="1"/>
          </p:cNvPicPr>
          <p:nvPr/>
        </p:nvPicPr>
        <p:blipFill>
          <a:blip r:embed="rId3"/>
          <a:stretch>
            <a:fillRect/>
          </a:stretch>
        </p:blipFill>
        <p:spPr>
          <a:xfrm>
            <a:off x="7805521" y="4558467"/>
            <a:ext cx="284537" cy="428273"/>
          </a:xfrm>
          <a:prstGeom prst="rect">
            <a:avLst/>
          </a:prstGeom>
        </p:spPr>
      </p:pic>
      <p:pic>
        <p:nvPicPr>
          <p:cNvPr id="41" name="Image 40"/>
          <p:cNvPicPr>
            <a:picLocks noChangeAspect="1"/>
          </p:cNvPicPr>
          <p:nvPr/>
        </p:nvPicPr>
        <p:blipFill>
          <a:blip r:embed="rId4">
            <a:clrChange>
              <a:clrFrom>
                <a:srgbClr val="F8FAFB"/>
              </a:clrFrom>
              <a:clrTo>
                <a:srgbClr val="F8FAFB">
                  <a:alpha val="0"/>
                </a:srgbClr>
              </a:clrTo>
            </a:clrChange>
          </a:blip>
          <a:stretch>
            <a:fillRect/>
          </a:stretch>
        </p:blipFill>
        <p:spPr>
          <a:xfrm>
            <a:off x="6931990" y="5029027"/>
            <a:ext cx="351366" cy="466987"/>
          </a:xfrm>
          <a:prstGeom prst="rect">
            <a:avLst/>
          </a:prstGeom>
        </p:spPr>
      </p:pic>
      <p:pic>
        <p:nvPicPr>
          <p:cNvPr id="42" name="Image 41"/>
          <p:cNvPicPr>
            <a:picLocks noChangeAspect="1"/>
          </p:cNvPicPr>
          <p:nvPr/>
        </p:nvPicPr>
        <p:blipFill>
          <a:blip r:embed="rId4">
            <a:clrChange>
              <a:clrFrom>
                <a:srgbClr val="F8FAFB"/>
              </a:clrFrom>
              <a:clrTo>
                <a:srgbClr val="F8FAFB">
                  <a:alpha val="0"/>
                </a:srgbClr>
              </a:clrTo>
            </a:clrChange>
          </a:blip>
          <a:stretch>
            <a:fillRect/>
          </a:stretch>
        </p:blipFill>
        <p:spPr>
          <a:xfrm>
            <a:off x="7345514" y="5029027"/>
            <a:ext cx="351366" cy="466987"/>
          </a:xfrm>
          <a:prstGeom prst="rect">
            <a:avLst/>
          </a:prstGeom>
        </p:spPr>
      </p:pic>
      <p:pic>
        <p:nvPicPr>
          <p:cNvPr id="43" name="Image 42"/>
          <p:cNvPicPr>
            <a:picLocks noChangeAspect="1"/>
          </p:cNvPicPr>
          <p:nvPr/>
        </p:nvPicPr>
        <p:blipFill>
          <a:blip r:embed="rId4">
            <a:clrChange>
              <a:clrFrom>
                <a:srgbClr val="F8FAFB"/>
              </a:clrFrom>
              <a:clrTo>
                <a:srgbClr val="F8FAFB">
                  <a:alpha val="0"/>
                </a:srgbClr>
              </a:clrTo>
            </a:clrChange>
          </a:blip>
          <a:stretch>
            <a:fillRect/>
          </a:stretch>
        </p:blipFill>
        <p:spPr>
          <a:xfrm>
            <a:off x="7780682" y="5029027"/>
            <a:ext cx="351366" cy="466987"/>
          </a:xfrm>
          <a:prstGeom prst="rect">
            <a:avLst/>
          </a:prstGeom>
        </p:spPr>
      </p:pic>
      <p:pic>
        <p:nvPicPr>
          <p:cNvPr id="44" name="Image 43"/>
          <p:cNvPicPr>
            <a:picLocks noChangeAspect="1"/>
          </p:cNvPicPr>
          <p:nvPr/>
        </p:nvPicPr>
        <p:blipFill>
          <a:blip r:embed="rId4">
            <a:clrChange>
              <a:clrFrom>
                <a:srgbClr val="F8FAFB"/>
              </a:clrFrom>
              <a:clrTo>
                <a:srgbClr val="F8FAFB">
                  <a:alpha val="0"/>
                </a:srgbClr>
              </a:clrTo>
            </a:clrChange>
          </a:blip>
          <a:stretch>
            <a:fillRect/>
          </a:stretch>
        </p:blipFill>
        <p:spPr>
          <a:xfrm>
            <a:off x="8204275" y="5029027"/>
            <a:ext cx="351366" cy="466987"/>
          </a:xfrm>
          <a:prstGeom prst="rect">
            <a:avLst/>
          </a:prstGeom>
        </p:spPr>
      </p:pic>
      <p:pic>
        <p:nvPicPr>
          <p:cNvPr id="45" name="Image 44"/>
          <p:cNvPicPr>
            <a:picLocks noChangeAspect="1"/>
          </p:cNvPicPr>
          <p:nvPr/>
        </p:nvPicPr>
        <p:blipFill>
          <a:blip r:embed="rId4">
            <a:clrChange>
              <a:clrFrom>
                <a:srgbClr val="F8FAFB"/>
              </a:clrFrom>
              <a:clrTo>
                <a:srgbClr val="F8FAFB">
                  <a:alpha val="0"/>
                </a:srgbClr>
              </a:clrTo>
            </a:clrChange>
          </a:blip>
          <a:stretch>
            <a:fillRect/>
          </a:stretch>
        </p:blipFill>
        <p:spPr>
          <a:xfrm>
            <a:off x="8610729" y="5015452"/>
            <a:ext cx="351366" cy="466987"/>
          </a:xfrm>
          <a:prstGeom prst="rect">
            <a:avLst/>
          </a:prstGeom>
        </p:spPr>
      </p:pic>
      <p:pic>
        <p:nvPicPr>
          <p:cNvPr id="46" name="Image 45"/>
          <p:cNvPicPr>
            <a:picLocks noChangeAspect="1"/>
          </p:cNvPicPr>
          <p:nvPr/>
        </p:nvPicPr>
        <p:blipFill>
          <a:blip r:embed="rId4">
            <a:clrChange>
              <a:clrFrom>
                <a:srgbClr val="F8FAFB"/>
              </a:clrFrom>
              <a:clrTo>
                <a:srgbClr val="F8FAFB">
                  <a:alpha val="0"/>
                </a:srgbClr>
              </a:clrTo>
            </a:clrChange>
          </a:blip>
          <a:stretch>
            <a:fillRect/>
          </a:stretch>
        </p:blipFill>
        <p:spPr>
          <a:xfrm>
            <a:off x="8204275" y="4556453"/>
            <a:ext cx="351366" cy="466987"/>
          </a:xfrm>
          <a:prstGeom prst="rect">
            <a:avLst/>
          </a:prstGeom>
        </p:spPr>
      </p:pic>
      <p:pic>
        <p:nvPicPr>
          <p:cNvPr id="47" name="Image 46"/>
          <p:cNvPicPr>
            <a:picLocks noChangeAspect="1"/>
          </p:cNvPicPr>
          <p:nvPr/>
        </p:nvPicPr>
        <p:blipFill>
          <a:blip r:embed="rId4">
            <a:clrChange>
              <a:clrFrom>
                <a:srgbClr val="F8FAFB"/>
              </a:clrFrom>
              <a:clrTo>
                <a:srgbClr val="F8FAFB">
                  <a:alpha val="0"/>
                </a:srgbClr>
              </a:clrTo>
            </a:clrChange>
          </a:blip>
          <a:stretch>
            <a:fillRect/>
          </a:stretch>
        </p:blipFill>
        <p:spPr>
          <a:xfrm>
            <a:off x="8599154" y="4566049"/>
            <a:ext cx="351366" cy="466987"/>
          </a:xfrm>
          <a:prstGeom prst="rect">
            <a:avLst/>
          </a:prstGeom>
        </p:spPr>
      </p:pic>
      <p:pic>
        <p:nvPicPr>
          <p:cNvPr id="48" name="Image 47"/>
          <p:cNvPicPr>
            <a:picLocks noChangeAspect="1"/>
          </p:cNvPicPr>
          <p:nvPr/>
        </p:nvPicPr>
        <p:blipFill>
          <a:blip r:embed="rId4">
            <a:clrChange>
              <a:clrFrom>
                <a:srgbClr val="F8FAFB"/>
              </a:clrFrom>
              <a:clrTo>
                <a:srgbClr val="F8FAFB">
                  <a:alpha val="0"/>
                </a:srgbClr>
              </a:clrTo>
            </a:clrChange>
          </a:blip>
          <a:stretch>
            <a:fillRect/>
          </a:stretch>
        </p:blipFill>
        <p:spPr>
          <a:xfrm>
            <a:off x="6931990" y="5482413"/>
            <a:ext cx="351366" cy="466987"/>
          </a:xfrm>
          <a:prstGeom prst="rect">
            <a:avLst/>
          </a:prstGeom>
        </p:spPr>
      </p:pic>
      <p:pic>
        <p:nvPicPr>
          <p:cNvPr id="49" name="Image 48"/>
          <p:cNvPicPr>
            <a:picLocks noChangeAspect="1"/>
          </p:cNvPicPr>
          <p:nvPr/>
        </p:nvPicPr>
        <p:blipFill>
          <a:blip r:embed="rId4">
            <a:clrChange>
              <a:clrFrom>
                <a:srgbClr val="F8FAFB"/>
              </a:clrFrom>
              <a:clrTo>
                <a:srgbClr val="F8FAFB">
                  <a:alpha val="0"/>
                </a:srgbClr>
              </a:clrTo>
            </a:clrChange>
          </a:blip>
          <a:stretch>
            <a:fillRect/>
          </a:stretch>
        </p:blipFill>
        <p:spPr>
          <a:xfrm>
            <a:off x="7345514" y="5482413"/>
            <a:ext cx="351366" cy="466987"/>
          </a:xfrm>
          <a:prstGeom prst="rect">
            <a:avLst/>
          </a:prstGeom>
        </p:spPr>
      </p:pic>
      <p:pic>
        <p:nvPicPr>
          <p:cNvPr id="50" name="Image 49"/>
          <p:cNvPicPr>
            <a:picLocks noChangeAspect="1"/>
          </p:cNvPicPr>
          <p:nvPr/>
        </p:nvPicPr>
        <p:blipFill>
          <a:blip r:embed="rId4">
            <a:clrChange>
              <a:clrFrom>
                <a:srgbClr val="F8FAFB"/>
              </a:clrFrom>
              <a:clrTo>
                <a:srgbClr val="F8FAFB">
                  <a:alpha val="0"/>
                </a:srgbClr>
              </a:clrTo>
            </a:clrChange>
          </a:blip>
          <a:stretch>
            <a:fillRect/>
          </a:stretch>
        </p:blipFill>
        <p:spPr>
          <a:xfrm>
            <a:off x="7780682" y="5482413"/>
            <a:ext cx="351366" cy="466987"/>
          </a:xfrm>
          <a:prstGeom prst="rect">
            <a:avLst/>
          </a:prstGeom>
        </p:spPr>
      </p:pic>
      <p:pic>
        <p:nvPicPr>
          <p:cNvPr id="51" name="Image 50"/>
          <p:cNvPicPr>
            <a:picLocks noChangeAspect="1"/>
          </p:cNvPicPr>
          <p:nvPr/>
        </p:nvPicPr>
        <p:blipFill>
          <a:blip r:embed="rId4">
            <a:clrChange>
              <a:clrFrom>
                <a:srgbClr val="F8FAFB"/>
              </a:clrFrom>
              <a:clrTo>
                <a:srgbClr val="F8FAFB">
                  <a:alpha val="0"/>
                </a:srgbClr>
              </a:clrTo>
            </a:clrChange>
          </a:blip>
          <a:stretch>
            <a:fillRect/>
          </a:stretch>
        </p:blipFill>
        <p:spPr>
          <a:xfrm>
            <a:off x="8204275" y="5482413"/>
            <a:ext cx="351366" cy="466987"/>
          </a:xfrm>
          <a:prstGeom prst="rect">
            <a:avLst/>
          </a:prstGeom>
        </p:spPr>
      </p:pic>
      <p:pic>
        <p:nvPicPr>
          <p:cNvPr id="52" name="Image 51"/>
          <p:cNvPicPr>
            <a:picLocks noChangeAspect="1"/>
          </p:cNvPicPr>
          <p:nvPr/>
        </p:nvPicPr>
        <p:blipFill>
          <a:blip r:embed="rId4">
            <a:clrChange>
              <a:clrFrom>
                <a:srgbClr val="F8FAFB"/>
              </a:clrFrom>
              <a:clrTo>
                <a:srgbClr val="F8FAFB">
                  <a:alpha val="0"/>
                </a:srgbClr>
              </a:clrTo>
            </a:clrChange>
          </a:blip>
          <a:stretch>
            <a:fillRect/>
          </a:stretch>
        </p:blipFill>
        <p:spPr>
          <a:xfrm>
            <a:off x="8610729" y="5468838"/>
            <a:ext cx="351366" cy="466987"/>
          </a:xfrm>
          <a:prstGeom prst="rect">
            <a:avLst/>
          </a:prstGeom>
        </p:spPr>
      </p:pic>
      <p:sp>
        <p:nvSpPr>
          <p:cNvPr id="53" name="ZoneTexte 52"/>
          <p:cNvSpPr txBox="1"/>
          <p:nvPr/>
        </p:nvSpPr>
        <p:spPr>
          <a:xfrm>
            <a:off x="9167150" y="4109577"/>
            <a:ext cx="2874380" cy="184665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err="1" smtClean="0">
                <a:ln>
                  <a:noFill/>
                </a:ln>
                <a:solidFill>
                  <a:prstClr val="black"/>
                </a:solidFill>
                <a:effectLst/>
                <a:uLnTx/>
                <a:uFillTx/>
              </a:rPr>
              <a:t>Ind</a:t>
            </a:r>
            <a:r>
              <a:rPr kumimoji="0" lang="en-US" sz="1600" b="1" i="0" u="none" strike="noStrike" kern="0" cap="none" spc="0" normalizeH="0" baseline="0" noProof="0" dirty="0" smtClean="0">
                <a:ln>
                  <a:noFill/>
                </a:ln>
                <a:solidFill>
                  <a:prstClr val="black"/>
                </a:solidFill>
                <a:effectLst/>
                <a:uLnTx/>
                <a:uFillTx/>
              </a:rPr>
              <a:t> 4</a:t>
            </a:r>
            <a:r>
              <a:rPr kumimoji="0" lang="en-US" sz="1600" b="0" i="0" u="none" strike="noStrike" kern="0" cap="none" spc="0" normalizeH="0" baseline="0" noProof="0" dirty="0" smtClean="0">
                <a:ln>
                  <a:noFill/>
                </a:ln>
                <a:solidFill>
                  <a:prstClr val="black"/>
                </a:solidFill>
                <a:effectLst/>
                <a:uLnTx/>
                <a:uFillTx/>
              </a:rPr>
              <a:t>:</a:t>
            </a:r>
            <a:r>
              <a:rPr kumimoji="0" lang="en-US" sz="1600" b="0" i="0" u="none" strike="noStrike" kern="0" cap="none" spc="0" normalizeH="0" baseline="0" noProof="0" dirty="0" smtClean="0">
                <a:ln>
                  <a:noFill/>
                </a:ln>
                <a:solidFill>
                  <a:srgbClr val="000000">
                    <a:lumMod val="75000"/>
                    <a:lumOff val="25000"/>
                  </a:srgbClr>
                </a:solidFill>
                <a:effectLst/>
                <a:uLnTx/>
                <a:uFillTx/>
              </a:rPr>
              <a:t> </a:t>
            </a:r>
            <a:r>
              <a:rPr kumimoji="0" lang="fr-FR" sz="1600" b="0" i="0" u="none" strike="noStrike" kern="0" cap="none" spc="0" normalizeH="0" baseline="0" noProof="0" dirty="0" smtClean="0">
                <a:ln>
                  <a:noFill/>
                </a:ln>
                <a:solidFill>
                  <a:srgbClr val="000000">
                    <a:lumMod val="75000"/>
                    <a:lumOff val="25000"/>
                  </a:srgbClr>
                </a:solidFill>
                <a:effectLst/>
                <a:uLnTx/>
                <a:uFillTx/>
              </a:rPr>
              <a:t>Prescription du traitement de 1è ligne recommandé au niveau national</a:t>
            </a:r>
            <a:endParaRPr kumimoji="0" lang="en-GB" sz="1600" b="0" i="0" u="none" strike="noStrike" kern="0" cap="none" spc="0" normalizeH="0" baseline="0" noProof="0" dirty="0" smtClean="0">
              <a:ln>
                <a:noFill/>
              </a:ln>
              <a:solidFill>
                <a:srgbClr val="000000">
                  <a:lumMod val="75000"/>
                  <a:lumOff val="25000"/>
                </a:srgb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smtClean="0">
                <a:ln>
                  <a:noFill/>
                </a:ln>
                <a:solidFill>
                  <a:srgbClr val="FE911B"/>
                </a:solidFill>
                <a:effectLst/>
                <a:uLnTx/>
                <a:uFillTx/>
                <a:sym typeface="Wingdings" panose="05000000000000000000" pitchFamily="2" charset="2"/>
              </a:rPr>
              <a:t> La s</a:t>
            </a:r>
            <a:r>
              <a:rPr kumimoji="0" lang="fr-FR" sz="1600" b="1" i="0" u="none" strike="noStrike" kern="0" cap="none" spc="0" normalizeH="0" baseline="0" noProof="0" dirty="0" err="1" smtClean="0">
                <a:ln>
                  <a:noFill/>
                </a:ln>
                <a:solidFill>
                  <a:srgbClr val="FE911B"/>
                </a:solidFill>
                <a:effectLst/>
                <a:uLnTx/>
                <a:uFillTx/>
              </a:rPr>
              <a:t>tructure</a:t>
            </a:r>
            <a:r>
              <a:rPr kumimoji="0" lang="fr-FR" sz="1600" b="1" i="0" u="none" strike="noStrike" kern="0" cap="none" spc="0" normalizeH="0" baseline="0" noProof="0" dirty="0" smtClean="0">
                <a:ln>
                  <a:noFill/>
                </a:ln>
                <a:solidFill>
                  <a:srgbClr val="FE911B"/>
                </a:solidFill>
                <a:effectLst/>
                <a:uLnTx/>
                <a:uFillTx/>
              </a:rPr>
              <a:t> obtient 2 pts</a:t>
            </a:r>
            <a:endParaRPr kumimoji="0" lang="en-US" sz="1600" b="1" i="0" u="none" strike="noStrike" kern="0" cap="none" spc="0" normalizeH="0" baseline="0" noProof="0" dirty="0" smtClean="0">
              <a:ln>
                <a:noFill/>
              </a:ln>
              <a:solidFill>
                <a:srgbClr val="FE911B"/>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err="1" smtClean="0">
                <a:ln>
                  <a:noFill/>
                </a:ln>
                <a:solidFill>
                  <a:prstClr val="black"/>
                </a:solidFill>
                <a:effectLst/>
                <a:uLnTx/>
                <a:uFillTx/>
              </a:rPr>
              <a:t>Ind</a:t>
            </a:r>
            <a:r>
              <a:rPr kumimoji="0" lang="en-US" sz="1600" b="1" i="0" u="none" strike="noStrike" kern="0" cap="none" spc="0" normalizeH="0" baseline="0" noProof="0" dirty="0" smtClean="0">
                <a:ln>
                  <a:noFill/>
                </a:ln>
                <a:solidFill>
                  <a:prstClr val="black"/>
                </a:solidFill>
                <a:effectLst/>
                <a:uLnTx/>
                <a:uFillTx/>
              </a:rPr>
              <a:t> 10</a:t>
            </a:r>
            <a:r>
              <a:rPr kumimoji="0" lang="en-US" sz="1600" b="0" i="0" u="none" strike="noStrike" kern="0" cap="none" spc="0" normalizeH="0" baseline="0" noProof="0" dirty="0" smtClean="0">
                <a:ln>
                  <a:noFill/>
                </a:ln>
                <a:solidFill>
                  <a:prstClr val="black"/>
                </a:solidFill>
                <a:effectLst/>
                <a:uLnTx/>
                <a:uFillTx/>
              </a:rPr>
              <a:t>: </a:t>
            </a:r>
            <a:r>
              <a:rPr kumimoji="0" lang="en-US" sz="1600" b="0" i="0" u="none" strike="noStrike" kern="0" cap="none" spc="0" normalizeH="0" baseline="0" noProof="0" dirty="0" smtClean="0">
                <a:ln>
                  <a:noFill/>
                </a:ln>
                <a:solidFill>
                  <a:srgbClr val="000000">
                    <a:lumMod val="75000"/>
                    <a:lumOff val="25000"/>
                  </a:srgbClr>
                </a:solidFill>
                <a:effectLst/>
                <a:uLnTx/>
                <a:uFillTx/>
              </a:rPr>
              <a:t>Documentation </a:t>
            </a:r>
            <a:r>
              <a:rPr kumimoji="0" lang="en-US" sz="1600" b="0" i="0" u="none" strike="noStrike" kern="0" cap="none" spc="0" normalizeH="0" baseline="0" noProof="0" dirty="0" err="1" smtClean="0">
                <a:ln>
                  <a:noFill/>
                </a:ln>
                <a:solidFill>
                  <a:srgbClr val="000000">
                    <a:lumMod val="75000"/>
                    <a:lumOff val="25000"/>
                  </a:srgbClr>
                </a:solidFill>
                <a:effectLst/>
                <a:uLnTx/>
                <a:uFillTx/>
              </a:rPr>
              <a:t>correcte</a:t>
            </a:r>
            <a:r>
              <a:rPr kumimoji="0" lang="en-US" sz="1600" b="0" i="0" u="none" strike="noStrike" kern="0" cap="none" spc="0" normalizeH="0" baseline="0" noProof="0" dirty="0" smtClean="0">
                <a:ln>
                  <a:noFill/>
                </a:ln>
                <a:solidFill>
                  <a:srgbClr val="000000">
                    <a:lumMod val="75000"/>
                    <a:lumOff val="25000"/>
                  </a:srgbClr>
                </a:solidFill>
                <a:effectLst/>
                <a:uLnTx/>
                <a:uFillTx/>
              </a:rPr>
              <a:t> de la 1è </a:t>
            </a:r>
            <a:r>
              <a:rPr kumimoji="0" lang="en-US" sz="1600" b="0" i="0" u="none" strike="noStrike" kern="0" cap="none" spc="0" normalizeH="0" baseline="0" noProof="0" dirty="0" err="1" smtClean="0">
                <a:ln>
                  <a:noFill/>
                </a:ln>
                <a:solidFill>
                  <a:srgbClr val="000000">
                    <a:lumMod val="75000"/>
                    <a:lumOff val="25000"/>
                  </a:srgbClr>
                </a:solidFill>
                <a:effectLst/>
                <a:uLnTx/>
                <a:uFillTx/>
              </a:rPr>
              <a:t>visite</a:t>
            </a:r>
            <a:endParaRPr kumimoji="0" lang="en-US" sz="1600" b="0" i="0" u="none" strike="noStrike" kern="0" cap="none" spc="0" normalizeH="0" baseline="0" noProof="0" dirty="0" smtClean="0">
              <a:ln>
                <a:noFill/>
              </a:ln>
              <a:solidFill>
                <a:srgbClr val="000000">
                  <a:lumMod val="75000"/>
                  <a:lumOff val="25000"/>
                </a:srgb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FE911B"/>
                </a:solidFill>
                <a:effectLst/>
                <a:uLnTx/>
                <a:uFillTx/>
                <a:sym typeface="Wingdings" panose="05000000000000000000" pitchFamily="2" charset="2"/>
              </a:rPr>
              <a:t> </a:t>
            </a:r>
            <a:r>
              <a:rPr kumimoji="0" lang="en-GB" sz="1600" b="1" i="0" u="none" strike="noStrike" kern="0" cap="none" spc="0" normalizeH="0" baseline="0" noProof="0" dirty="0" smtClean="0">
                <a:ln>
                  <a:noFill/>
                </a:ln>
                <a:solidFill>
                  <a:srgbClr val="FE911B"/>
                </a:solidFill>
                <a:effectLst/>
                <a:uLnTx/>
                <a:uFillTx/>
                <a:sym typeface="Wingdings" panose="05000000000000000000" pitchFamily="2" charset="2"/>
              </a:rPr>
              <a:t>La s</a:t>
            </a:r>
            <a:r>
              <a:rPr kumimoji="0" lang="fr-FR" sz="1600" b="1" i="0" u="none" strike="noStrike" kern="0" cap="none" spc="0" normalizeH="0" baseline="0" noProof="0" dirty="0" err="1" smtClean="0">
                <a:ln>
                  <a:noFill/>
                </a:ln>
                <a:solidFill>
                  <a:srgbClr val="FE911B"/>
                </a:solidFill>
                <a:effectLst/>
                <a:uLnTx/>
                <a:uFillTx/>
              </a:rPr>
              <a:t>tructure</a:t>
            </a:r>
            <a:r>
              <a:rPr kumimoji="0" lang="fr-FR" sz="1600" b="1" i="0" u="none" strike="noStrike" kern="0" cap="none" spc="0" normalizeH="0" baseline="0" noProof="0" dirty="0" smtClean="0">
                <a:ln>
                  <a:noFill/>
                </a:ln>
                <a:solidFill>
                  <a:srgbClr val="FE911B"/>
                </a:solidFill>
                <a:effectLst/>
                <a:uLnTx/>
                <a:uFillTx/>
              </a:rPr>
              <a:t> obtient 1 pt</a:t>
            </a:r>
            <a:endParaRPr kumimoji="0" lang="en-US" sz="1600" b="1" i="0" u="none" strike="noStrike" kern="0" cap="none" spc="0" normalizeH="0" baseline="0" noProof="0" dirty="0" smtClean="0">
              <a:ln>
                <a:noFill/>
              </a:ln>
              <a:solidFill>
                <a:srgbClr val="FE911B"/>
              </a:solidFill>
              <a:effectLst/>
              <a:uLnTx/>
              <a:uFillTx/>
            </a:endParaRPr>
          </a:p>
        </p:txBody>
      </p:sp>
    </p:spTree>
    <p:extLst>
      <p:ext uri="{BB962C8B-B14F-4D97-AF65-F5344CB8AC3E}">
        <p14:creationId xmlns:p14="http://schemas.microsoft.com/office/powerpoint/2010/main" val="316689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53">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3">
                                            <p:txEl>
                                              <p:pRg st="1" end="1"/>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3">
                                            <p:txEl>
                                              <p:pRg st="2" end="2"/>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3">
                                            <p:txEl>
                                              <p:pRg st="3" end="3"/>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2">
                                            <p:txEl>
                                              <p:pRg st="2" end="2"/>
                                            </p:txEl>
                                          </p:spTgt>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build="p"/>
      <p:bldP spid="34" grpId="0" animBg="1"/>
      <p:bldP spid="35"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texte 1"/>
          <p:cNvSpPr txBox="1">
            <a:spLocks/>
          </p:cNvSpPr>
          <p:nvPr/>
        </p:nvSpPr>
        <p:spPr>
          <a:xfrm>
            <a:off x="1028583" y="1677681"/>
            <a:ext cx="9523593" cy="27205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FE911B"/>
              </a:buClr>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p:txBody>
      </p:sp>
      <p:pic>
        <p:nvPicPr>
          <p:cNvPr id="2" name="Image 1"/>
          <p:cNvPicPr>
            <a:picLocks noChangeAspect="1"/>
          </p:cNvPicPr>
          <p:nvPr/>
        </p:nvPicPr>
        <p:blipFill>
          <a:blip r:embed="rId3"/>
          <a:stretch>
            <a:fillRect/>
          </a:stretch>
        </p:blipFill>
        <p:spPr>
          <a:xfrm>
            <a:off x="4465094" y="365976"/>
            <a:ext cx="1737554" cy="538264"/>
          </a:xfrm>
          <a:prstGeom prst="rect">
            <a:avLst/>
          </a:prstGeom>
        </p:spPr>
      </p:pic>
      <p:pic>
        <p:nvPicPr>
          <p:cNvPr id="5" name="Image 4"/>
          <p:cNvPicPr>
            <a:picLocks noChangeAspect="1"/>
          </p:cNvPicPr>
          <p:nvPr/>
        </p:nvPicPr>
        <p:blipFill rotWithShape="1">
          <a:blip r:embed="rId4"/>
          <a:srcRect l="2926" r="4339" b="22351"/>
          <a:stretch/>
        </p:blipFill>
        <p:spPr>
          <a:xfrm>
            <a:off x="7099188" y="170825"/>
            <a:ext cx="4968072" cy="3914791"/>
          </a:xfrm>
          <a:prstGeom prst="rect">
            <a:avLst/>
          </a:prstGeom>
        </p:spPr>
      </p:pic>
      <p:sp>
        <p:nvSpPr>
          <p:cNvPr id="8" name="Espace réservé du texte 1"/>
          <p:cNvSpPr txBox="1">
            <a:spLocks/>
          </p:cNvSpPr>
          <p:nvPr/>
        </p:nvSpPr>
        <p:spPr>
          <a:xfrm>
            <a:off x="1000599" y="1302627"/>
            <a:ext cx="5395495" cy="55553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2000" b="1" dirty="0">
                <a:solidFill>
                  <a:schemeClr val="accent6">
                    <a:lumMod val="75000"/>
                    <a:lumOff val="25000"/>
                  </a:schemeClr>
                </a:solidFill>
              </a:rPr>
              <a:t>6 sections:</a:t>
            </a:r>
          </a:p>
          <a:p>
            <a:pPr lvl="0">
              <a:spcAft>
                <a:spcPts val="600"/>
              </a:spcAft>
              <a:buClr>
                <a:srgbClr val="7E1751"/>
              </a:buClr>
              <a:buFont typeface="Wingdings" panose="05000000000000000000" pitchFamily="2" charset="2"/>
              <a:buChar char="ü"/>
            </a:pPr>
            <a:r>
              <a:rPr lang="en-GB" sz="1800" dirty="0" err="1" smtClean="0">
                <a:solidFill>
                  <a:schemeClr val="accent6">
                    <a:lumMod val="75000"/>
                    <a:lumOff val="25000"/>
                  </a:schemeClr>
                </a:solidFill>
              </a:rPr>
              <a:t>Détails</a:t>
            </a:r>
            <a:r>
              <a:rPr lang="en-GB" sz="1800" dirty="0" smtClean="0">
                <a:solidFill>
                  <a:schemeClr val="accent6">
                    <a:lumMod val="75000"/>
                    <a:lumOff val="25000"/>
                  </a:schemeClr>
                </a:solidFill>
              </a:rPr>
              <a:t> de </a:t>
            </a:r>
            <a:r>
              <a:rPr lang="en-GB" sz="1800" dirty="0" err="1" smtClean="0">
                <a:solidFill>
                  <a:schemeClr val="accent6">
                    <a:lumMod val="75000"/>
                    <a:lumOff val="25000"/>
                  </a:schemeClr>
                </a:solidFill>
              </a:rPr>
              <a:t>l’évaluation</a:t>
            </a:r>
            <a:endParaRPr lang="en-GB" sz="1800" dirty="0">
              <a:solidFill>
                <a:schemeClr val="accent6">
                  <a:lumMod val="75000"/>
                  <a:lumOff val="25000"/>
                </a:schemeClr>
              </a:solidFill>
            </a:endParaRPr>
          </a:p>
          <a:p>
            <a:pPr lvl="0">
              <a:spcAft>
                <a:spcPts val="600"/>
              </a:spcAft>
              <a:buClr>
                <a:srgbClr val="7E1751"/>
              </a:buClr>
              <a:buFont typeface="Wingdings" panose="05000000000000000000" pitchFamily="2" charset="2"/>
              <a:buChar char="ü"/>
            </a:pPr>
            <a:r>
              <a:rPr lang="fr-FR" sz="1800" dirty="0" smtClean="0">
                <a:solidFill>
                  <a:schemeClr val="accent6">
                    <a:lumMod val="75000"/>
                    <a:lumOff val="25000"/>
                  </a:schemeClr>
                </a:solidFill>
              </a:rPr>
              <a:t>Evaluation du score</a:t>
            </a:r>
            <a:endParaRPr lang="fr-FR" sz="1800" dirty="0">
              <a:solidFill>
                <a:schemeClr val="accent6">
                  <a:lumMod val="75000"/>
                  <a:lumOff val="25000"/>
                </a:schemeClr>
              </a:solidFill>
            </a:endParaRPr>
          </a:p>
          <a:p>
            <a:pPr lvl="0">
              <a:spcAft>
                <a:spcPts val="600"/>
              </a:spcAft>
              <a:buClr>
                <a:srgbClr val="7E1751"/>
              </a:buClr>
              <a:buFont typeface="Wingdings" panose="05000000000000000000" pitchFamily="2" charset="2"/>
              <a:buChar char="ü"/>
            </a:pPr>
            <a:r>
              <a:rPr lang="fr-FR" sz="1800" dirty="0" smtClean="0">
                <a:solidFill>
                  <a:schemeClr val="accent6">
                    <a:lumMod val="75000"/>
                    <a:lumOff val="25000"/>
                  </a:schemeClr>
                </a:solidFill>
              </a:rPr>
              <a:t>Charge virale</a:t>
            </a:r>
            <a:endParaRPr lang="fr-FR" sz="1800" dirty="0">
              <a:solidFill>
                <a:schemeClr val="accent6">
                  <a:lumMod val="75000"/>
                  <a:lumOff val="25000"/>
                </a:schemeClr>
              </a:solidFill>
            </a:endParaRPr>
          </a:p>
          <a:p>
            <a:pPr marL="0" indent="0">
              <a:spcAft>
                <a:spcPts val="600"/>
              </a:spcAft>
              <a:buFont typeface="Arial" panose="020B0604020202020204" pitchFamily="34" charset="0"/>
              <a:buNone/>
            </a:pPr>
            <a:endParaRPr lang="en-US" sz="2400" b="1" dirty="0">
              <a:solidFill>
                <a:schemeClr val="accent6">
                  <a:lumMod val="75000"/>
                  <a:lumOff val="25000"/>
                </a:schemeClr>
              </a:solidFill>
            </a:endParaRPr>
          </a:p>
          <a:p>
            <a:pPr marL="0" indent="0">
              <a:spcAft>
                <a:spcPts val="600"/>
              </a:spcAft>
              <a:buFont typeface="Arial" panose="020B0604020202020204" pitchFamily="34" charset="0"/>
              <a:buNone/>
            </a:pPr>
            <a:endParaRPr lang="en-US" sz="2400" b="1" dirty="0">
              <a:solidFill>
                <a:schemeClr val="accent6">
                  <a:lumMod val="75000"/>
                  <a:lumOff val="25000"/>
                </a:schemeClr>
              </a:solidFill>
            </a:endParaRPr>
          </a:p>
        </p:txBody>
      </p:sp>
      <p:sp>
        <p:nvSpPr>
          <p:cNvPr id="7" name="ZoneTexte 6"/>
          <p:cNvSpPr txBox="1"/>
          <p:nvPr/>
        </p:nvSpPr>
        <p:spPr>
          <a:xfrm>
            <a:off x="3745417" y="1714996"/>
            <a:ext cx="3210560" cy="1250599"/>
          </a:xfrm>
          <a:prstGeom prst="rect">
            <a:avLst/>
          </a:prstGeom>
          <a:noFill/>
        </p:spPr>
        <p:txBody>
          <a:bodyPr wrap="square" rtlCol="0">
            <a:spAutoFit/>
          </a:bodyPr>
          <a:lstStyle/>
          <a:p>
            <a:pPr marL="228600" indent="-228600">
              <a:lnSpc>
                <a:spcPct val="90000"/>
              </a:lnSpc>
              <a:spcBef>
                <a:spcPts val="1000"/>
              </a:spcBef>
              <a:spcAft>
                <a:spcPts val="600"/>
              </a:spcAft>
              <a:buClr>
                <a:srgbClr val="7E1751"/>
              </a:buClr>
              <a:buFont typeface="Wingdings" panose="05000000000000000000" pitchFamily="2" charset="2"/>
              <a:buChar char="ü"/>
            </a:pPr>
            <a:r>
              <a:rPr lang="fr-FR" dirty="0" smtClean="0">
                <a:solidFill>
                  <a:schemeClr val="accent6">
                    <a:lumMod val="75000"/>
                    <a:lumOff val="25000"/>
                  </a:schemeClr>
                </a:solidFill>
              </a:rPr>
              <a:t>Charge virale détectable</a:t>
            </a:r>
            <a:endParaRPr lang="fr-FR" dirty="0">
              <a:solidFill>
                <a:schemeClr val="accent6">
                  <a:lumMod val="75000"/>
                  <a:lumOff val="25000"/>
                </a:schemeClr>
              </a:solidFill>
            </a:endParaRPr>
          </a:p>
          <a:p>
            <a:pPr marL="228600" indent="-228600">
              <a:lnSpc>
                <a:spcPct val="90000"/>
              </a:lnSpc>
              <a:spcBef>
                <a:spcPts val="1000"/>
              </a:spcBef>
              <a:spcAft>
                <a:spcPts val="600"/>
              </a:spcAft>
              <a:buClr>
                <a:srgbClr val="7E1751"/>
              </a:buClr>
              <a:buFont typeface="Wingdings" panose="05000000000000000000" pitchFamily="2" charset="2"/>
              <a:buChar char="ü"/>
            </a:pPr>
            <a:r>
              <a:rPr lang="en-GB" dirty="0">
                <a:solidFill>
                  <a:schemeClr val="accent6">
                    <a:lumMod val="75000"/>
                    <a:lumOff val="25000"/>
                  </a:schemeClr>
                </a:solidFill>
              </a:rPr>
              <a:t>Reporting</a:t>
            </a:r>
            <a:endParaRPr lang="fr-FR" dirty="0">
              <a:solidFill>
                <a:schemeClr val="accent6">
                  <a:lumMod val="75000"/>
                  <a:lumOff val="25000"/>
                </a:schemeClr>
              </a:solidFill>
            </a:endParaRPr>
          </a:p>
          <a:p>
            <a:pPr marL="228600" indent="-228600">
              <a:lnSpc>
                <a:spcPct val="90000"/>
              </a:lnSpc>
              <a:spcBef>
                <a:spcPts val="1000"/>
              </a:spcBef>
              <a:spcAft>
                <a:spcPts val="600"/>
              </a:spcAft>
              <a:buClr>
                <a:srgbClr val="7E1751"/>
              </a:buClr>
              <a:buFont typeface="Wingdings" panose="05000000000000000000" pitchFamily="2" charset="2"/>
              <a:buChar char="ü"/>
            </a:pPr>
            <a:r>
              <a:rPr lang="en-GB" dirty="0" smtClean="0">
                <a:solidFill>
                  <a:schemeClr val="accent6">
                    <a:lumMod val="75000"/>
                    <a:lumOff val="25000"/>
                  </a:schemeClr>
                </a:solidFill>
              </a:rPr>
              <a:t>Conclusion</a:t>
            </a:r>
            <a:endParaRPr lang="fr-FR" dirty="0">
              <a:solidFill>
                <a:schemeClr val="accent6">
                  <a:lumMod val="75000"/>
                  <a:lumOff val="25000"/>
                </a:schemeClr>
              </a:solidFill>
            </a:endParaRPr>
          </a:p>
        </p:txBody>
      </p:sp>
      <p:sp>
        <p:nvSpPr>
          <p:cNvPr id="11" name="Espace réservé du texte 1"/>
          <p:cNvSpPr txBox="1">
            <a:spLocks/>
          </p:cNvSpPr>
          <p:nvPr/>
        </p:nvSpPr>
        <p:spPr>
          <a:xfrm>
            <a:off x="984759" y="3577032"/>
            <a:ext cx="5395495" cy="25392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fr-FR" sz="2000" b="1" dirty="0" smtClean="0">
                <a:solidFill>
                  <a:schemeClr val="accent6">
                    <a:lumMod val="75000"/>
                    <a:lumOff val="25000"/>
                  </a:schemeClr>
                </a:solidFill>
              </a:rPr>
              <a:t>Qualité des données:</a:t>
            </a:r>
            <a:endParaRPr lang="fr-FR" sz="2000" b="1"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en-US" sz="1800" dirty="0" err="1" smtClean="0">
                <a:solidFill>
                  <a:schemeClr val="accent6">
                    <a:lumMod val="75000"/>
                    <a:lumOff val="25000"/>
                  </a:schemeClr>
                </a:solidFill>
              </a:rPr>
              <a:t>Règles</a:t>
            </a:r>
            <a:r>
              <a:rPr lang="en-US" sz="1800" dirty="0" smtClean="0">
                <a:solidFill>
                  <a:schemeClr val="accent6">
                    <a:lumMod val="75000"/>
                    <a:lumOff val="25000"/>
                  </a:schemeClr>
                </a:solidFill>
              </a:rPr>
              <a:t> de validation</a:t>
            </a:r>
            <a:endParaRPr lang="en-US" sz="1800"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en-US" sz="1800" dirty="0" err="1" smtClean="0">
                <a:solidFill>
                  <a:schemeClr val="accent6">
                    <a:lumMod val="75000"/>
                    <a:lumOff val="25000"/>
                  </a:schemeClr>
                </a:solidFill>
              </a:rPr>
              <a:t>Sauts</a:t>
            </a:r>
            <a:r>
              <a:rPr lang="en-US" sz="1800" dirty="0" smtClean="0">
                <a:solidFill>
                  <a:schemeClr val="accent6">
                    <a:lumMod val="75000"/>
                    <a:lumOff val="25000"/>
                  </a:schemeClr>
                </a:solidFill>
              </a:rPr>
              <a:t> </a:t>
            </a:r>
            <a:r>
              <a:rPr lang="en-US" sz="1800" dirty="0" err="1" smtClean="0">
                <a:solidFill>
                  <a:schemeClr val="accent6">
                    <a:lumMod val="75000"/>
                    <a:lumOff val="25000"/>
                  </a:schemeClr>
                </a:solidFill>
              </a:rPr>
              <a:t>logiques</a:t>
            </a:r>
            <a:endParaRPr lang="en-US" sz="1800" dirty="0" smtClean="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en-US" sz="1800" dirty="0" smtClean="0">
                <a:solidFill>
                  <a:schemeClr val="accent6">
                    <a:lumMod val="75000"/>
                    <a:lumOff val="25000"/>
                  </a:schemeClr>
                </a:solidFill>
              </a:rPr>
              <a:t>Indications</a:t>
            </a:r>
            <a:endParaRPr lang="en-US" sz="1800"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en-US" sz="1800" dirty="0" err="1" smtClean="0">
                <a:solidFill>
                  <a:schemeClr val="accent6">
                    <a:lumMod val="75000"/>
                    <a:lumOff val="25000"/>
                  </a:schemeClr>
                </a:solidFill>
              </a:rPr>
              <a:t>Outils</a:t>
            </a:r>
            <a:r>
              <a:rPr lang="en-US" sz="1800" dirty="0" smtClean="0">
                <a:solidFill>
                  <a:schemeClr val="accent6">
                    <a:lumMod val="75000"/>
                    <a:lumOff val="25000"/>
                  </a:schemeClr>
                </a:solidFill>
              </a:rPr>
              <a:t> </a:t>
            </a:r>
            <a:r>
              <a:rPr lang="en-US" sz="1800" dirty="0" err="1" smtClean="0">
                <a:solidFill>
                  <a:schemeClr val="accent6">
                    <a:lumMod val="75000"/>
                    <a:lumOff val="25000"/>
                  </a:schemeClr>
                </a:solidFill>
              </a:rPr>
              <a:t>complémentaires</a:t>
            </a:r>
            <a:r>
              <a:rPr lang="en-US" sz="1800" dirty="0" smtClean="0">
                <a:solidFill>
                  <a:schemeClr val="accent6">
                    <a:lumMod val="75000"/>
                    <a:lumOff val="25000"/>
                  </a:schemeClr>
                </a:solidFill>
              </a:rPr>
              <a:t>: </a:t>
            </a:r>
            <a:r>
              <a:rPr lang="en-US" sz="1800" dirty="0" err="1" smtClean="0">
                <a:solidFill>
                  <a:schemeClr val="accent6">
                    <a:lumMod val="75000"/>
                    <a:lumOff val="25000"/>
                  </a:schemeClr>
                </a:solidFill>
              </a:rPr>
              <a:t>antisèche</a:t>
            </a:r>
            <a:r>
              <a:rPr lang="en-US" sz="1800" dirty="0" smtClean="0">
                <a:solidFill>
                  <a:schemeClr val="accent6">
                    <a:lumMod val="75000"/>
                    <a:lumOff val="25000"/>
                  </a:schemeClr>
                </a:solidFill>
              </a:rPr>
              <a:t> &amp; et </a:t>
            </a:r>
            <a:r>
              <a:rPr lang="en-US" sz="1800" dirty="0" err="1" smtClean="0">
                <a:solidFill>
                  <a:schemeClr val="accent6">
                    <a:lumMod val="75000"/>
                    <a:lumOff val="25000"/>
                  </a:schemeClr>
                </a:solidFill>
              </a:rPr>
              <a:t>feuille</a:t>
            </a:r>
            <a:r>
              <a:rPr lang="en-US" sz="1800" dirty="0" smtClean="0">
                <a:solidFill>
                  <a:schemeClr val="accent6">
                    <a:lumMod val="75000"/>
                    <a:lumOff val="25000"/>
                  </a:schemeClr>
                </a:solidFill>
              </a:rPr>
              <a:t> de </a:t>
            </a:r>
            <a:r>
              <a:rPr lang="en-US" sz="1800" dirty="0" err="1" smtClean="0">
                <a:solidFill>
                  <a:schemeClr val="accent6">
                    <a:lumMod val="75000"/>
                    <a:lumOff val="25000"/>
                  </a:schemeClr>
                </a:solidFill>
              </a:rPr>
              <a:t>calcul</a:t>
            </a:r>
            <a:endParaRPr lang="en-US" sz="1800" dirty="0">
              <a:solidFill>
                <a:schemeClr val="accent6">
                  <a:lumMod val="75000"/>
                  <a:lumOff val="25000"/>
                </a:schemeClr>
              </a:solidFill>
            </a:endParaRPr>
          </a:p>
          <a:p>
            <a:pPr marL="0" indent="0">
              <a:spcAft>
                <a:spcPts val="600"/>
              </a:spcAft>
              <a:buFont typeface="Arial" panose="020B0604020202020204" pitchFamily="34" charset="0"/>
              <a:buNone/>
            </a:pPr>
            <a:endParaRPr lang="en-US" sz="2400" b="1" dirty="0">
              <a:solidFill>
                <a:schemeClr val="accent6">
                  <a:lumMod val="75000"/>
                  <a:lumOff val="25000"/>
                </a:schemeClr>
              </a:solidFill>
            </a:endParaRPr>
          </a:p>
          <a:p>
            <a:pPr marL="0" indent="0">
              <a:spcAft>
                <a:spcPts val="600"/>
              </a:spcAft>
              <a:buFont typeface="Arial" panose="020B0604020202020204" pitchFamily="34" charset="0"/>
              <a:buNone/>
            </a:pPr>
            <a:endParaRPr lang="en-US" sz="2400" b="1" dirty="0">
              <a:solidFill>
                <a:schemeClr val="accent6">
                  <a:lumMod val="75000"/>
                  <a:lumOff val="25000"/>
                </a:schemeClr>
              </a:solidFill>
            </a:endParaRPr>
          </a:p>
        </p:txBody>
      </p:sp>
      <p:sp>
        <p:nvSpPr>
          <p:cNvPr id="12" name="Forme libre : forme 134">
            <a:extLst>
              <a:ext uri="{FF2B5EF4-FFF2-40B4-BE49-F238E27FC236}">
                <a16:creationId xmlns="" xmlns:a16="http://schemas.microsoft.com/office/drawing/2014/main" id="{A4C42609-839B-4E00-82AA-2CBC88EB6954}"/>
              </a:ext>
            </a:extLst>
          </p:cNvPr>
          <p:cNvSpPr/>
          <p:nvPr/>
        </p:nvSpPr>
        <p:spPr>
          <a:xfrm>
            <a:off x="550128" y="1386348"/>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3" name="Forme libre : forme 134">
            <a:extLst>
              <a:ext uri="{FF2B5EF4-FFF2-40B4-BE49-F238E27FC236}">
                <a16:creationId xmlns="" xmlns:a16="http://schemas.microsoft.com/office/drawing/2014/main" id="{A4C42609-839B-4E00-82AA-2CBC88EB6954}"/>
              </a:ext>
            </a:extLst>
          </p:cNvPr>
          <p:cNvSpPr/>
          <p:nvPr/>
        </p:nvSpPr>
        <p:spPr>
          <a:xfrm>
            <a:off x="550128" y="3662188"/>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4" name="Espace réservé du texte 1"/>
          <p:cNvSpPr txBox="1">
            <a:spLocks/>
          </p:cNvSpPr>
          <p:nvPr/>
        </p:nvSpPr>
        <p:spPr>
          <a:xfrm>
            <a:off x="1152999" y="1455027"/>
            <a:ext cx="5395495" cy="55553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endParaRPr lang="en-US" sz="2600" b="1">
              <a:solidFill>
                <a:schemeClr val="accent6">
                  <a:lumMod val="75000"/>
                  <a:lumOff val="25000"/>
                </a:schemeClr>
              </a:solidFill>
            </a:endParaRPr>
          </a:p>
        </p:txBody>
      </p:sp>
      <p:pic>
        <p:nvPicPr>
          <p:cNvPr id="4" name="Image 3"/>
          <p:cNvPicPr>
            <a:picLocks noChangeAspect="1"/>
          </p:cNvPicPr>
          <p:nvPr/>
        </p:nvPicPr>
        <p:blipFill>
          <a:blip r:embed="rId5"/>
          <a:stretch>
            <a:fillRect/>
          </a:stretch>
        </p:blipFill>
        <p:spPr>
          <a:xfrm>
            <a:off x="7010400" y="4398264"/>
            <a:ext cx="5181600" cy="2009775"/>
          </a:xfrm>
          <a:prstGeom prst="rect">
            <a:avLst/>
          </a:prstGeom>
        </p:spPr>
      </p:pic>
      <p:sp>
        <p:nvSpPr>
          <p:cNvPr id="3" name="Titre 2"/>
          <p:cNvSpPr>
            <a:spLocks noGrp="1"/>
          </p:cNvSpPr>
          <p:nvPr>
            <p:ph type="title"/>
          </p:nvPr>
        </p:nvSpPr>
        <p:spPr/>
        <p:txBody>
          <a:bodyPr/>
          <a:lstStyle/>
          <a:p>
            <a:pPr marL="0" indent="0"/>
            <a:r>
              <a:rPr lang="fr-FR" sz="3200" dirty="0" smtClean="0">
                <a:solidFill>
                  <a:srgbClr val="FE911B"/>
                </a:solidFill>
                <a:cs typeface="Segoe UI Light" panose="020B0502040204020203" pitchFamily="34" charset="0"/>
              </a:rPr>
              <a:t>Questionnaire</a:t>
            </a:r>
            <a:endParaRPr lang="fr-FR" sz="3200" dirty="0">
              <a:solidFill>
                <a:srgbClr val="FE911B"/>
              </a:solidFill>
              <a:cs typeface="Segoe UI Light" panose="020B0502040204020203" pitchFamily="34" charset="0"/>
            </a:endParaRPr>
          </a:p>
        </p:txBody>
      </p:sp>
      <p:sp>
        <p:nvSpPr>
          <p:cNvPr id="9" name="Espace réservé du texte 8"/>
          <p:cNvSpPr>
            <a:spLocks noGrp="1"/>
          </p:cNvSpPr>
          <p:nvPr>
            <p:ph type="body" sz="quarter" idx="17"/>
          </p:nvPr>
        </p:nvSpPr>
        <p:spPr/>
        <p:txBody>
          <a:bodyPr/>
          <a:lstStyle/>
          <a:p>
            <a:r>
              <a:rPr lang="fr-FR" dirty="0"/>
              <a:t>Améliorer la qualité des services VIH – l’expérience du score qualité VIH</a:t>
            </a:r>
          </a:p>
        </p:txBody>
      </p:sp>
      <p:sp>
        <p:nvSpPr>
          <p:cNvPr id="15" name="Espace réservé du texte 14"/>
          <p:cNvSpPr>
            <a:spLocks noGrp="1"/>
          </p:cNvSpPr>
          <p:nvPr>
            <p:ph type="body" sz="quarter" idx="18"/>
          </p:nvPr>
        </p:nvSpPr>
        <p:spPr/>
        <p:txBody>
          <a:bodyPr/>
          <a:lstStyle/>
          <a:p>
            <a:fld id="{DB393881-7A06-4158-85A6-4940A63024EF}" type="slidenum">
              <a:rPr lang="fr-FR"/>
              <a:pPr/>
              <a:t>19</a:t>
            </a:fld>
            <a:r>
              <a:rPr lang="fr-FR" dirty="0"/>
              <a:t> | </a:t>
            </a:r>
            <a:r>
              <a:rPr lang="fr-FR" dirty="0" smtClean="0"/>
              <a:t>Atelier ELSA | Octobre 2021</a:t>
            </a:r>
            <a:endParaRPr lang="fr-FR" dirty="0"/>
          </a:p>
        </p:txBody>
      </p:sp>
    </p:spTree>
    <p:extLst>
      <p:ext uri="{BB962C8B-B14F-4D97-AF65-F5344CB8AC3E}">
        <p14:creationId xmlns:p14="http://schemas.microsoft.com/office/powerpoint/2010/main" val="340496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1" grpId="0"/>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texte 1"/>
          <p:cNvSpPr txBox="1">
            <a:spLocks/>
          </p:cNvSpPr>
          <p:nvPr/>
        </p:nvSpPr>
        <p:spPr>
          <a:xfrm>
            <a:off x="1028583" y="1677681"/>
            <a:ext cx="9523593" cy="27205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FE911B"/>
              </a:buClr>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p:txBody>
      </p:sp>
      <p:sp>
        <p:nvSpPr>
          <p:cNvPr id="5" name="Espace réservé du texte 1"/>
          <p:cNvSpPr txBox="1">
            <a:spLocks/>
          </p:cNvSpPr>
          <p:nvPr/>
        </p:nvSpPr>
        <p:spPr>
          <a:xfrm>
            <a:off x="1000599" y="1314202"/>
            <a:ext cx="5395495" cy="555537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2400" b="1" dirty="0" smtClean="0">
                <a:solidFill>
                  <a:schemeClr val="accent6">
                    <a:lumMod val="75000"/>
                    <a:lumOff val="25000"/>
                  </a:schemeClr>
                </a:solidFill>
              </a:rPr>
              <a:t>Formation + </a:t>
            </a:r>
            <a:r>
              <a:rPr lang="en-US" sz="2400" b="1" dirty="0" err="1" smtClean="0">
                <a:solidFill>
                  <a:schemeClr val="accent6">
                    <a:lumMod val="75000"/>
                    <a:lumOff val="25000"/>
                  </a:schemeClr>
                </a:solidFill>
              </a:rPr>
              <a:t>recyclage</a:t>
            </a:r>
            <a:endParaRPr lang="en-US" sz="2400" b="1"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fr-FR" sz="1800" dirty="0" smtClean="0">
                <a:solidFill>
                  <a:schemeClr val="accent6">
                    <a:lumMod val="75000"/>
                    <a:lumOff val="25000"/>
                  </a:schemeClr>
                </a:solidFill>
              </a:rPr>
              <a:t>Justification de l’exercice de collecte</a:t>
            </a:r>
            <a:endParaRPr lang="fr-FR" sz="1800"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en-US" sz="1800" dirty="0" err="1" smtClean="0">
                <a:solidFill>
                  <a:schemeClr val="accent6">
                    <a:lumMod val="75000"/>
                    <a:lumOff val="25000"/>
                  </a:schemeClr>
                </a:solidFill>
              </a:rPr>
              <a:t>Sélection</a:t>
            </a:r>
            <a:r>
              <a:rPr lang="en-US" sz="1800" dirty="0" smtClean="0">
                <a:solidFill>
                  <a:schemeClr val="accent6">
                    <a:lumMod val="75000"/>
                    <a:lumOff val="25000"/>
                  </a:schemeClr>
                </a:solidFill>
              </a:rPr>
              <a:t> </a:t>
            </a:r>
            <a:r>
              <a:rPr lang="fr-FR" sz="1800" dirty="0" smtClean="0">
                <a:solidFill>
                  <a:schemeClr val="accent6">
                    <a:lumMod val="75000"/>
                    <a:lumOff val="25000"/>
                  </a:schemeClr>
                </a:solidFill>
              </a:rPr>
              <a:t>des sources et échantillonnage</a:t>
            </a:r>
            <a:endParaRPr lang="fr-FR" sz="1800"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fr-FR" sz="1800" dirty="0" err="1" smtClean="0">
                <a:solidFill>
                  <a:schemeClr val="accent6">
                    <a:lumMod val="75000"/>
                    <a:lumOff val="25000"/>
                  </a:schemeClr>
                </a:solidFill>
              </a:rPr>
              <a:t>Collect</a:t>
            </a:r>
            <a:r>
              <a:rPr lang="fr-FR" sz="1800" dirty="0" smtClean="0">
                <a:solidFill>
                  <a:schemeClr val="accent6">
                    <a:lumMod val="75000"/>
                    <a:lumOff val="25000"/>
                  </a:schemeClr>
                </a:solidFill>
              </a:rPr>
              <a:t> mobile sur </a:t>
            </a:r>
            <a:r>
              <a:rPr lang="fr-FR" sz="1800" dirty="0" err="1" smtClean="0">
                <a:solidFill>
                  <a:schemeClr val="accent6">
                    <a:lumMod val="75000"/>
                    <a:lumOff val="25000"/>
                  </a:schemeClr>
                </a:solidFill>
              </a:rPr>
              <a:t>KoBoCollect</a:t>
            </a:r>
            <a:endParaRPr lang="fr-FR" sz="1800"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fr-FR" sz="1800" dirty="0" smtClean="0">
                <a:solidFill>
                  <a:schemeClr val="accent6">
                    <a:lumMod val="75000"/>
                    <a:lumOff val="25000"/>
                  </a:schemeClr>
                </a:solidFill>
              </a:rPr>
              <a:t>L’outil lui-même</a:t>
            </a:r>
            <a:endParaRPr lang="fr-FR" sz="1800" dirty="0">
              <a:solidFill>
                <a:schemeClr val="accent6">
                  <a:lumMod val="75000"/>
                  <a:lumOff val="25000"/>
                </a:schemeClr>
              </a:solidFill>
            </a:endParaRPr>
          </a:p>
          <a:p>
            <a:pPr>
              <a:spcAft>
                <a:spcPts val="600"/>
              </a:spcAft>
              <a:buClr>
                <a:srgbClr val="7E1751"/>
              </a:buClr>
              <a:buFont typeface="Wingdings" panose="05000000000000000000" pitchFamily="2" charset="2"/>
              <a:buChar char="ü"/>
            </a:pPr>
            <a:r>
              <a:rPr lang="en-US" sz="1800" dirty="0" smtClean="0">
                <a:solidFill>
                  <a:schemeClr val="accent6">
                    <a:lumMod val="75000"/>
                    <a:lumOff val="25000"/>
                  </a:schemeClr>
                </a:solidFill>
              </a:rPr>
              <a:t>Les </a:t>
            </a:r>
            <a:r>
              <a:rPr lang="en-US" sz="1800" dirty="0" err="1" smtClean="0">
                <a:solidFill>
                  <a:schemeClr val="accent6">
                    <a:lumMod val="75000"/>
                    <a:lumOff val="25000"/>
                  </a:schemeClr>
                </a:solidFill>
              </a:rPr>
              <a:t>exigences</a:t>
            </a:r>
            <a:r>
              <a:rPr lang="en-US" sz="1800" dirty="0" smtClean="0">
                <a:solidFill>
                  <a:schemeClr val="accent6">
                    <a:lumMod val="75000"/>
                    <a:lumOff val="25000"/>
                  </a:schemeClr>
                </a:solidFill>
              </a:rPr>
              <a:t> post-</a:t>
            </a:r>
            <a:r>
              <a:rPr lang="en-US" sz="1800" dirty="0" err="1" smtClean="0">
                <a:solidFill>
                  <a:schemeClr val="accent6">
                    <a:lumMod val="75000"/>
                    <a:lumOff val="25000"/>
                  </a:schemeClr>
                </a:solidFill>
              </a:rPr>
              <a:t>collecte</a:t>
            </a:r>
            <a:endParaRPr lang="en-US" sz="1800" dirty="0">
              <a:solidFill>
                <a:schemeClr val="accent6">
                  <a:lumMod val="75000"/>
                  <a:lumOff val="25000"/>
                </a:schemeClr>
              </a:solidFill>
            </a:endParaRPr>
          </a:p>
          <a:p>
            <a:pPr marL="0" indent="0">
              <a:spcAft>
                <a:spcPts val="600"/>
              </a:spcAft>
              <a:buClr>
                <a:srgbClr val="7E1751"/>
              </a:buClr>
              <a:buNone/>
            </a:pPr>
            <a:endParaRPr lang="fr-FR" sz="1800" dirty="0">
              <a:solidFill>
                <a:schemeClr val="accent6">
                  <a:lumMod val="75000"/>
                  <a:lumOff val="25000"/>
                </a:schemeClr>
              </a:solidFill>
            </a:endParaRPr>
          </a:p>
          <a:p>
            <a:pPr marL="0" indent="0">
              <a:spcAft>
                <a:spcPts val="600"/>
              </a:spcAft>
              <a:buNone/>
            </a:pPr>
            <a:r>
              <a:rPr lang="en-US" sz="2400" b="1" dirty="0" smtClean="0">
                <a:solidFill>
                  <a:schemeClr val="accent6">
                    <a:lumMod val="75000"/>
                    <a:lumOff val="25000"/>
                  </a:schemeClr>
                </a:solidFill>
              </a:rPr>
              <a:t>Test au sein du </a:t>
            </a:r>
            <a:r>
              <a:rPr lang="en-US" sz="2400" dirty="0" smtClean="0">
                <a:solidFill>
                  <a:schemeClr val="accent6">
                    <a:lumMod val="75000"/>
                    <a:lumOff val="25000"/>
                  </a:schemeClr>
                </a:solidFill>
              </a:rPr>
              <a:t>34 </a:t>
            </a:r>
            <a:r>
              <a:rPr lang="en-US" sz="2400" dirty="0">
                <a:solidFill>
                  <a:schemeClr val="accent6">
                    <a:lumMod val="75000"/>
                    <a:lumOff val="25000"/>
                  </a:schemeClr>
                </a:solidFill>
              </a:rPr>
              <a:t>Military hospital, </a:t>
            </a:r>
            <a:r>
              <a:rPr lang="en-US" sz="2400" dirty="0" err="1" smtClean="0">
                <a:solidFill>
                  <a:schemeClr val="accent6">
                    <a:lumMod val="75000"/>
                    <a:lumOff val="25000"/>
                  </a:schemeClr>
                </a:solidFill>
              </a:rPr>
              <a:t>suivi</a:t>
            </a:r>
            <a:r>
              <a:rPr lang="en-US" sz="2400" dirty="0" smtClean="0">
                <a:solidFill>
                  <a:schemeClr val="accent6">
                    <a:lumMod val="75000"/>
                    <a:lumOff val="25000"/>
                  </a:schemeClr>
                </a:solidFill>
              </a:rPr>
              <a:t> d’un debriefing et de la revision de </a:t>
            </a:r>
            <a:r>
              <a:rPr lang="en-US" sz="2400" dirty="0" err="1" smtClean="0">
                <a:solidFill>
                  <a:schemeClr val="accent6">
                    <a:lumMod val="75000"/>
                    <a:lumOff val="25000"/>
                  </a:schemeClr>
                </a:solidFill>
              </a:rPr>
              <a:t>l’outil</a:t>
            </a:r>
            <a:endParaRPr lang="en-US" sz="2400" dirty="0">
              <a:solidFill>
                <a:schemeClr val="accent6">
                  <a:lumMod val="75000"/>
                  <a:lumOff val="25000"/>
                </a:schemeClr>
              </a:solidFill>
              <a:cs typeface="Calibri"/>
            </a:endParaRPr>
          </a:p>
          <a:p>
            <a:pPr marL="0" indent="0">
              <a:spcAft>
                <a:spcPts val="600"/>
              </a:spcAft>
              <a:buFont typeface="Arial" panose="020B0604020202020204" pitchFamily="34" charset="0"/>
              <a:buNone/>
            </a:pPr>
            <a:endParaRPr lang="en-US" sz="2400" b="1" dirty="0">
              <a:solidFill>
                <a:schemeClr val="accent6">
                  <a:lumMod val="75000"/>
                  <a:lumOff val="25000"/>
                </a:schemeClr>
              </a:solidFill>
            </a:endParaRPr>
          </a:p>
          <a:p>
            <a:pPr marL="0" indent="0">
              <a:spcAft>
                <a:spcPts val="600"/>
              </a:spcAft>
              <a:buFont typeface="Arial" panose="020B0604020202020204" pitchFamily="34" charset="0"/>
              <a:buNone/>
            </a:pPr>
            <a:endParaRPr lang="en-US" sz="2400" b="1" dirty="0">
              <a:solidFill>
                <a:schemeClr val="accent6">
                  <a:lumMod val="75000"/>
                  <a:lumOff val="25000"/>
                </a:schemeClr>
              </a:solidFill>
            </a:endParaRPr>
          </a:p>
        </p:txBody>
      </p:sp>
      <p:sp>
        <p:nvSpPr>
          <p:cNvPr id="4" name="Accolade fermante 3"/>
          <p:cNvSpPr/>
          <p:nvPr/>
        </p:nvSpPr>
        <p:spPr>
          <a:xfrm>
            <a:off x="6776720" y="1302627"/>
            <a:ext cx="589280" cy="4580013"/>
          </a:xfrm>
          <a:prstGeom prst="rightBrace">
            <a:avLst>
              <a:gd name="adj1" fmla="val 45279"/>
              <a:gd name="adj2" fmla="val 50000"/>
            </a:avLst>
          </a:prstGeom>
          <a:ln w="28575">
            <a:solidFill>
              <a:srgbClr val="C1131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7894320" y="3037972"/>
            <a:ext cx="3688080" cy="1117468"/>
          </a:xfrm>
          <a:prstGeom prst="rect">
            <a:avLst/>
          </a:prstGeom>
          <a:noFill/>
          <a:ln w="28575">
            <a:solidFill>
              <a:srgbClr val="C11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accent6">
                    <a:lumMod val="75000"/>
                    <a:lumOff val="25000"/>
                  </a:schemeClr>
                </a:solidFill>
              </a:rPr>
              <a:t>La </a:t>
            </a:r>
            <a:r>
              <a:rPr lang="en-US" sz="2400" dirty="0" err="1" smtClean="0">
                <a:solidFill>
                  <a:schemeClr val="accent6">
                    <a:lumMod val="75000"/>
                    <a:lumOff val="25000"/>
                  </a:schemeClr>
                </a:solidFill>
              </a:rPr>
              <a:t>collecte</a:t>
            </a:r>
            <a:r>
              <a:rPr lang="en-US" sz="2400" dirty="0" smtClean="0">
                <a:solidFill>
                  <a:schemeClr val="accent6">
                    <a:lumMod val="75000"/>
                    <a:lumOff val="25000"/>
                  </a:schemeClr>
                </a:solidFill>
              </a:rPr>
              <a:t> des </a:t>
            </a:r>
            <a:r>
              <a:rPr lang="en-US" sz="2400" dirty="0" err="1" smtClean="0">
                <a:solidFill>
                  <a:schemeClr val="accent6">
                    <a:lumMod val="75000"/>
                    <a:lumOff val="25000"/>
                  </a:schemeClr>
                </a:solidFill>
              </a:rPr>
              <a:t>données</a:t>
            </a:r>
            <a:r>
              <a:rPr lang="en-US" sz="2400" dirty="0" smtClean="0">
                <a:solidFill>
                  <a:schemeClr val="accent6">
                    <a:lumMod val="75000"/>
                    <a:lumOff val="25000"/>
                  </a:schemeClr>
                </a:solidFill>
              </a:rPr>
              <a:t> </a:t>
            </a:r>
            <a:r>
              <a:rPr lang="en-US" sz="2400" dirty="0" err="1" smtClean="0">
                <a:solidFill>
                  <a:schemeClr val="accent6">
                    <a:lumMod val="75000"/>
                    <a:lumOff val="25000"/>
                  </a:schemeClr>
                </a:solidFill>
              </a:rPr>
              <a:t>peut</a:t>
            </a:r>
            <a:r>
              <a:rPr lang="en-US" sz="2400" dirty="0" smtClean="0">
                <a:solidFill>
                  <a:schemeClr val="accent6">
                    <a:lumMod val="75000"/>
                    <a:lumOff val="25000"/>
                  </a:schemeClr>
                </a:solidFill>
              </a:rPr>
              <a:t> </a:t>
            </a:r>
            <a:r>
              <a:rPr lang="en-US" sz="2400" dirty="0" err="1" smtClean="0">
                <a:solidFill>
                  <a:schemeClr val="accent6">
                    <a:lumMod val="75000"/>
                    <a:lumOff val="25000"/>
                  </a:schemeClr>
                </a:solidFill>
              </a:rPr>
              <a:t>enfin</a:t>
            </a:r>
            <a:r>
              <a:rPr lang="en-US" sz="2400" dirty="0" smtClean="0">
                <a:solidFill>
                  <a:schemeClr val="accent6">
                    <a:lumMod val="75000"/>
                    <a:lumOff val="25000"/>
                  </a:schemeClr>
                </a:solidFill>
              </a:rPr>
              <a:t> commencer!</a:t>
            </a:r>
            <a:endParaRPr lang="en-US" sz="2400" dirty="0">
              <a:solidFill>
                <a:schemeClr val="accent6">
                  <a:lumMod val="75000"/>
                  <a:lumOff val="25000"/>
                </a:schemeClr>
              </a:solidFill>
            </a:endParaRPr>
          </a:p>
        </p:txBody>
      </p:sp>
      <p:sp>
        <p:nvSpPr>
          <p:cNvPr id="9" name="Forme libre : forme 134">
            <a:extLst>
              <a:ext uri="{FF2B5EF4-FFF2-40B4-BE49-F238E27FC236}">
                <a16:creationId xmlns="" xmlns:a16="http://schemas.microsoft.com/office/drawing/2014/main" id="{A4C42609-839B-4E00-82AA-2CBC88EB6954}"/>
              </a:ext>
            </a:extLst>
          </p:cNvPr>
          <p:cNvSpPr/>
          <p:nvPr/>
        </p:nvSpPr>
        <p:spPr>
          <a:xfrm>
            <a:off x="550128" y="1386348"/>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1" name="Forme libre : forme 134">
            <a:extLst>
              <a:ext uri="{FF2B5EF4-FFF2-40B4-BE49-F238E27FC236}">
                <a16:creationId xmlns="" xmlns:a16="http://schemas.microsoft.com/office/drawing/2014/main" id="{A4C42609-839B-4E00-82AA-2CBC88EB6954}"/>
              </a:ext>
            </a:extLst>
          </p:cNvPr>
          <p:cNvSpPr/>
          <p:nvPr/>
        </p:nvSpPr>
        <p:spPr>
          <a:xfrm>
            <a:off x="591759" y="4780817"/>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2" name="Titre 1"/>
          <p:cNvSpPr>
            <a:spLocks noGrp="1"/>
          </p:cNvSpPr>
          <p:nvPr>
            <p:ph type="title"/>
          </p:nvPr>
        </p:nvSpPr>
        <p:spPr/>
        <p:txBody>
          <a:bodyPr/>
          <a:lstStyle/>
          <a:p>
            <a:pPr marL="0" indent="0"/>
            <a:r>
              <a:rPr lang="fr-FR" sz="3200" dirty="0" smtClean="0">
                <a:solidFill>
                  <a:srgbClr val="FE911B"/>
                </a:solidFill>
                <a:cs typeface="Segoe UI Light" panose="020B0502040204020203" pitchFamily="34" charset="0"/>
              </a:rPr>
              <a:t>Collecte des </a:t>
            </a:r>
            <a:r>
              <a:rPr lang="fr-FR" sz="3200" dirty="0" err="1" smtClean="0">
                <a:solidFill>
                  <a:srgbClr val="FE911B"/>
                </a:solidFill>
                <a:cs typeface="Segoe UI Light" panose="020B0502040204020203" pitchFamily="34" charset="0"/>
              </a:rPr>
              <a:t>donnees</a:t>
            </a:r>
            <a:endParaRPr lang="fr-FR" sz="3200" dirty="0">
              <a:solidFill>
                <a:srgbClr val="FE911B"/>
              </a:solidFill>
              <a:cs typeface="Segoe UI Light" panose="020B0502040204020203" pitchFamily="34" charset="0"/>
            </a:endParaRPr>
          </a:p>
        </p:txBody>
      </p:sp>
      <p:sp>
        <p:nvSpPr>
          <p:cNvPr id="3" name="Espace réservé du texte 2"/>
          <p:cNvSpPr>
            <a:spLocks noGrp="1"/>
          </p:cNvSpPr>
          <p:nvPr>
            <p:ph type="body" sz="quarter" idx="17"/>
          </p:nvPr>
        </p:nvSpPr>
        <p:spPr/>
        <p:txBody>
          <a:bodyPr/>
          <a:lstStyle/>
          <a:p>
            <a:r>
              <a:rPr lang="fr-FR" dirty="0"/>
              <a:t>Améliorer la qualité des services VIH – l’expérience du score qualité VIH</a:t>
            </a:r>
          </a:p>
        </p:txBody>
      </p:sp>
      <p:sp>
        <p:nvSpPr>
          <p:cNvPr id="8" name="Espace réservé du texte 7"/>
          <p:cNvSpPr>
            <a:spLocks noGrp="1"/>
          </p:cNvSpPr>
          <p:nvPr>
            <p:ph type="body" sz="quarter" idx="18"/>
          </p:nvPr>
        </p:nvSpPr>
        <p:spPr/>
        <p:txBody>
          <a:bodyPr/>
          <a:lstStyle/>
          <a:p>
            <a:fld id="{DB393881-7A06-4158-85A6-4940A63024EF}" type="slidenum">
              <a:rPr lang="fr-FR"/>
              <a:pPr/>
              <a:t>20</a:t>
            </a:fld>
            <a:r>
              <a:rPr lang="fr-FR" dirty="0"/>
              <a:t> | </a:t>
            </a:r>
            <a:r>
              <a:rPr lang="fr-FR" dirty="0" smtClean="0"/>
              <a:t>Atelier ELSA | Octobre 2021</a:t>
            </a:r>
            <a:endParaRPr lang="fr-FR" dirty="0"/>
          </a:p>
        </p:txBody>
      </p:sp>
    </p:spTree>
    <p:extLst>
      <p:ext uri="{BB962C8B-B14F-4D97-AF65-F5344CB8AC3E}">
        <p14:creationId xmlns:p14="http://schemas.microsoft.com/office/powerpoint/2010/main" val="4239535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7"/>
          </p:nvPr>
        </p:nvSpPr>
        <p:spPr/>
        <p:txBody>
          <a:bodyPr/>
          <a:lstStyle/>
          <a:p>
            <a:r>
              <a:rPr lang="fr-FR" dirty="0"/>
              <a:t>Améliorer la qualité des services VIH – l’expérience du score qualité VIH</a:t>
            </a:r>
          </a:p>
        </p:txBody>
      </p:sp>
      <p:sp>
        <p:nvSpPr>
          <p:cNvPr id="3" name="Espace réservé du texte 2"/>
          <p:cNvSpPr>
            <a:spLocks noGrp="1"/>
          </p:cNvSpPr>
          <p:nvPr>
            <p:ph type="body" sz="quarter" idx="18"/>
          </p:nvPr>
        </p:nvSpPr>
        <p:spPr/>
        <p:txBody>
          <a:bodyPr/>
          <a:lstStyle/>
          <a:p>
            <a:fld id="{DB393881-7A06-4158-85A6-4940A63024EF}" type="slidenum">
              <a:rPr lang="fr-FR"/>
              <a:pPr/>
              <a:t>21</a:t>
            </a:fld>
            <a:r>
              <a:rPr lang="fr-FR" dirty="0"/>
              <a:t> | </a:t>
            </a:r>
            <a:r>
              <a:rPr lang="fr-FR" dirty="0" smtClean="0"/>
              <a:t>Atelier ELSA | Octobre 2021</a:t>
            </a:r>
            <a:endParaRPr lang="fr-FR" dirty="0"/>
          </a:p>
        </p:txBody>
      </p:sp>
      <p:sp>
        <p:nvSpPr>
          <p:cNvPr id="4" name="Titre 3"/>
          <p:cNvSpPr>
            <a:spLocks noGrp="1"/>
          </p:cNvSpPr>
          <p:nvPr>
            <p:ph type="title"/>
          </p:nvPr>
        </p:nvSpPr>
        <p:spPr/>
        <p:txBody>
          <a:bodyPr/>
          <a:lstStyle/>
          <a:p>
            <a:r>
              <a:rPr lang="fr-FR" sz="3200" dirty="0" smtClean="0"/>
              <a:t>Résultats (Phase 1 - 2016-2018)</a:t>
            </a:r>
            <a:endParaRPr lang="fr-FR" sz="3200" dirty="0"/>
          </a:p>
        </p:txBody>
      </p:sp>
      <p:graphicFrame>
        <p:nvGraphicFramePr>
          <p:cNvPr id="6" name="Chart 28"/>
          <p:cNvGraphicFramePr/>
          <p:nvPr>
            <p:extLst>
              <p:ext uri="{D42A27DB-BD31-4B8C-83A1-F6EECF244321}">
                <p14:modId xmlns:p14="http://schemas.microsoft.com/office/powerpoint/2010/main" val="3424195998"/>
              </p:ext>
            </p:extLst>
          </p:nvPr>
        </p:nvGraphicFramePr>
        <p:xfrm>
          <a:off x="225364" y="1213504"/>
          <a:ext cx="11593442" cy="54698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202498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p:cNvSpPr txBox="1">
            <a:spLocks/>
          </p:cNvSpPr>
          <p:nvPr/>
        </p:nvSpPr>
        <p:spPr>
          <a:xfrm>
            <a:off x="1028583" y="1677681"/>
            <a:ext cx="9523593" cy="27205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FE911B"/>
              </a:buClr>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p:txBody>
      </p:sp>
      <p:sp>
        <p:nvSpPr>
          <p:cNvPr id="5" name="Espace réservé du texte 1"/>
          <p:cNvSpPr txBox="1">
            <a:spLocks/>
          </p:cNvSpPr>
          <p:nvPr/>
        </p:nvSpPr>
        <p:spPr>
          <a:xfrm>
            <a:off x="1028583" y="1420664"/>
            <a:ext cx="10703342" cy="456344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1200"/>
              </a:spcBef>
              <a:buNone/>
            </a:pPr>
            <a:r>
              <a:rPr lang="fr-FR" sz="2000" dirty="0" smtClean="0">
                <a:solidFill>
                  <a:schemeClr val="accent6">
                    <a:lumMod val="75000"/>
                    <a:lumOff val="25000"/>
                  </a:schemeClr>
                </a:solidFill>
              </a:rPr>
              <a:t>Méthodologie basée sur la </a:t>
            </a:r>
            <a:r>
              <a:rPr lang="fr-FR" sz="2000" b="1" dirty="0" smtClean="0">
                <a:solidFill>
                  <a:schemeClr val="accent6">
                    <a:lumMod val="75000"/>
                    <a:lumOff val="25000"/>
                  </a:schemeClr>
                </a:solidFill>
              </a:rPr>
              <a:t>documentation</a:t>
            </a:r>
            <a:r>
              <a:rPr lang="fr-FR" sz="2000" dirty="0" smtClean="0">
                <a:solidFill>
                  <a:schemeClr val="accent6">
                    <a:lumMod val="75000"/>
                    <a:lumOff val="25000"/>
                  </a:schemeClr>
                </a:solidFill>
              </a:rPr>
              <a:t> –</a:t>
            </a:r>
            <a:r>
              <a:rPr lang="fr-FR" sz="2000" b="1" dirty="0" smtClean="0">
                <a:solidFill>
                  <a:schemeClr val="accent6">
                    <a:lumMod val="75000"/>
                    <a:lumOff val="25000"/>
                  </a:schemeClr>
                </a:solidFill>
              </a:rPr>
              <a:t> </a:t>
            </a:r>
            <a:r>
              <a:rPr lang="fr-FR" sz="2000" dirty="0" smtClean="0">
                <a:solidFill>
                  <a:schemeClr val="accent6">
                    <a:lumMod val="75000"/>
                    <a:lumOff val="25000"/>
                  </a:schemeClr>
                </a:solidFill>
              </a:rPr>
              <a:t>certains résultats peuvent être </a:t>
            </a:r>
            <a:r>
              <a:rPr lang="fr-FR" sz="2000" b="1" dirty="0" err="1" smtClean="0">
                <a:solidFill>
                  <a:schemeClr val="accent6">
                    <a:lumMod val="75000"/>
                    <a:lumOff val="25000"/>
                  </a:schemeClr>
                </a:solidFill>
              </a:rPr>
              <a:t>sur-estimés</a:t>
            </a:r>
            <a:r>
              <a:rPr lang="fr-FR" sz="2000" b="1" dirty="0" smtClean="0">
                <a:solidFill>
                  <a:schemeClr val="accent6">
                    <a:lumMod val="75000"/>
                    <a:lumOff val="25000"/>
                  </a:schemeClr>
                </a:solidFill>
              </a:rPr>
              <a:t>/sous-estimés</a:t>
            </a:r>
            <a:r>
              <a:rPr lang="fr-FR" sz="2000" dirty="0" smtClean="0">
                <a:solidFill>
                  <a:schemeClr val="accent6">
                    <a:lumMod val="75000"/>
                    <a:lumOff val="25000"/>
                  </a:schemeClr>
                </a:solidFill>
              </a:rPr>
              <a:t> du fait de problèmes de documentation </a:t>
            </a:r>
            <a:r>
              <a:rPr lang="fr-FR" sz="2000" i="1" dirty="0" smtClean="0">
                <a:solidFill>
                  <a:schemeClr val="accent6">
                    <a:lumMod val="75000"/>
                    <a:lumOff val="25000"/>
                  </a:schemeClr>
                </a:solidFill>
              </a:rPr>
              <a:t>(</a:t>
            </a:r>
            <a:r>
              <a:rPr lang="fr-FR" sz="2000" i="1" dirty="0" err="1" smtClean="0">
                <a:solidFill>
                  <a:schemeClr val="accent6">
                    <a:lumMod val="75000"/>
                    <a:lumOff val="25000"/>
                  </a:schemeClr>
                </a:solidFill>
              </a:rPr>
              <a:t>e.g</a:t>
            </a:r>
            <a:r>
              <a:rPr lang="fr-FR" sz="2000" i="1" dirty="0" smtClean="0">
                <a:solidFill>
                  <a:schemeClr val="accent6">
                    <a:lumMod val="75000"/>
                    <a:lumOff val="25000"/>
                  </a:schemeClr>
                </a:solidFill>
              </a:rPr>
              <a:t>. dossiers patients perdus; problèmes de sur/sous-déclaration)</a:t>
            </a:r>
          </a:p>
          <a:p>
            <a:pPr marL="0" indent="0">
              <a:lnSpc>
                <a:spcPct val="100000"/>
              </a:lnSpc>
              <a:spcBef>
                <a:spcPts val="1200"/>
              </a:spcBef>
              <a:buNone/>
            </a:pPr>
            <a:r>
              <a:rPr lang="fr-FR" sz="2000" dirty="0" smtClean="0">
                <a:solidFill>
                  <a:schemeClr val="accent6">
                    <a:lumMod val="75000"/>
                    <a:lumOff val="25000"/>
                  </a:schemeClr>
                </a:solidFill>
              </a:rPr>
              <a:t>La stratégie d’échantillonnage utilisée pour le score </a:t>
            </a:r>
            <a:r>
              <a:rPr lang="fr-FR" sz="2000" b="1" dirty="0" smtClean="0">
                <a:solidFill>
                  <a:schemeClr val="accent6">
                    <a:lumMod val="75000"/>
                    <a:lumOff val="25000"/>
                  </a:schemeClr>
                </a:solidFill>
              </a:rPr>
              <a:t>ne permet pas d'obtenir des résultats statistiquement significatifs</a:t>
            </a:r>
          </a:p>
          <a:p>
            <a:pPr marL="0" lvl="0" indent="0">
              <a:lnSpc>
                <a:spcPct val="100000"/>
              </a:lnSpc>
              <a:spcBef>
                <a:spcPts val="1200"/>
              </a:spcBef>
              <a:buNone/>
            </a:pPr>
            <a:r>
              <a:rPr lang="fr-FR" sz="2000" dirty="0" smtClean="0">
                <a:solidFill>
                  <a:schemeClr val="accent6">
                    <a:lumMod val="75000"/>
                    <a:lumOff val="25000"/>
                  </a:schemeClr>
                </a:solidFill>
              </a:rPr>
              <a:t>Il n’y a pas de catégories de désagrégation qui pourraient permettre de comparer la qualité de la PEC et la performance au niveau de la CV entre des groupes de comparaison clés (genre, âg</a:t>
            </a:r>
            <a:r>
              <a:rPr lang="fr-FR" sz="2000" dirty="0">
                <a:solidFill>
                  <a:schemeClr val="accent6">
                    <a:lumMod val="75000"/>
                    <a:lumOff val="25000"/>
                  </a:schemeClr>
                </a:solidFill>
              </a:rPr>
              <a:t>e</a:t>
            </a:r>
            <a:r>
              <a:rPr lang="fr-FR" sz="2000" dirty="0" smtClean="0">
                <a:solidFill>
                  <a:schemeClr val="accent6">
                    <a:lumMod val="75000"/>
                    <a:lumOff val="25000"/>
                  </a:schemeClr>
                </a:solidFill>
              </a:rPr>
              <a:t> </a:t>
            </a:r>
            <a:r>
              <a:rPr lang="fr-FR" sz="2000" dirty="0" err="1" smtClean="0">
                <a:solidFill>
                  <a:schemeClr val="accent6">
                    <a:lumMod val="75000"/>
                    <a:lumOff val="25000"/>
                  </a:schemeClr>
                </a:solidFill>
              </a:rPr>
              <a:t>etc</a:t>
            </a:r>
            <a:r>
              <a:rPr lang="fr-FR" sz="2000" dirty="0" smtClean="0">
                <a:solidFill>
                  <a:schemeClr val="accent6">
                    <a:lumMod val="75000"/>
                    <a:lumOff val="25000"/>
                  </a:schemeClr>
                </a:solidFill>
              </a:rPr>
              <a:t>)</a:t>
            </a:r>
          </a:p>
          <a:p>
            <a:pPr marL="0" lvl="0" indent="0">
              <a:lnSpc>
                <a:spcPct val="100000"/>
              </a:lnSpc>
              <a:spcBef>
                <a:spcPts val="1200"/>
              </a:spcBef>
              <a:buNone/>
            </a:pPr>
            <a:r>
              <a:rPr lang="fr-FR" sz="2000" dirty="0" smtClean="0">
                <a:solidFill>
                  <a:schemeClr val="accent6">
                    <a:lumMod val="75000"/>
                    <a:lumOff val="25000"/>
                  </a:schemeClr>
                </a:solidFill>
              </a:rPr>
              <a:t>Le score n’inclut pas de dimensions liées à la couverture et à l’accès </a:t>
            </a:r>
            <a:r>
              <a:rPr lang="fr-FR" sz="2000" i="1" dirty="0" smtClean="0">
                <a:solidFill>
                  <a:schemeClr val="accent6">
                    <a:lumMod val="75000"/>
                    <a:lumOff val="25000"/>
                  </a:schemeClr>
                </a:solidFill>
              </a:rPr>
              <a:t>(i.e. dépistage et linkage to care)</a:t>
            </a:r>
          </a:p>
          <a:p>
            <a:pPr marL="0" lvl="0" indent="0">
              <a:lnSpc>
                <a:spcPct val="100000"/>
              </a:lnSpc>
              <a:spcBef>
                <a:spcPts val="1200"/>
              </a:spcBef>
              <a:buNone/>
            </a:pPr>
            <a:r>
              <a:rPr lang="fr-FR" sz="2000" dirty="0" smtClean="0">
                <a:solidFill>
                  <a:schemeClr val="accent6">
                    <a:lumMod val="75000"/>
                    <a:lumOff val="25000"/>
                  </a:schemeClr>
                </a:solidFill>
              </a:rPr>
              <a:t>Il n’y a pas de données qualitatives expliquant le “pourquoi” derrière les résultats obtenus</a:t>
            </a:r>
            <a:endParaRPr lang="fr-FR" sz="2000" b="1" dirty="0">
              <a:solidFill>
                <a:schemeClr val="accent6">
                  <a:lumMod val="75000"/>
                  <a:lumOff val="25000"/>
                </a:schemeClr>
              </a:solidFill>
            </a:endParaRPr>
          </a:p>
        </p:txBody>
      </p:sp>
      <p:sp>
        <p:nvSpPr>
          <p:cNvPr id="7" name="Forme libre : forme 134">
            <a:extLst>
              <a:ext uri="{FF2B5EF4-FFF2-40B4-BE49-F238E27FC236}">
                <a16:creationId xmlns="" xmlns:a16="http://schemas.microsoft.com/office/drawing/2014/main" id="{A4C42609-839B-4E00-82AA-2CBC88EB6954}"/>
              </a:ext>
            </a:extLst>
          </p:cNvPr>
          <p:cNvSpPr/>
          <p:nvPr/>
        </p:nvSpPr>
        <p:spPr>
          <a:xfrm>
            <a:off x="436744" y="1487208"/>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8" name="Forme libre : forme 134">
            <a:extLst>
              <a:ext uri="{FF2B5EF4-FFF2-40B4-BE49-F238E27FC236}">
                <a16:creationId xmlns="" xmlns:a16="http://schemas.microsoft.com/office/drawing/2014/main" id="{A4C42609-839B-4E00-82AA-2CBC88EB6954}"/>
              </a:ext>
            </a:extLst>
          </p:cNvPr>
          <p:cNvSpPr/>
          <p:nvPr/>
        </p:nvSpPr>
        <p:spPr>
          <a:xfrm>
            <a:off x="436743" y="2572393"/>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1" name="Forme libre : forme 134">
            <a:extLst>
              <a:ext uri="{FF2B5EF4-FFF2-40B4-BE49-F238E27FC236}">
                <a16:creationId xmlns="" xmlns:a16="http://schemas.microsoft.com/office/drawing/2014/main" id="{A4C42609-839B-4E00-82AA-2CBC88EB6954}"/>
              </a:ext>
            </a:extLst>
          </p:cNvPr>
          <p:cNvSpPr/>
          <p:nvPr/>
        </p:nvSpPr>
        <p:spPr>
          <a:xfrm>
            <a:off x="436743" y="3294571"/>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2" name="Forme libre : forme 134">
            <a:extLst>
              <a:ext uri="{FF2B5EF4-FFF2-40B4-BE49-F238E27FC236}">
                <a16:creationId xmlns="" xmlns:a16="http://schemas.microsoft.com/office/drawing/2014/main" id="{A4C42609-839B-4E00-82AA-2CBC88EB6954}"/>
              </a:ext>
            </a:extLst>
          </p:cNvPr>
          <p:cNvSpPr/>
          <p:nvPr/>
        </p:nvSpPr>
        <p:spPr>
          <a:xfrm>
            <a:off x="436743" y="4067628"/>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3" name="Forme libre : forme 134">
            <a:extLst>
              <a:ext uri="{FF2B5EF4-FFF2-40B4-BE49-F238E27FC236}">
                <a16:creationId xmlns="" xmlns:a16="http://schemas.microsoft.com/office/drawing/2014/main" id="{A4C42609-839B-4E00-82AA-2CBC88EB6954}"/>
              </a:ext>
            </a:extLst>
          </p:cNvPr>
          <p:cNvSpPr/>
          <p:nvPr/>
        </p:nvSpPr>
        <p:spPr>
          <a:xfrm>
            <a:off x="436742" y="4536881"/>
            <a:ext cx="218527" cy="303804"/>
          </a:xfrm>
          <a:custGeom>
            <a:avLst/>
            <a:gdLst>
              <a:gd name="connsiteX0" fmla="*/ 213975 w 218527"/>
              <a:gd name="connsiteY0" fmla="*/ 144462 h 303804"/>
              <a:gd name="connsiteX1" fmla="*/ 13658 w 218527"/>
              <a:gd name="connsiteY1" fmla="*/ 1509 h 303804"/>
              <a:gd name="connsiteX2" fmla="*/ 4553 w 218527"/>
              <a:gd name="connsiteY2" fmla="*/ 598 h 303804"/>
              <a:gd name="connsiteX3" fmla="*/ 0 w 218527"/>
              <a:gd name="connsiteY3" fmla="*/ 8793 h 303804"/>
              <a:gd name="connsiteX4" fmla="*/ 0 w 218527"/>
              <a:gd name="connsiteY4" fmla="*/ 294699 h 303804"/>
              <a:gd name="connsiteX5" fmla="*/ 4553 w 218527"/>
              <a:gd name="connsiteY5" fmla="*/ 302894 h 303804"/>
              <a:gd name="connsiteX6" fmla="*/ 9105 w 218527"/>
              <a:gd name="connsiteY6" fmla="*/ 303805 h 303804"/>
              <a:gd name="connsiteX7" fmla="*/ 14568 w 218527"/>
              <a:gd name="connsiteY7" fmla="*/ 301984 h 303804"/>
              <a:gd name="connsiteX8" fmla="*/ 214885 w 218527"/>
              <a:gd name="connsiteY8" fmla="*/ 159030 h 303804"/>
              <a:gd name="connsiteX9" fmla="*/ 218527 w 218527"/>
              <a:gd name="connsiteY9" fmla="*/ 151746 h 303804"/>
              <a:gd name="connsiteX10" fmla="*/ 213975 w 218527"/>
              <a:gd name="connsiteY10" fmla="*/ 144462 h 303804"/>
              <a:gd name="connsiteX11" fmla="*/ 18211 w 218527"/>
              <a:gd name="connsiteY11" fmla="*/ 277399 h 303804"/>
              <a:gd name="connsiteX12" fmla="*/ 18211 w 218527"/>
              <a:gd name="connsiteY12" fmla="*/ 27003 h 303804"/>
              <a:gd name="connsiteX13" fmla="*/ 193033 w 218527"/>
              <a:gd name="connsiteY13" fmla="*/ 152657 h 303804"/>
              <a:gd name="connsiteX14" fmla="*/ 18211 w 218527"/>
              <a:gd name="connsiteY14" fmla="*/ 277399 h 30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527" h="303804">
                <a:moveTo>
                  <a:pt x="213975" y="144462"/>
                </a:moveTo>
                <a:lnTo>
                  <a:pt x="13658" y="1509"/>
                </a:lnTo>
                <a:cubicBezTo>
                  <a:pt x="10927" y="-312"/>
                  <a:pt x="7285" y="-312"/>
                  <a:pt x="4553" y="598"/>
                </a:cubicBezTo>
                <a:cubicBezTo>
                  <a:pt x="1822" y="2419"/>
                  <a:pt x="0" y="5151"/>
                  <a:pt x="0" y="8793"/>
                </a:cubicBezTo>
                <a:lnTo>
                  <a:pt x="0" y="294699"/>
                </a:lnTo>
                <a:cubicBezTo>
                  <a:pt x="0" y="298341"/>
                  <a:pt x="1822" y="301073"/>
                  <a:pt x="4553" y="302894"/>
                </a:cubicBezTo>
                <a:cubicBezTo>
                  <a:pt x="5463" y="303805"/>
                  <a:pt x="7285" y="303805"/>
                  <a:pt x="9105" y="303805"/>
                </a:cubicBezTo>
                <a:cubicBezTo>
                  <a:pt x="10927" y="303805"/>
                  <a:pt x="12748" y="302894"/>
                  <a:pt x="14568" y="301984"/>
                </a:cubicBezTo>
                <a:lnTo>
                  <a:pt x="214885" y="159030"/>
                </a:lnTo>
                <a:cubicBezTo>
                  <a:pt x="217617" y="157209"/>
                  <a:pt x="218527" y="154478"/>
                  <a:pt x="218527" y="151746"/>
                </a:cubicBezTo>
                <a:cubicBezTo>
                  <a:pt x="218527" y="149014"/>
                  <a:pt x="216707" y="146283"/>
                  <a:pt x="213975" y="144462"/>
                </a:cubicBezTo>
                <a:close/>
                <a:moveTo>
                  <a:pt x="18211" y="277399"/>
                </a:moveTo>
                <a:lnTo>
                  <a:pt x="18211" y="27003"/>
                </a:lnTo>
                <a:lnTo>
                  <a:pt x="193033" y="152657"/>
                </a:lnTo>
                <a:lnTo>
                  <a:pt x="18211" y="277399"/>
                </a:lnTo>
                <a:close/>
              </a:path>
            </a:pathLst>
          </a:custGeom>
          <a:solidFill>
            <a:schemeClr val="tx2"/>
          </a:solidFill>
          <a:ln w="9105" cap="flat">
            <a:noFill/>
            <a:prstDash val="solid"/>
            <a:miter/>
          </a:ln>
        </p:spPr>
        <p:txBody>
          <a:bodyPr rtlCol="0" anchor="ctr"/>
          <a:lstStyle/>
          <a:p>
            <a:endParaRPr lang="fr-FR" b="1"/>
          </a:p>
        </p:txBody>
      </p:sp>
      <p:sp>
        <p:nvSpPr>
          <p:cNvPr id="14" name="Titre 13"/>
          <p:cNvSpPr>
            <a:spLocks noGrp="1"/>
          </p:cNvSpPr>
          <p:nvPr>
            <p:ph type="title"/>
          </p:nvPr>
        </p:nvSpPr>
        <p:spPr/>
        <p:txBody>
          <a:bodyPr/>
          <a:lstStyle/>
          <a:p>
            <a:r>
              <a:rPr lang="fr-FR" sz="3200" dirty="0" smtClean="0"/>
              <a:t>Limites</a:t>
            </a:r>
            <a:endParaRPr lang="fr-FR" sz="3200" dirty="0"/>
          </a:p>
        </p:txBody>
      </p:sp>
      <p:sp>
        <p:nvSpPr>
          <p:cNvPr id="15" name="Espace réservé du texte 14"/>
          <p:cNvSpPr>
            <a:spLocks noGrp="1"/>
          </p:cNvSpPr>
          <p:nvPr>
            <p:ph type="body" sz="quarter" idx="17"/>
          </p:nvPr>
        </p:nvSpPr>
        <p:spPr/>
        <p:txBody>
          <a:bodyPr/>
          <a:lstStyle/>
          <a:p>
            <a:r>
              <a:rPr lang="fr-FR" dirty="0"/>
              <a:t>Améliorer la qualité des services VIH – l’expérience du score qualité VIH</a:t>
            </a:r>
          </a:p>
        </p:txBody>
      </p:sp>
      <p:sp>
        <p:nvSpPr>
          <p:cNvPr id="16" name="Espace réservé du texte 15"/>
          <p:cNvSpPr>
            <a:spLocks noGrp="1"/>
          </p:cNvSpPr>
          <p:nvPr>
            <p:ph type="body" sz="quarter" idx="18"/>
          </p:nvPr>
        </p:nvSpPr>
        <p:spPr/>
        <p:txBody>
          <a:bodyPr/>
          <a:lstStyle/>
          <a:p>
            <a:fld id="{DB393881-7A06-4158-85A6-4940A63024EF}" type="slidenum">
              <a:rPr lang="fr-FR"/>
              <a:pPr/>
              <a:t>22</a:t>
            </a:fld>
            <a:r>
              <a:rPr lang="fr-FR" dirty="0"/>
              <a:t> | </a:t>
            </a:r>
            <a:r>
              <a:rPr lang="fr-FR" dirty="0" smtClean="0"/>
              <a:t>Atelier ELSA | Octobre 2021</a:t>
            </a:r>
            <a:endParaRPr lang="fr-FR" dirty="0"/>
          </a:p>
        </p:txBody>
      </p:sp>
    </p:spTree>
    <p:extLst>
      <p:ext uri="{BB962C8B-B14F-4D97-AF65-F5344CB8AC3E}">
        <p14:creationId xmlns:p14="http://schemas.microsoft.com/office/powerpoint/2010/main" val="2634995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p:cNvSpPr txBox="1">
            <a:spLocks/>
          </p:cNvSpPr>
          <p:nvPr/>
        </p:nvSpPr>
        <p:spPr>
          <a:xfrm>
            <a:off x="1028583" y="1677681"/>
            <a:ext cx="9523593" cy="27205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FE911B"/>
              </a:buClr>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a:p>
            <a:pPr>
              <a:spcAft>
                <a:spcPts val="600"/>
              </a:spcAft>
              <a:buFont typeface="Wingdings" panose="05000000000000000000" pitchFamily="2" charset="2"/>
              <a:buChar char="ü"/>
            </a:pPr>
            <a:endParaRPr lang="fr-FR" sz="2600">
              <a:solidFill>
                <a:schemeClr val="accent6">
                  <a:lumMod val="75000"/>
                  <a:lumOff val="25000"/>
                </a:schemeClr>
              </a:solidFill>
              <a:cs typeface="Segoe UI Light" panose="020B0502040204020203"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3755226127"/>
              </p:ext>
            </p:extLst>
          </p:nvPr>
        </p:nvGraphicFramePr>
        <p:xfrm>
          <a:off x="599095" y="1336572"/>
          <a:ext cx="10847924" cy="4657828"/>
        </p:xfrm>
        <a:graphic>
          <a:graphicData uri="http://schemas.openxmlformats.org/drawingml/2006/table">
            <a:tbl>
              <a:tblPr firstRow="1" bandRow="1">
                <a:tableStyleId>{5C22544A-7EE6-4342-B048-85BDC9FD1C3A}</a:tableStyleId>
              </a:tblPr>
              <a:tblGrid>
                <a:gridCol w="3066904">
                  <a:extLst>
                    <a:ext uri="{9D8B030D-6E8A-4147-A177-3AD203B41FA5}">
                      <a16:colId xmlns="" xmlns:a16="http://schemas.microsoft.com/office/drawing/2014/main" val="20000"/>
                    </a:ext>
                  </a:extLst>
                </a:gridCol>
                <a:gridCol w="7781020">
                  <a:extLst>
                    <a:ext uri="{9D8B030D-6E8A-4147-A177-3AD203B41FA5}">
                      <a16:colId xmlns="" xmlns:a16="http://schemas.microsoft.com/office/drawing/2014/main" val="20001"/>
                    </a:ext>
                  </a:extLst>
                </a:gridCol>
              </a:tblGrid>
              <a:tr h="371802">
                <a:tc>
                  <a:txBody>
                    <a:bodyPr/>
                    <a:lstStyle/>
                    <a:p>
                      <a:pPr algn="ctr"/>
                      <a:r>
                        <a:rPr lang="fr-FR" sz="2000" noProof="0" dirty="0" smtClean="0"/>
                        <a:t>Défi</a:t>
                      </a:r>
                      <a:endParaRPr lang="fr-FR" sz="2000" noProof="0" dirty="0"/>
                    </a:p>
                  </a:txBody>
                  <a:tcPr/>
                </a:tc>
                <a:tc>
                  <a:txBody>
                    <a:bodyPr/>
                    <a:lstStyle/>
                    <a:p>
                      <a:pPr algn="ctr"/>
                      <a:r>
                        <a:rPr lang="fr-FR" sz="2000" noProof="0" dirty="0" smtClean="0"/>
                        <a:t>Recommandations</a:t>
                      </a:r>
                      <a:endParaRPr lang="fr-FR" sz="2000" noProof="0" dirty="0"/>
                    </a:p>
                  </a:txBody>
                  <a:tcPr/>
                </a:tc>
                <a:extLst>
                  <a:ext uri="{0D108BD9-81ED-4DB2-BD59-A6C34878D82A}">
                    <a16:rowId xmlns="" xmlns:a16="http://schemas.microsoft.com/office/drawing/2014/main" val="10000"/>
                  </a:ext>
                </a:extLst>
              </a:tr>
              <a:tr h="871411">
                <a:tc>
                  <a:txBody>
                    <a:bodyPr/>
                    <a:lstStyle/>
                    <a:p>
                      <a:pPr algn="l"/>
                      <a:r>
                        <a:rPr lang="fr-FR" sz="1800" b="1" noProof="0" dirty="0" smtClean="0">
                          <a:solidFill>
                            <a:schemeClr val="accent6">
                              <a:lumMod val="75000"/>
                              <a:lumOff val="25000"/>
                            </a:schemeClr>
                          </a:solidFill>
                        </a:rPr>
                        <a:t>Processus chronophage</a:t>
                      </a:r>
                      <a:endParaRPr lang="fr-FR" sz="1800" b="1" noProof="0" dirty="0">
                        <a:solidFill>
                          <a:schemeClr val="accent6">
                            <a:lumMod val="75000"/>
                            <a:lumOff val="25000"/>
                          </a:schemeClr>
                        </a:solidFill>
                      </a:endParaRPr>
                    </a:p>
                  </a:txBody>
                  <a:tcPr/>
                </a:tc>
                <a:tc>
                  <a:txBody>
                    <a:bodyPr/>
                    <a:lstStyle/>
                    <a:p>
                      <a:pPr algn="l"/>
                      <a:r>
                        <a:rPr lang="fr-FR" sz="1800" noProof="0" dirty="0" smtClean="0">
                          <a:solidFill>
                            <a:schemeClr val="accent6">
                              <a:lumMod val="75000"/>
                              <a:lumOff val="25000"/>
                            </a:schemeClr>
                          </a:solidFill>
                        </a:rPr>
                        <a:t>A inclure comme une activité majeure</a:t>
                      </a:r>
                      <a:r>
                        <a:rPr lang="fr-FR" sz="1800" baseline="0" noProof="0" dirty="0" smtClean="0">
                          <a:solidFill>
                            <a:schemeClr val="accent6">
                              <a:lumMod val="75000"/>
                              <a:lumOff val="25000"/>
                            </a:schemeClr>
                          </a:solidFill>
                        </a:rPr>
                        <a:t> dans le plan d’actions /Gantt chart</a:t>
                      </a:r>
                    </a:p>
                    <a:p>
                      <a:pPr algn="l"/>
                      <a:r>
                        <a:rPr lang="fr-FR" sz="1800" baseline="0" noProof="0" dirty="0" smtClean="0">
                          <a:solidFill>
                            <a:schemeClr val="accent6">
                              <a:lumMod val="75000"/>
                              <a:lumOff val="25000"/>
                            </a:schemeClr>
                          </a:solidFill>
                        </a:rPr>
                        <a:t>Nécessite au moins 2/3 mois, du moins pour la </a:t>
                      </a:r>
                      <a:r>
                        <a:rPr lang="fr-FR" sz="1800" baseline="0" noProof="0" dirty="0" err="1" smtClean="0">
                          <a:solidFill>
                            <a:schemeClr val="accent6">
                              <a:lumMod val="75000"/>
                              <a:lumOff val="25000"/>
                            </a:schemeClr>
                          </a:solidFill>
                        </a:rPr>
                        <a:t>baseline</a:t>
                      </a:r>
                      <a:endParaRPr lang="fr-FR" sz="1800" noProof="0" dirty="0">
                        <a:solidFill>
                          <a:schemeClr val="accent6">
                            <a:lumMod val="75000"/>
                            <a:lumOff val="25000"/>
                          </a:schemeClr>
                        </a:solidFill>
                      </a:endParaRPr>
                    </a:p>
                  </a:txBody>
                  <a:tcPr/>
                </a:tc>
                <a:extLst>
                  <a:ext uri="{0D108BD9-81ED-4DB2-BD59-A6C34878D82A}">
                    <a16:rowId xmlns="" xmlns:a16="http://schemas.microsoft.com/office/drawing/2014/main" val="10001"/>
                  </a:ext>
                </a:extLst>
              </a:tr>
              <a:tr h="1138644">
                <a:tc>
                  <a:txBody>
                    <a:bodyPr/>
                    <a:lstStyle/>
                    <a:p>
                      <a:pPr algn="l"/>
                      <a:r>
                        <a:rPr lang="fr-FR" sz="1800" b="1" noProof="0" dirty="0" smtClean="0">
                          <a:solidFill>
                            <a:schemeClr val="accent6">
                              <a:lumMod val="75000"/>
                              <a:lumOff val="25000"/>
                            </a:schemeClr>
                          </a:solidFill>
                        </a:rPr>
                        <a:t>Manque</a:t>
                      </a:r>
                      <a:r>
                        <a:rPr lang="fr-FR" sz="1800" b="1" baseline="0" noProof="0" dirty="0" smtClean="0">
                          <a:solidFill>
                            <a:schemeClr val="accent6">
                              <a:lumMod val="75000"/>
                              <a:lumOff val="25000"/>
                            </a:schemeClr>
                          </a:solidFill>
                        </a:rPr>
                        <a:t> de clarté dans les rôles et responsabilités (</a:t>
                      </a:r>
                      <a:r>
                        <a:rPr lang="fr-FR" sz="1800" b="1" baseline="0" noProof="0" dirty="0" err="1" smtClean="0">
                          <a:solidFill>
                            <a:schemeClr val="accent6">
                              <a:lumMod val="75000"/>
                              <a:lumOff val="25000"/>
                            </a:schemeClr>
                          </a:solidFill>
                        </a:rPr>
                        <a:t>R&amp;rR</a:t>
                      </a:r>
                      <a:r>
                        <a:rPr lang="fr-FR" sz="1800" b="1" baseline="0" noProof="0" dirty="0" smtClean="0">
                          <a:solidFill>
                            <a:schemeClr val="accent6">
                              <a:lumMod val="75000"/>
                              <a:lumOff val="25000"/>
                            </a:schemeClr>
                          </a:solidFill>
                        </a:rPr>
                        <a:t>)</a:t>
                      </a:r>
                      <a:endParaRPr lang="fr-FR" sz="1800" b="1" noProof="0" dirty="0">
                        <a:solidFill>
                          <a:schemeClr val="accent6">
                            <a:lumMod val="75000"/>
                            <a:lumOff val="25000"/>
                          </a:schemeClr>
                        </a:solidFill>
                      </a:endParaRPr>
                    </a:p>
                  </a:txBody>
                  <a:tcPr/>
                </a:tc>
                <a:tc>
                  <a:txBody>
                    <a:bodyPr/>
                    <a:lstStyle/>
                    <a:p>
                      <a:pPr algn="l"/>
                      <a:r>
                        <a:rPr lang="fr-FR" sz="1800" noProof="0" dirty="0" smtClean="0">
                          <a:solidFill>
                            <a:schemeClr val="accent6">
                              <a:lumMod val="75000"/>
                              <a:lumOff val="25000"/>
                            </a:schemeClr>
                          </a:solidFill>
                        </a:rPr>
                        <a:t>Définir les</a:t>
                      </a:r>
                      <a:r>
                        <a:rPr lang="fr-FR" sz="1800" baseline="0" noProof="0" dirty="0" smtClean="0">
                          <a:solidFill>
                            <a:schemeClr val="accent6">
                              <a:lumMod val="75000"/>
                              <a:lumOff val="25000"/>
                            </a:schemeClr>
                          </a:solidFill>
                        </a:rPr>
                        <a:t> </a:t>
                      </a:r>
                      <a:r>
                        <a:rPr lang="fr-FR" sz="1800" noProof="0" dirty="0" smtClean="0">
                          <a:solidFill>
                            <a:schemeClr val="accent6">
                              <a:lumMod val="75000"/>
                              <a:lumOff val="25000"/>
                            </a:schemeClr>
                          </a:solidFill>
                        </a:rPr>
                        <a:t>R&amp;R dès le départ (idéalement dans le plan de</a:t>
                      </a:r>
                      <a:r>
                        <a:rPr lang="fr-FR" sz="1800" baseline="0" noProof="0" dirty="0" smtClean="0">
                          <a:solidFill>
                            <a:schemeClr val="accent6">
                              <a:lumMod val="75000"/>
                              <a:lumOff val="25000"/>
                            </a:schemeClr>
                          </a:solidFill>
                        </a:rPr>
                        <a:t> S&amp;E)</a:t>
                      </a:r>
                    </a:p>
                    <a:p>
                      <a:pPr algn="l"/>
                      <a:r>
                        <a:rPr lang="fr-FR" sz="1800" baseline="0" noProof="0" dirty="0" smtClean="0">
                          <a:solidFill>
                            <a:schemeClr val="accent6">
                              <a:lumMod val="75000"/>
                              <a:lumOff val="25000"/>
                            </a:schemeClr>
                          </a:solidFill>
                        </a:rPr>
                        <a:t>Eviter d’avoir trop de personnes impliquées</a:t>
                      </a:r>
                    </a:p>
                    <a:p>
                      <a:pPr algn="l"/>
                      <a:r>
                        <a:rPr lang="fr-FR" sz="1800" baseline="0" noProof="0" dirty="0" smtClean="0">
                          <a:solidFill>
                            <a:schemeClr val="accent6">
                              <a:lumMod val="75000"/>
                              <a:lumOff val="25000"/>
                            </a:schemeClr>
                          </a:solidFill>
                        </a:rPr>
                        <a:t>Définir le processus de prise de décision en cas de désaccords / pour les décisions finales</a:t>
                      </a:r>
                      <a:endParaRPr lang="fr-FR" sz="1800" noProof="0" dirty="0">
                        <a:solidFill>
                          <a:schemeClr val="accent6">
                            <a:lumMod val="75000"/>
                            <a:lumOff val="25000"/>
                          </a:schemeClr>
                        </a:solidFill>
                      </a:endParaRPr>
                    </a:p>
                  </a:txBody>
                  <a:tcPr/>
                </a:tc>
                <a:extLst>
                  <a:ext uri="{0D108BD9-81ED-4DB2-BD59-A6C34878D82A}">
                    <a16:rowId xmlns="" xmlns:a16="http://schemas.microsoft.com/office/drawing/2014/main" val="10002"/>
                  </a:ext>
                </a:extLst>
              </a:tr>
              <a:tr h="871411">
                <a:tc>
                  <a:txBody>
                    <a:bodyPr/>
                    <a:lstStyle/>
                    <a:p>
                      <a:pPr marL="0" algn="l" defTabSz="914400" rtl="0" eaLnBrk="1" latinLnBrk="0" hangingPunct="1"/>
                      <a:r>
                        <a:rPr lang="fr-FR" sz="1800" b="1" kern="1200" noProof="0" dirty="0" smtClean="0">
                          <a:solidFill>
                            <a:schemeClr val="accent6">
                              <a:lumMod val="75000"/>
                              <a:lumOff val="25000"/>
                            </a:schemeClr>
                          </a:solidFill>
                          <a:latin typeface="+mn-lt"/>
                          <a:ea typeface="+mn-ea"/>
                          <a:cs typeface="+mn-cs"/>
                        </a:rPr>
                        <a:t>Manque d’utilisation</a:t>
                      </a:r>
                      <a:r>
                        <a:rPr lang="fr-FR" sz="1800" b="1" kern="1200" baseline="0" noProof="0" dirty="0" smtClean="0">
                          <a:solidFill>
                            <a:schemeClr val="accent6">
                              <a:lumMod val="75000"/>
                              <a:lumOff val="25000"/>
                            </a:schemeClr>
                          </a:solidFill>
                          <a:latin typeface="+mn-lt"/>
                          <a:ea typeface="+mn-ea"/>
                          <a:cs typeface="+mn-cs"/>
                        </a:rPr>
                        <a:t> des données</a:t>
                      </a:r>
                      <a:endParaRPr lang="fr-FR" sz="1800" b="1" kern="1200" noProof="0" dirty="0">
                        <a:solidFill>
                          <a:schemeClr val="accent6">
                            <a:lumMod val="75000"/>
                            <a:lumOff val="25000"/>
                          </a:schemeClr>
                        </a:solidFill>
                        <a:latin typeface="+mn-lt"/>
                        <a:ea typeface="+mn-ea"/>
                        <a:cs typeface="+mn-cs"/>
                      </a:endParaRPr>
                    </a:p>
                  </a:txBody>
                  <a:tcPr/>
                </a:tc>
                <a:tc>
                  <a:txBody>
                    <a:bodyPr/>
                    <a:lstStyle/>
                    <a:p>
                      <a:pPr algn="l"/>
                      <a:r>
                        <a:rPr lang="fr-FR" sz="1800" noProof="0" dirty="0" smtClean="0">
                          <a:solidFill>
                            <a:schemeClr val="accent6">
                              <a:lumMod val="75000"/>
                              <a:lumOff val="25000"/>
                            </a:schemeClr>
                          </a:solidFill>
                        </a:rPr>
                        <a:t>Collecter les données ASAP après la fin de l’année d’évaluation </a:t>
                      </a:r>
                    </a:p>
                    <a:p>
                      <a:pPr algn="l"/>
                      <a:r>
                        <a:rPr lang="fr-FR" sz="1800" noProof="0" dirty="0" smtClean="0">
                          <a:solidFill>
                            <a:schemeClr val="accent6">
                              <a:lumMod val="75000"/>
                              <a:lumOff val="25000"/>
                            </a:schemeClr>
                          </a:solidFill>
                        </a:rPr>
                        <a:t>Ne pas cibler uniquement le </a:t>
                      </a:r>
                      <a:r>
                        <a:rPr lang="fr-FR" sz="1800" noProof="0" dirty="0" err="1" smtClean="0">
                          <a:solidFill>
                            <a:schemeClr val="accent6">
                              <a:lumMod val="75000"/>
                              <a:lumOff val="25000"/>
                            </a:schemeClr>
                          </a:solidFill>
                        </a:rPr>
                        <a:t>reporting</a:t>
                      </a:r>
                      <a:r>
                        <a:rPr lang="fr-FR" sz="1800" noProof="0" dirty="0" smtClean="0">
                          <a:solidFill>
                            <a:schemeClr val="accent6">
                              <a:lumMod val="75000"/>
                              <a:lumOff val="25000"/>
                            </a:schemeClr>
                          </a:solidFill>
                        </a:rPr>
                        <a:t> bailleur</a:t>
                      </a:r>
                      <a:endParaRPr lang="fr-FR" sz="1800" baseline="0" noProof="0" dirty="0" smtClean="0">
                        <a:solidFill>
                          <a:schemeClr val="accent6">
                            <a:lumMod val="75000"/>
                            <a:lumOff val="25000"/>
                          </a:schemeClr>
                        </a:solidFill>
                      </a:endParaRPr>
                    </a:p>
                    <a:p>
                      <a:pPr algn="l"/>
                      <a:r>
                        <a:rPr lang="fr-FR" sz="1800" baseline="0" noProof="0" dirty="0" smtClean="0">
                          <a:solidFill>
                            <a:schemeClr val="accent6">
                              <a:lumMod val="75000"/>
                              <a:lumOff val="25000"/>
                            </a:schemeClr>
                          </a:solidFill>
                        </a:rPr>
                        <a:t>Inclure l’utilisation des données dans le plan d’actions/Gantt chart</a:t>
                      </a:r>
                      <a:endParaRPr lang="fr-FR" sz="1800" baseline="0" noProof="0" dirty="0">
                        <a:solidFill>
                          <a:schemeClr val="accent6">
                            <a:lumMod val="75000"/>
                            <a:lumOff val="25000"/>
                          </a:schemeClr>
                        </a:solidFill>
                      </a:endParaRPr>
                    </a:p>
                  </a:txBody>
                  <a:tcPr/>
                </a:tc>
                <a:extLst>
                  <a:ext uri="{0D108BD9-81ED-4DB2-BD59-A6C34878D82A}">
                    <a16:rowId xmlns="" xmlns:a16="http://schemas.microsoft.com/office/drawing/2014/main" val="10003"/>
                  </a:ext>
                </a:extLst>
              </a:tr>
              <a:tr h="604179">
                <a:tc>
                  <a:txBody>
                    <a:bodyPr/>
                    <a:lstStyle/>
                    <a:p>
                      <a:pPr marL="0" algn="l" defTabSz="914400" rtl="0" eaLnBrk="1" latinLnBrk="0" hangingPunct="1"/>
                      <a:r>
                        <a:rPr lang="fr-FR" sz="1800" b="1" kern="1200" noProof="0" dirty="0" smtClean="0">
                          <a:solidFill>
                            <a:schemeClr val="accent6">
                              <a:lumMod val="75000"/>
                              <a:lumOff val="25000"/>
                            </a:schemeClr>
                          </a:solidFill>
                          <a:latin typeface="+mn-lt"/>
                          <a:ea typeface="+mn-ea"/>
                          <a:cs typeface="+mn-cs"/>
                        </a:rPr>
                        <a:t>Complexité de l’outil / faible </a:t>
                      </a:r>
                      <a:r>
                        <a:rPr lang="fr-FR" sz="1800" b="1" kern="1200" noProof="0" dirty="0" err="1" smtClean="0">
                          <a:solidFill>
                            <a:schemeClr val="accent6">
                              <a:lumMod val="75000"/>
                              <a:lumOff val="25000"/>
                            </a:schemeClr>
                          </a:solidFill>
                          <a:latin typeface="+mn-lt"/>
                          <a:ea typeface="+mn-ea"/>
                          <a:cs typeface="+mn-cs"/>
                        </a:rPr>
                        <a:t>réplicabilité</a:t>
                      </a:r>
                      <a:endParaRPr lang="fr-FR" sz="1800" b="1" kern="1200" noProof="0" dirty="0">
                        <a:solidFill>
                          <a:schemeClr val="accent6">
                            <a:lumMod val="75000"/>
                            <a:lumOff val="25000"/>
                          </a:schemeClr>
                        </a:solidFill>
                        <a:latin typeface="+mn-lt"/>
                        <a:ea typeface="+mn-ea"/>
                        <a:cs typeface="+mn-cs"/>
                      </a:endParaRPr>
                    </a:p>
                  </a:txBody>
                  <a:tcPr/>
                </a:tc>
                <a:tc>
                  <a:txBody>
                    <a:bodyPr/>
                    <a:lstStyle/>
                    <a:p>
                      <a:pPr algn="l"/>
                      <a:r>
                        <a:rPr lang="fr-FR" sz="1800" baseline="0" noProof="0" dirty="0" smtClean="0">
                          <a:solidFill>
                            <a:schemeClr val="accent6">
                              <a:lumMod val="75000"/>
                              <a:lumOff val="25000"/>
                            </a:schemeClr>
                          </a:solidFill>
                        </a:rPr>
                        <a:t>Considérer le besoin de transférer l’outil au niveau national et ajuster le niveau de complexité en conséquence</a:t>
                      </a:r>
                      <a:endParaRPr lang="fr-FR" sz="1800" baseline="0" noProof="0" dirty="0">
                        <a:solidFill>
                          <a:schemeClr val="accent6">
                            <a:lumMod val="75000"/>
                            <a:lumOff val="25000"/>
                          </a:schemeClr>
                        </a:solidFill>
                      </a:endParaRPr>
                    </a:p>
                  </a:txBody>
                  <a:tcPr/>
                </a:tc>
                <a:extLst>
                  <a:ext uri="{0D108BD9-81ED-4DB2-BD59-A6C34878D82A}">
                    <a16:rowId xmlns="" xmlns:a16="http://schemas.microsoft.com/office/drawing/2014/main" val="10004"/>
                  </a:ext>
                </a:extLst>
              </a:tr>
              <a:tr h="646977">
                <a:tc>
                  <a:txBody>
                    <a:bodyPr/>
                    <a:lstStyle/>
                    <a:p>
                      <a:pPr marL="0" algn="l" defTabSz="914400" rtl="0" eaLnBrk="1" latinLnBrk="0" hangingPunct="1"/>
                      <a:r>
                        <a:rPr lang="fr-FR" sz="1800" b="1" kern="1200" noProof="0" dirty="0" smtClean="0">
                          <a:solidFill>
                            <a:schemeClr val="accent6">
                              <a:lumMod val="75000"/>
                              <a:lumOff val="25000"/>
                            </a:schemeClr>
                          </a:solidFill>
                          <a:latin typeface="+mn-lt"/>
                          <a:ea typeface="+mn-ea"/>
                          <a:cs typeface="+mn-cs"/>
                        </a:rPr>
                        <a:t>Manque de données qualitatives</a:t>
                      </a:r>
                      <a:endParaRPr lang="fr-FR" sz="1800" b="1" kern="1200" noProof="0" dirty="0">
                        <a:solidFill>
                          <a:schemeClr val="accent6">
                            <a:lumMod val="75000"/>
                            <a:lumOff val="25000"/>
                          </a:schemeClr>
                        </a:solidFill>
                        <a:latin typeface="+mn-lt"/>
                        <a:ea typeface="+mn-ea"/>
                        <a:cs typeface="+mn-cs"/>
                      </a:endParaRPr>
                    </a:p>
                  </a:txBody>
                  <a:tcPr/>
                </a:tc>
                <a:tc>
                  <a:txBody>
                    <a:bodyPr/>
                    <a:lstStyle/>
                    <a:p>
                      <a:pPr algn="l"/>
                      <a:r>
                        <a:rPr lang="fr-FR" sz="1800" baseline="0" noProof="0" dirty="0" smtClean="0">
                          <a:solidFill>
                            <a:schemeClr val="accent6">
                              <a:lumMod val="75000"/>
                              <a:lumOff val="25000"/>
                            </a:schemeClr>
                          </a:solidFill>
                        </a:rPr>
                        <a:t>Prendre en compte le temps, le budget et les ressources humaines nécessaires pour mener la collecte de données qualitatives complémentaires</a:t>
                      </a:r>
                      <a:endParaRPr lang="fr-FR" sz="1800" baseline="0" noProof="0" dirty="0">
                        <a:solidFill>
                          <a:schemeClr val="accent6">
                            <a:lumMod val="75000"/>
                            <a:lumOff val="25000"/>
                          </a:schemeClr>
                        </a:solidFill>
                      </a:endParaRPr>
                    </a:p>
                  </a:txBody>
                  <a:tcPr/>
                </a:tc>
                <a:extLst>
                  <a:ext uri="{0D108BD9-81ED-4DB2-BD59-A6C34878D82A}">
                    <a16:rowId xmlns="" xmlns:a16="http://schemas.microsoft.com/office/drawing/2014/main" val="10005"/>
                  </a:ext>
                </a:extLst>
              </a:tr>
            </a:tbl>
          </a:graphicData>
        </a:graphic>
      </p:graphicFrame>
      <p:sp>
        <p:nvSpPr>
          <p:cNvPr id="3" name="Titre 2"/>
          <p:cNvSpPr>
            <a:spLocks noGrp="1"/>
          </p:cNvSpPr>
          <p:nvPr>
            <p:ph type="title"/>
          </p:nvPr>
        </p:nvSpPr>
        <p:spPr/>
        <p:txBody>
          <a:bodyPr/>
          <a:lstStyle/>
          <a:p>
            <a:r>
              <a:rPr lang="fr-FR" sz="3200" dirty="0" smtClean="0"/>
              <a:t>Leçons apprises</a:t>
            </a:r>
            <a:endParaRPr lang="fr-FR" sz="3200" dirty="0"/>
          </a:p>
        </p:txBody>
      </p:sp>
      <p:sp>
        <p:nvSpPr>
          <p:cNvPr id="4" name="Espace réservé du texte 3"/>
          <p:cNvSpPr>
            <a:spLocks noGrp="1"/>
          </p:cNvSpPr>
          <p:nvPr>
            <p:ph type="body" sz="quarter" idx="17"/>
          </p:nvPr>
        </p:nvSpPr>
        <p:spPr/>
        <p:txBody>
          <a:bodyPr/>
          <a:lstStyle/>
          <a:p>
            <a:endParaRPr lang="fr-FR"/>
          </a:p>
        </p:txBody>
      </p:sp>
      <p:sp>
        <p:nvSpPr>
          <p:cNvPr id="5" name="Espace réservé du texte 4"/>
          <p:cNvSpPr>
            <a:spLocks noGrp="1"/>
          </p:cNvSpPr>
          <p:nvPr>
            <p:ph type="body" sz="quarter" idx="18"/>
          </p:nvPr>
        </p:nvSpPr>
        <p:spPr/>
        <p:txBody>
          <a:bodyPr/>
          <a:lstStyle/>
          <a:p>
            <a:fld id="{DB393881-7A06-4158-85A6-4940A63024EF}" type="slidenum">
              <a:rPr lang="fr-FR"/>
              <a:pPr/>
              <a:t>23</a:t>
            </a:fld>
            <a:r>
              <a:rPr lang="fr-FR" dirty="0"/>
              <a:t> | </a:t>
            </a:r>
            <a:r>
              <a:rPr lang="fr-FR" dirty="0" smtClean="0"/>
              <a:t>Atelier ELSA | Octobre 2021</a:t>
            </a:r>
            <a:endParaRPr lang="fr-FR" dirty="0"/>
          </a:p>
        </p:txBody>
      </p:sp>
    </p:spTree>
    <p:extLst>
      <p:ext uri="{BB962C8B-B14F-4D97-AF65-F5344CB8AC3E}">
        <p14:creationId xmlns:p14="http://schemas.microsoft.com/office/powerpoint/2010/main" val="3586582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2"/>
          </p:nvPr>
        </p:nvSpPr>
        <p:spPr>
          <a:xfrm>
            <a:off x="6628480" y="555757"/>
            <a:ext cx="5190325" cy="5631397"/>
          </a:xfrm>
        </p:spPr>
        <p:txBody>
          <a:bodyPr lIns="91440" tIns="45720" rIns="91440" bIns="45720" anchor="ctr"/>
          <a:lstStyle/>
          <a:p>
            <a:pPr marL="342900" indent="-342900">
              <a:lnSpc>
                <a:spcPct val="100000"/>
              </a:lnSpc>
              <a:spcBef>
                <a:spcPts val="1800"/>
              </a:spcBef>
              <a:buFont typeface="+mj-lt"/>
              <a:buAutoNum type="arabicPeriod"/>
            </a:pPr>
            <a:r>
              <a:rPr lang="fr-FR" b="1" dirty="0" smtClean="0"/>
              <a:t>Solthis en quelques mots</a:t>
            </a:r>
            <a:endParaRPr lang="fr-FR" b="1" dirty="0"/>
          </a:p>
          <a:p>
            <a:pPr marL="342900" indent="-342900">
              <a:lnSpc>
                <a:spcPct val="100000"/>
              </a:lnSpc>
              <a:spcBef>
                <a:spcPts val="1800"/>
              </a:spcBef>
              <a:buFont typeface="+mj-lt"/>
              <a:buAutoNum type="arabicPeriod"/>
            </a:pPr>
            <a:r>
              <a:rPr lang="fr-FR" b="1" dirty="0" smtClean="0"/>
              <a:t>Le cadre général de Solthis </a:t>
            </a:r>
            <a:r>
              <a:rPr lang="fr-FR" b="1" dirty="0"/>
              <a:t>sur </a:t>
            </a:r>
            <a:r>
              <a:rPr lang="fr-FR" b="1" dirty="0" smtClean="0"/>
              <a:t>l’évaluation et l’amélioration de la qualité des services VIH</a:t>
            </a:r>
          </a:p>
          <a:p>
            <a:pPr marL="342900" indent="-342900">
              <a:lnSpc>
                <a:spcPct val="100000"/>
              </a:lnSpc>
              <a:spcBef>
                <a:spcPts val="1800"/>
              </a:spcBef>
              <a:buFont typeface="+mj-lt"/>
              <a:buAutoNum type="arabicPeriod"/>
            </a:pPr>
            <a:r>
              <a:rPr lang="fr-FR" b="1" dirty="0" smtClean="0"/>
              <a:t>Exemple de méthode : score qualité en Sierra Leone</a:t>
            </a:r>
          </a:p>
          <a:p>
            <a:pPr marL="342900" indent="-342900">
              <a:lnSpc>
                <a:spcPct val="100000"/>
              </a:lnSpc>
              <a:spcBef>
                <a:spcPts val="1800"/>
              </a:spcBef>
              <a:buFont typeface="+mj-lt"/>
              <a:buAutoNum type="arabicPeriod"/>
            </a:pPr>
            <a:r>
              <a:rPr lang="fr-FR" b="1" dirty="0" smtClean="0">
                <a:solidFill>
                  <a:schemeClr val="accent1"/>
                </a:solidFill>
              </a:rPr>
              <a:t>Discussion</a:t>
            </a:r>
            <a:endParaRPr lang="fr-FR" b="1" dirty="0">
              <a:solidFill>
                <a:schemeClr val="accent1"/>
              </a:solidFill>
            </a:endParaRPr>
          </a:p>
        </p:txBody>
      </p:sp>
      <p:sp>
        <p:nvSpPr>
          <p:cNvPr id="8" name="Espace réservé du texte 7"/>
          <p:cNvSpPr>
            <a:spLocks noGrp="1"/>
          </p:cNvSpPr>
          <p:nvPr>
            <p:ph type="body" sz="quarter" idx="17"/>
          </p:nvPr>
        </p:nvSpPr>
        <p:spPr/>
        <p:txBody>
          <a:bodyPr/>
          <a:lstStyle/>
          <a:p>
            <a:r>
              <a:rPr lang="fr-FR" dirty="0" smtClean="0"/>
              <a:t>Améliorer la qualité des services VIH – l’expérience du score qualité VIH</a:t>
            </a:r>
            <a:endParaRPr lang="fr-FR" dirty="0"/>
          </a:p>
        </p:txBody>
      </p:sp>
      <p:sp>
        <p:nvSpPr>
          <p:cNvPr id="9" name="Espace réservé du texte 8"/>
          <p:cNvSpPr>
            <a:spLocks noGrp="1"/>
          </p:cNvSpPr>
          <p:nvPr>
            <p:ph type="body" sz="quarter" idx="18"/>
          </p:nvPr>
        </p:nvSpPr>
        <p:spPr/>
        <p:txBody>
          <a:bodyPr/>
          <a:lstStyle/>
          <a:p>
            <a:fld id="{DB393881-7A06-4158-85A6-4940A63024EF}" type="slidenum">
              <a:rPr lang="fr-FR"/>
              <a:pPr/>
              <a:t>24</a:t>
            </a:fld>
            <a:r>
              <a:rPr lang="fr-FR" dirty="0"/>
              <a:t> | </a:t>
            </a:r>
            <a:r>
              <a:rPr lang="fr-FR" dirty="0" smtClean="0"/>
              <a:t>Atelier ELSA | Octobre 2021</a:t>
            </a:r>
            <a:endParaRPr lang="fr-FR" dirty="0"/>
          </a:p>
        </p:txBody>
      </p:sp>
      <p:sp>
        <p:nvSpPr>
          <p:cNvPr id="6" name="Titre 5"/>
          <p:cNvSpPr>
            <a:spLocks noGrp="1"/>
          </p:cNvSpPr>
          <p:nvPr>
            <p:ph type="title"/>
          </p:nvPr>
        </p:nvSpPr>
        <p:spPr/>
        <p:txBody>
          <a:bodyPr/>
          <a:lstStyle/>
          <a:p>
            <a:r>
              <a:rPr lang="fr-FR" sz="3600" dirty="0"/>
              <a:t>Plan de la présentation</a:t>
            </a:r>
          </a:p>
        </p:txBody>
      </p:sp>
    </p:spTree>
    <p:extLst>
      <p:ext uri="{BB962C8B-B14F-4D97-AF65-F5344CB8AC3E}">
        <p14:creationId xmlns:p14="http://schemas.microsoft.com/office/powerpoint/2010/main" val="27702938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7"/>
          </p:nvPr>
        </p:nvSpPr>
        <p:spPr/>
        <p:txBody>
          <a:bodyPr/>
          <a:lstStyle/>
          <a:p>
            <a:r>
              <a:rPr lang="fr-FR" dirty="0"/>
              <a:t>Améliorer la qualité des services VIH – l’expérience du score qualité VIH</a:t>
            </a:r>
          </a:p>
        </p:txBody>
      </p:sp>
      <p:sp>
        <p:nvSpPr>
          <p:cNvPr id="3" name="Espace réservé du texte 2"/>
          <p:cNvSpPr>
            <a:spLocks noGrp="1"/>
          </p:cNvSpPr>
          <p:nvPr>
            <p:ph type="body" sz="quarter" idx="18"/>
          </p:nvPr>
        </p:nvSpPr>
        <p:spPr/>
        <p:txBody>
          <a:bodyPr/>
          <a:lstStyle/>
          <a:p>
            <a:fld id="{DB393881-7A06-4158-85A6-4940A63024EF}" type="slidenum">
              <a:rPr lang="fr-FR"/>
              <a:pPr/>
              <a:t>25</a:t>
            </a:fld>
            <a:r>
              <a:rPr lang="fr-FR" dirty="0"/>
              <a:t> | </a:t>
            </a:r>
            <a:r>
              <a:rPr lang="fr-FR" dirty="0" smtClean="0"/>
              <a:t>Atelier ELSA | Octobre 2021</a:t>
            </a:r>
            <a:endParaRPr lang="fr-FR" dirty="0"/>
          </a:p>
        </p:txBody>
      </p:sp>
      <p:sp>
        <p:nvSpPr>
          <p:cNvPr id="6" name="Titre 5"/>
          <p:cNvSpPr>
            <a:spLocks noGrp="1"/>
          </p:cNvSpPr>
          <p:nvPr>
            <p:ph type="title"/>
          </p:nvPr>
        </p:nvSpPr>
        <p:spPr/>
        <p:txBody>
          <a:bodyPr/>
          <a:lstStyle/>
          <a:p>
            <a:r>
              <a:rPr lang="fr-FR" dirty="0"/>
              <a:t>Discussion</a:t>
            </a:r>
          </a:p>
        </p:txBody>
      </p:sp>
      <p:pic>
        <p:nvPicPr>
          <p:cNvPr id="1026" name="Picture 2" descr="Question Icon 3380914"/>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0222784" y="402257"/>
            <a:ext cx="1461216" cy="1461216"/>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texte 6"/>
          <p:cNvSpPr>
            <a:spLocks noGrp="1"/>
          </p:cNvSpPr>
          <p:nvPr>
            <p:ph type="body" sz="quarter" idx="20"/>
          </p:nvPr>
        </p:nvSpPr>
        <p:spPr/>
        <p:txBody>
          <a:bodyPr/>
          <a:lstStyle/>
          <a:p>
            <a:endParaRPr lang="fr-FR" dirty="0"/>
          </a:p>
        </p:txBody>
      </p:sp>
    </p:spTree>
    <p:extLst>
      <p:ext uri="{BB962C8B-B14F-4D97-AF65-F5344CB8AC3E}">
        <p14:creationId xmlns:p14="http://schemas.microsoft.com/office/powerpoint/2010/main" val="16005976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BF7EC"/>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2">
            <a:extLst>
              <a:ext uri="{28A0092B-C50C-407E-A947-70E740481C1C}">
                <a14:useLocalDpi xmlns:a14="http://schemas.microsoft.com/office/drawing/2010/main"/>
              </a:ext>
            </a:extLst>
          </a:blip>
          <a:srcRect l="11240" t="2481" r="12249"/>
          <a:stretch/>
        </p:blipFill>
        <p:spPr>
          <a:xfrm>
            <a:off x="2551814" y="170120"/>
            <a:ext cx="6996223" cy="6687879"/>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1787" y="170120"/>
            <a:ext cx="2445490" cy="978196"/>
          </a:xfrm>
          <a:prstGeom prst="rect">
            <a:avLst/>
          </a:prstGeom>
        </p:spPr>
      </p:pic>
      <p:sp>
        <p:nvSpPr>
          <p:cNvPr id="7" name="ZoneTexte 6"/>
          <p:cNvSpPr txBox="1"/>
          <p:nvPr/>
        </p:nvSpPr>
        <p:spPr>
          <a:xfrm>
            <a:off x="3143672" y="8394"/>
            <a:ext cx="6840760" cy="6857999"/>
          </a:xfrm>
          <a:prstGeom prst="rect">
            <a:avLst/>
          </a:prstGeom>
          <a:noFill/>
        </p:spPr>
        <p:txBody>
          <a:bodyPr wrap="square" rtlCol="0">
            <a:prstTxWarp prst="textArchUp">
              <a:avLst>
                <a:gd name="adj" fmla="val 18804806"/>
              </a:avLst>
            </a:prstTxWarp>
            <a:spAutoFit/>
          </a:bodyPr>
          <a:lstStyle/>
          <a:p>
            <a:r>
              <a:rPr lang="fr-FR" sz="3200" b="1" cap="small" spc="600" dirty="0">
                <a:solidFill>
                  <a:srgbClr val="C1131E"/>
                </a:solidFill>
              </a:rPr>
              <a:t>Merci de votre attention !</a:t>
            </a:r>
          </a:p>
        </p:txBody>
      </p:sp>
      <p:sp>
        <p:nvSpPr>
          <p:cNvPr id="8" name="ZoneTexte 7"/>
          <p:cNvSpPr txBox="1"/>
          <p:nvPr/>
        </p:nvSpPr>
        <p:spPr>
          <a:xfrm>
            <a:off x="101530" y="5844618"/>
            <a:ext cx="4668432" cy="923330"/>
          </a:xfrm>
          <a:prstGeom prst="rect">
            <a:avLst/>
          </a:prstGeom>
          <a:noFill/>
        </p:spPr>
        <p:txBody>
          <a:bodyPr wrap="square" rtlCol="0">
            <a:spAutoFit/>
          </a:bodyPr>
          <a:lstStyle/>
          <a:p>
            <a:r>
              <a:rPr lang="fr-FR" b="1" dirty="0">
                <a:solidFill>
                  <a:srgbClr val="C1131E"/>
                </a:solidFill>
              </a:rPr>
              <a:t>Etienne Guillard</a:t>
            </a:r>
            <a:endParaRPr lang="fr-FR" b="1" dirty="0">
              <a:solidFill>
                <a:srgbClr val="C1131E"/>
              </a:solidFill>
              <a:hlinkClick r:id="rId4"/>
            </a:endParaRPr>
          </a:p>
          <a:p>
            <a:r>
              <a:rPr lang="fr-FR" dirty="0">
                <a:solidFill>
                  <a:srgbClr val="C1131E"/>
                </a:solidFill>
                <a:hlinkClick r:id="rId4"/>
              </a:rPr>
              <a:t>etienne.guillard@solthis.org</a:t>
            </a:r>
            <a:endParaRPr lang="fr-FR" dirty="0">
              <a:solidFill>
                <a:srgbClr val="C1131E"/>
              </a:solidFill>
            </a:endParaRPr>
          </a:p>
          <a:p>
            <a:r>
              <a:rPr lang="fr-FR" dirty="0">
                <a:solidFill>
                  <a:srgbClr val="C1131E"/>
                </a:solidFill>
              </a:rPr>
              <a:t>Twitter: </a:t>
            </a:r>
            <a:r>
              <a:rPr lang="fr-FR" dirty="0">
                <a:solidFill>
                  <a:prstClr val="black"/>
                </a:solidFill>
              </a:rPr>
              <a:t>@</a:t>
            </a:r>
            <a:r>
              <a:rPr lang="fr-FR" dirty="0" err="1">
                <a:solidFill>
                  <a:prstClr val="black"/>
                </a:solidFill>
              </a:rPr>
              <a:t>EtienneGuillard</a:t>
            </a:r>
            <a:endParaRPr lang="fr-FR" dirty="0">
              <a:solidFill>
                <a:prstClr val="black"/>
              </a:solidFill>
            </a:endParaRPr>
          </a:p>
        </p:txBody>
      </p:sp>
      <p:pic>
        <p:nvPicPr>
          <p:cNvPr id="9" name="Picture 2" descr="image profi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082"/>
          <a:stretch/>
        </p:blipFill>
        <p:spPr bwMode="auto">
          <a:xfrm>
            <a:off x="159755" y="4532265"/>
            <a:ext cx="1166917" cy="1312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79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Références bibliographiques</a:t>
            </a:r>
            <a:endParaRPr lang="fr-FR" dirty="0"/>
          </a:p>
        </p:txBody>
      </p:sp>
      <p:sp>
        <p:nvSpPr>
          <p:cNvPr id="3" name="Espace réservé du texte 2"/>
          <p:cNvSpPr>
            <a:spLocks noGrp="1"/>
          </p:cNvSpPr>
          <p:nvPr>
            <p:ph type="body" sz="quarter" idx="17"/>
          </p:nvPr>
        </p:nvSpPr>
        <p:spPr/>
        <p:txBody>
          <a:bodyPr/>
          <a:lstStyle/>
          <a:p>
            <a:endParaRPr lang="fr-FR"/>
          </a:p>
        </p:txBody>
      </p:sp>
      <p:sp>
        <p:nvSpPr>
          <p:cNvPr id="4" name="Espace réservé du texte 3"/>
          <p:cNvSpPr>
            <a:spLocks noGrp="1"/>
          </p:cNvSpPr>
          <p:nvPr>
            <p:ph type="body" sz="quarter" idx="18"/>
          </p:nvPr>
        </p:nvSpPr>
        <p:spPr/>
        <p:txBody>
          <a:bodyPr/>
          <a:lstStyle/>
          <a:p>
            <a:endParaRPr lang="fr-FR"/>
          </a:p>
        </p:txBody>
      </p:sp>
      <p:sp>
        <p:nvSpPr>
          <p:cNvPr id="5" name="Espace réservé du texte 4"/>
          <p:cNvSpPr>
            <a:spLocks noGrp="1"/>
          </p:cNvSpPr>
          <p:nvPr>
            <p:ph type="body" sz="quarter" idx="19"/>
          </p:nvPr>
        </p:nvSpPr>
        <p:spPr/>
        <p:txBody>
          <a:bodyPr/>
          <a:lstStyle/>
          <a:p>
            <a:r>
              <a:rPr lang="fr-FR" dirty="0" smtClean="0"/>
              <a:t>Démarche d’amélioration de la qualité</a:t>
            </a:r>
          </a:p>
          <a:p>
            <a:pPr lvl="1"/>
            <a:r>
              <a:rPr lang="fr-FR" i="1" dirty="0"/>
              <a:t>Voir </a:t>
            </a:r>
            <a:r>
              <a:rPr lang="fr-FR" i="1" dirty="0" err="1"/>
              <a:t>Langley</a:t>
            </a:r>
            <a:r>
              <a:rPr lang="fr-FR" i="1" dirty="0"/>
              <a:t>, G &amp; al. </a:t>
            </a:r>
            <a:r>
              <a:rPr lang="fr-FR" i="1" dirty="0" err="1"/>
              <a:t>Improvement</a:t>
            </a:r>
            <a:r>
              <a:rPr lang="fr-FR" i="1" dirty="0"/>
              <a:t> Guide: A </a:t>
            </a:r>
            <a:r>
              <a:rPr lang="fr-FR" i="1" dirty="0" err="1"/>
              <a:t>Practical</a:t>
            </a:r>
            <a:r>
              <a:rPr lang="fr-FR" i="1" dirty="0"/>
              <a:t> </a:t>
            </a:r>
            <a:r>
              <a:rPr lang="fr-FR" i="1" dirty="0" err="1"/>
              <a:t>Approach</a:t>
            </a:r>
            <a:r>
              <a:rPr lang="fr-FR" i="1" dirty="0"/>
              <a:t> to </a:t>
            </a:r>
            <a:r>
              <a:rPr lang="fr-FR" i="1" dirty="0" err="1"/>
              <a:t>Enhancing</a:t>
            </a:r>
            <a:r>
              <a:rPr lang="fr-FR" i="1" dirty="0"/>
              <a:t> </a:t>
            </a:r>
            <a:r>
              <a:rPr lang="fr-FR" i="1" dirty="0" err="1"/>
              <a:t>Organizational</a:t>
            </a:r>
            <a:r>
              <a:rPr lang="fr-FR" i="1" dirty="0"/>
              <a:t> Performance (Second Edition). San Francisco, CA. </a:t>
            </a:r>
            <a:r>
              <a:rPr lang="fr-FR" i="1" dirty="0" err="1"/>
              <a:t>Jossey</a:t>
            </a:r>
            <a:r>
              <a:rPr lang="fr-FR" i="1" dirty="0"/>
              <a:t>-Bass </a:t>
            </a:r>
            <a:r>
              <a:rPr lang="fr-FR" i="1" dirty="0" err="1"/>
              <a:t>Publishers</a:t>
            </a:r>
            <a:r>
              <a:rPr lang="fr-FR" i="1" dirty="0"/>
              <a:t>. 2009</a:t>
            </a:r>
          </a:p>
          <a:p>
            <a:pPr lvl="1"/>
            <a:r>
              <a:rPr lang="en-US" i="1" dirty="0"/>
              <a:t>The Breakthrough Series: IHI’s Collaborative Model for Achieving Breakthrough Improvement. IHI Innovation Series white paper. Boston: Institute for Healthcare Improvement; 2003</a:t>
            </a:r>
            <a:endParaRPr lang="fr-FR" i="1" dirty="0"/>
          </a:p>
          <a:p>
            <a:endParaRPr lang="fr-FR" dirty="0"/>
          </a:p>
        </p:txBody>
      </p:sp>
    </p:spTree>
    <p:extLst>
      <p:ext uri="{BB962C8B-B14F-4D97-AF65-F5344CB8AC3E}">
        <p14:creationId xmlns:p14="http://schemas.microsoft.com/office/powerpoint/2010/main" val="815955853"/>
      </p:ext>
    </p:extLst>
  </p:cSld>
  <p:clrMapOvr>
    <a:masterClrMapping/>
  </p:clrMapOvr>
  <p:timing>
    <p:tnLst>
      <p:par>
        <p:cTn id="1" dur="indefinite" restart="never" nodeType="tmRoot"/>
      </p:par>
    </p:tnLst>
  </p:timing>
</p:sld>
</file>

<file path=ppt/theme/theme1.xml><?xml version="1.0" encoding="utf-8"?>
<a:theme xmlns:a="http://schemas.openxmlformats.org/drawingml/2006/main" name="COUVERTURES">
  <a:themeElements>
    <a:clrScheme name="Personnalisé 1">
      <a:dk1>
        <a:sysClr val="windowText" lastClr="000000"/>
      </a:dk1>
      <a:lt1>
        <a:srgbClr val="FFFFFF"/>
      </a:lt1>
      <a:dk2>
        <a:srgbClr val="7E1751"/>
      </a:dk2>
      <a:lt2>
        <a:srgbClr val="FFFFFF"/>
      </a:lt2>
      <a:accent1>
        <a:srgbClr val="FE911B"/>
      </a:accent1>
      <a:accent2>
        <a:srgbClr val="FEBD76"/>
      </a:accent2>
      <a:accent3>
        <a:srgbClr val="FED3A3"/>
      </a:accent3>
      <a:accent4>
        <a:srgbClr val="FEE9D1"/>
      </a:accent4>
      <a:accent5>
        <a:srgbClr val="FFFFFF"/>
      </a:accent5>
      <a:accent6>
        <a:srgbClr val="7E1751"/>
      </a:accent6>
      <a:hlink>
        <a:srgbClr val="FE911B"/>
      </a:hlink>
      <a:folHlink>
        <a:srgbClr val="FCE9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2020 mef v3" id="{4312825B-A7F0-4983-BF71-A6EB7AC2DCBE}" vid="{36FBDCD7-6019-4C17-8C5E-811A545B3683}"/>
    </a:ext>
  </a:extLst>
</a:theme>
</file>

<file path=ppt/theme/theme2.xml><?xml version="1.0" encoding="utf-8"?>
<a:theme xmlns:a="http://schemas.openxmlformats.org/drawingml/2006/main" name="COULEURS">
  <a:themeElements>
    <a:clrScheme name="SOLTHIS violet/rouge">
      <a:dk1>
        <a:sysClr val="windowText" lastClr="000000"/>
      </a:dk1>
      <a:lt1>
        <a:srgbClr val="FFFFFF"/>
      </a:lt1>
      <a:dk2>
        <a:srgbClr val="C1131E"/>
      </a:dk2>
      <a:lt2>
        <a:srgbClr val="FFFFFF"/>
      </a:lt2>
      <a:accent1>
        <a:srgbClr val="7E1751"/>
      </a:accent1>
      <a:accent2>
        <a:srgbClr val="DD479C"/>
      </a:accent2>
      <a:accent3>
        <a:srgbClr val="E884BD"/>
      </a:accent3>
      <a:accent4>
        <a:srgbClr val="F3C1DE"/>
      </a:accent4>
      <a:accent5>
        <a:srgbClr val="FFFFFF"/>
      </a:accent5>
      <a:accent6>
        <a:srgbClr val="000000"/>
      </a:accent6>
      <a:hlink>
        <a:srgbClr val="7E1751"/>
      </a:hlink>
      <a:folHlink>
        <a:srgbClr val="F3C1D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2020 mef v3" id="{4312825B-A7F0-4983-BF71-A6EB7AC2DCBE}" vid="{53F01066-20F3-4687-93CA-1EDD0EF89381}"/>
    </a:ext>
  </a:extLst>
</a:theme>
</file>

<file path=ppt/theme/theme3.xml><?xml version="1.0" encoding="utf-8"?>
<a:theme xmlns:a="http://schemas.openxmlformats.org/drawingml/2006/main" name="1_COUVERTURES">
  <a:themeElements>
    <a:clrScheme name="Personnalisé 1">
      <a:dk1>
        <a:sysClr val="windowText" lastClr="000000"/>
      </a:dk1>
      <a:lt1>
        <a:srgbClr val="FFFFFF"/>
      </a:lt1>
      <a:dk2>
        <a:srgbClr val="7E1751"/>
      </a:dk2>
      <a:lt2>
        <a:srgbClr val="FFFFFF"/>
      </a:lt2>
      <a:accent1>
        <a:srgbClr val="FE911B"/>
      </a:accent1>
      <a:accent2>
        <a:srgbClr val="FEBD76"/>
      </a:accent2>
      <a:accent3>
        <a:srgbClr val="FED3A3"/>
      </a:accent3>
      <a:accent4>
        <a:srgbClr val="FEE9D1"/>
      </a:accent4>
      <a:accent5>
        <a:srgbClr val="FFFFFF"/>
      </a:accent5>
      <a:accent6>
        <a:srgbClr val="7E1751"/>
      </a:accent6>
      <a:hlink>
        <a:srgbClr val="FE911B"/>
      </a:hlink>
      <a:folHlink>
        <a:srgbClr val="FCE9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2020 mef v3" id="{EA5D0D2B-A41B-4D69-B541-1974BC4B7FDE}" vid="{BE46DC1B-1DF7-4852-88CB-63965AA8D886}"/>
    </a:ext>
  </a:extLst>
</a:theme>
</file>

<file path=ppt/theme/theme4.xml><?xml version="1.0" encoding="utf-8"?>
<a:theme xmlns:a="http://schemas.openxmlformats.org/drawingml/2006/main" name="2_COUVERTURES">
  <a:themeElements>
    <a:clrScheme name="SOLTHIS jaune/violet">
      <a:dk1>
        <a:sysClr val="windowText" lastClr="000000"/>
      </a:dk1>
      <a:lt1>
        <a:srgbClr val="FFFFFF"/>
      </a:lt1>
      <a:dk2>
        <a:srgbClr val="7E1751"/>
      </a:dk2>
      <a:lt2>
        <a:srgbClr val="FFFFFF"/>
      </a:lt2>
      <a:accent1>
        <a:srgbClr val="FE911B"/>
      </a:accent1>
      <a:accent2>
        <a:srgbClr val="FEBD76"/>
      </a:accent2>
      <a:accent3>
        <a:srgbClr val="FED3A3"/>
      </a:accent3>
      <a:accent4>
        <a:srgbClr val="FEE9D1"/>
      </a:accent4>
      <a:accent5>
        <a:srgbClr val="FFFFFF"/>
      </a:accent5>
      <a:accent6>
        <a:srgbClr val="000000"/>
      </a:accent6>
      <a:hlink>
        <a:srgbClr val="FE911B"/>
      </a:hlink>
      <a:folHlink>
        <a:srgbClr val="FCE9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2020 mef v2" id="{EB175FA8-5999-4509-8D21-5FDF47A776A9}" vid="{F24BEC3F-D351-42B2-8DD7-134130245B1E}"/>
    </a:ext>
  </a:extLst>
</a:theme>
</file>

<file path=ppt/theme/theme5.xml><?xml version="1.0" encoding="utf-8"?>
<a:theme xmlns:a="http://schemas.openxmlformats.org/drawingml/2006/main" name="3_COUVERTURES">
  <a:themeElements>
    <a:clrScheme name="SOLTHIS jaune/violet">
      <a:dk1>
        <a:sysClr val="windowText" lastClr="000000"/>
      </a:dk1>
      <a:lt1>
        <a:srgbClr val="FFFFFF"/>
      </a:lt1>
      <a:dk2>
        <a:srgbClr val="7E1751"/>
      </a:dk2>
      <a:lt2>
        <a:srgbClr val="FFFFFF"/>
      </a:lt2>
      <a:accent1>
        <a:srgbClr val="FE911B"/>
      </a:accent1>
      <a:accent2>
        <a:srgbClr val="FEBD76"/>
      </a:accent2>
      <a:accent3>
        <a:srgbClr val="FED3A3"/>
      </a:accent3>
      <a:accent4>
        <a:srgbClr val="FEE9D1"/>
      </a:accent4>
      <a:accent5>
        <a:srgbClr val="FFFFFF"/>
      </a:accent5>
      <a:accent6>
        <a:srgbClr val="000000"/>
      </a:accent6>
      <a:hlink>
        <a:srgbClr val="FE911B"/>
      </a:hlink>
      <a:folHlink>
        <a:srgbClr val="FCE9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2020 mef v2" id="{EB175FA8-5999-4509-8D21-5FDF47A776A9}" vid="{F24BEC3F-D351-42B2-8DD7-134130245B1E}"/>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A5B67B62D29345B86DECBD8F5B81E3" ma:contentTypeVersion="14" ma:contentTypeDescription="Crée un document." ma:contentTypeScope="" ma:versionID="d822411217b46c8bc2a83994e3124cb3">
  <xsd:schema xmlns:xsd="http://www.w3.org/2001/XMLSchema" xmlns:xs="http://www.w3.org/2001/XMLSchema" xmlns:p="http://schemas.microsoft.com/office/2006/metadata/properties" xmlns:ns2="d88e93b5-c081-4831-b8af-4801a2259e06" xmlns:ns3="82f9f10d-2140-46cf-8ce4-67a071b4d652" targetNamespace="http://schemas.microsoft.com/office/2006/metadata/properties" ma:root="true" ma:fieldsID="2fd9dd61ecd6ef3d32a20e04e6092bf7" ns2:_="" ns3:_="">
    <xsd:import namespace="d88e93b5-c081-4831-b8af-4801a2259e06"/>
    <xsd:import namespace="82f9f10d-2140-46cf-8ce4-67a071b4d652"/>
    <xsd:element name="properties">
      <xsd:complexType>
        <xsd:sequence>
          <xsd:element name="documentManagement">
            <xsd:complexType>
              <xsd:all>
                <xsd:element ref="ns2:_vti_RoutingExistingProperties"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8e93b5-c081-4831-b8af-4801a2259e06" elementFormDefault="qualified">
    <xsd:import namespace="http://schemas.microsoft.com/office/2006/documentManagement/types"/>
    <xsd:import namespace="http://schemas.microsoft.com/office/infopath/2007/PartnerControls"/>
    <xsd:element name="_vti_RoutingExistingProperties" ma:index="8" nillable="true" ma:displayName="Propriétés d’origine" ma:description="" ma:hidden="true" ma:internalName="_vti_RoutingExistingProperties">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f9f10d-2140-46cf-8ce4-67a071b4d652" elementFormDefault="qualified">
    <xsd:import namespace="http://schemas.microsoft.com/office/2006/documentManagement/types"/>
    <xsd:import namespace="http://schemas.microsoft.com/office/infopath/2007/PartnerControls"/>
    <xsd:element name="SharedWithUsers" ma:index="1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DropOffZoneRoutingForm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ti_RoutingExistingProperties xmlns="d88e93b5-c081-4831-b8af-4801a2259e06" xsi:nil="true"/>
  </documentManagement>
</p:properties>
</file>

<file path=customXml/itemProps1.xml><?xml version="1.0" encoding="utf-8"?>
<ds:datastoreItem xmlns:ds="http://schemas.openxmlformats.org/officeDocument/2006/customXml" ds:itemID="{56FB409A-7E7A-4ADD-BFD7-A456BB82E6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8e93b5-c081-4831-b8af-4801a2259e06"/>
    <ds:schemaRef ds:uri="82f9f10d-2140-46cf-8ce4-67a071b4d6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D89C9C-3B58-49C5-85F2-826DB19AD025}">
  <ds:schemaRefs>
    <ds:schemaRef ds:uri="http://schemas.microsoft.com/sharepoint/v3/contenttype/forms"/>
  </ds:schemaRefs>
</ds:datastoreItem>
</file>

<file path=customXml/itemProps3.xml><?xml version="1.0" encoding="utf-8"?>
<ds:datastoreItem xmlns:ds="http://schemas.openxmlformats.org/officeDocument/2006/customXml" ds:itemID="{D4C4910B-1656-4C4C-AEA1-73118ACE389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82f9f10d-2140-46cf-8ce4-67a071b4d652"/>
    <ds:schemaRef ds:uri="d88e93b5-c081-4831-b8af-4801a2259e0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modèle 2020 mef v3</Template>
  <TotalTime>2428</TotalTime>
  <Words>2679</Words>
  <Application>Microsoft Office PowerPoint</Application>
  <PresentationFormat>Grand écran</PresentationFormat>
  <Paragraphs>366</Paragraphs>
  <Slides>27</Slides>
  <Notes>9</Notes>
  <HiddenSlides>8</HiddenSlides>
  <MMClips>0</MMClips>
  <ScaleCrop>false</ScaleCrop>
  <HeadingPairs>
    <vt:vector size="6" baseType="variant">
      <vt:variant>
        <vt:lpstr>Polices utilisées</vt:lpstr>
      </vt:variant>
      <vt:variant>
        <vt:i4>9</vt:i4>
      </vt:variant>
      <vt:variant>
        <vt:lpstr>Thème</vt:lpstr>
      </vt:variant>
      <vt:variant>
        <vt:i4>5</vt:i4>
      </vt:variant>
      <vt:variant>
        <vt:lpstr>Titres des diapositives</vt:lpstr>
      </vt:variant>
      <vt:variant>
        <vt:i4>27</vt:i4>
      </vt:variant>
    </vt:vector>
  </HeadingPairs>
  <TitlesOfParts>
    <vt:vector size="41" baseType="lpstr">
      <vt:lpstr>Arial</vt:lpstr>
      <vt:lpstr>Calibri</vt:lpstr>
      <vt:lpstr>Calibri Light</vt:lpstr>
      <vt:lpstr>Courier New</vt:lpstr>
      <vt:lpstr>Segoe UI Light</vt:lpstr>
      <vt:lpstr>Symbol</vt:lpstr>
      <vt:lpstr>Times New Roman</vt:lpstr>
      <vt:lpstr>Wingdings</vt:lpstr>
      <vt:lpstr>Yu Mincho</vt:lpstr>
      <vt:lpstr>COUVERTURES</vt:lpstr>
      <vt:lpstr>COULEURS</vt:lpstr>
      <vt:lpstr>1_COUVERTURES</vt:lpstr>
      <vt:lpstr>2_COUVERTURES</vt:lpstr>
      <vt:lpstr>3_COUVERTURES</vt:lpstr>
      <vt:lpstr>Présentation PowerPoint</vt:lpstr>
      <vt:lpstr>Plan de la présentation</vt:lpstr>
      <vt:lpstr>Plan de la présentation</vt:lpstr>
      <vt:lpstr>Présentation PowerPoint</vt:lpstr>
      <vt:lpstr>Présentation PowerPoint</vt:lpstr>
      <vt:lpstr>Présentation PowerPoint</vt:lpstr>
      <vt:lpstr>Présentation PowerPoint</vt:lpstr>
      <vt:lpstr>Présentation PowerPoint</vt:lpstr>
      <vt:lpstr>Présentation PowerPoint</vt:lpstr>
      <vt:lpstr>Plan de la présentation</vt:lpstr>
      <vt:lpstr>Un cadre général pour appréhender la qualité des services VIH</vt:lpstr>
      <vt:lpstr>Au-delà de l’évaluation,   une démarche d’amélioration de la qualité</vt:lpstr>
      <vt:lpstr>Plan de la présentation</vt:lpstr>
      <vt:lpstr>Contexte</vt:lpstr>
      <vt:lpstr>Objectifs</vt:lpstr>
      <vt:lpstr>Processus</vt:lpstr>
      <vt:lpstr>Re-définir les indicateurs à inclure dans le score</vt:lpstr>
      <vt:lpstr>Méthodologie</vt:lpstr>
      <vt:lpstr>Questionnaire</vt:lpstr>
      <vt:lpstr>Collecte des donnees</vt:lpstr>
      <vt:lpstr>Résultats (Phase 1 - 2016-2018)</vt:lpstr>
      <vt:lpstr>Limites</vt:lpstr>
      <vt:lpstr>Leçons apprises</vt:lpstr>
      <vt:lpstr>Plan de la présentation</vt:lpstr>
      <vt:lpstr>Discussion</vt:lpstr>
      <vt:lpstr>Présentation PowerPoint</vt:lpstr>
      <vt:lpstr>Références bibliographiques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Modèle Modèle  Evènement lieux, Date</dc:title>
  <dc:creator>Etienne Guillard</dc:creator>
  <cp:lastModifiedBy>Etienne Guillard</cp:lastModifiedBy>
  <cp:revision>125</cp:revision>
  <cp:lastPrinted>2020-10-05T10:10:27Z</cp:lastPrinted>
  <dcterms:created xsi:type="dcterms:W3CDTF">2021-09-27T10:36:15Z</dcterms:created>
  <dcterms:modified xsi:type="dcterms:W3CDTF">2021-10-20T13:27:14Z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0x0101009EA5B67B62D29345B86DECBD8F5B81E3</vt:lpwstr>
  </property>
</Properties>
</file>